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rawings/vmlDrawing1.vml" ContentType="application/vnd.openxmlformats-officedocument.vmlDrawing"/>
  <Override PartName="/ppt/drawings/vmlDrawing10.vml" ContentType="application/vnd.openxmlformats-officedocument.vmlDrawing"/>
  <Override PartName="/ppt/drawings/vmlDrawing11.vml" ContentType="application/vnd.openxmlformats-officedocument.vmlDrawing"/>
  <Override PartName="/ppt/drawings/vmlDrawing12.vml" ContentType="application/vnd.openxmlformats-officedocument.vmlDrawing"/>
  <Override PartName="/ppt/drawings/vmlDrawing13.vml" ContentType="application/vnd.openxmlformats-officedocument.vmlDrawing"/>
  <Override PartName="/ppt/drawings/vmlDrawing14.vml" ContentType="application/vnd.openxmlformats-officedocument.vmlDrawing"/>
  <Override PartName="/ppt/drawings/vmlDrawing15.vml" ContentType="application/vnd.openxmlformats-officedocument.vmlDrawing"/>
  <Override PartName="/ppt/drawings/vmlDrawing16.vml" ContentType="application/vnd.openxmlformats-officedocument.vmlDrawing"/>
  <Override PartName="/ppt/drawings/vmlDrawing17.vml" ContentType="application/vnd.openxmlformats-officedocument.vmlDrawing"/>
  <Override PartName="/ppt/drawings/vmlDrawing18.vml" ContentType="application/vnd.openxmlformats-officedocument.vmlDrawing"/>
  <Override PartName="/ppt/drawings/vmlDrawing19.vml" ContentType="application/vnd.openxmlformats-officedocument.vmlDrawing"/>
  <Override PartName="/ppt/drawings/vmlDrawing2.vml" ContentType="application/vnd.openxmlformats-officedocument.vmlDrawing"/>
  <Override PartName="/ppt/drawings/vmlDrawing20.vml" ContentType="application/vnd.openxmlformats-officedocument.vmlDrawing"/>
  <Override PartName="/ppt/drawings/vmlDrawing21.vml" ContentType="application/vnd.openxmlformats-officedocument.vmlDrawing"/>
  <Override PartName="/ppt/drawings/vmlDrawing22.vml" ContentType="application/vnd.openxmlformats-officedocument.vmlDrawing"/>
  <Override PartName="/ppt/drawings/vmlDrawing23.vml" ContentType="application/vnd.openxmlformats-officedocument.vmlDrawing"/>
  <Override PartName="/ppt/drawings/vmlDrawing24.vml" ContentType="application/vnd.openxmlformats-officedocument.vmlDrawing"/>
  <Override PartName="/ppt/drawings/vmlDrawing25.vml" ContentType="application/vnd.openxmlformats-officedocument.vmlDrawing"/>
  <Override PartName="/ppt/drawings/vmlDrawing26.vml" ContentType="application/vnd.openxmlformats-officedocument.vmlDrawing"/>
  <Override PartName="/ppt/drawings/vmlDrawing27.vml" ContentType="application/vnd.openxmlformats-officedocument.vmlDrawing"/>
  <Override PartName="/ppt/drawings/vmlDrawing28.vml" ContentType="application/vnd.openxmlformats-officedocument.vmlDrawing"/>
  <Override PartName="/ppt/drawings/vmlDrawing29.vml" ContentType="application/vnd.openxmlformats-officedocument.vmlDrawing"/>
  <Override PartName="/ppt/drawings/vmlDrawing3.vml" ContentType="application/vnd.openxmlformats-officedocument.vmlDrawing"/>
  <Override PartName="/ppt/drawings/vmlDrawing30.vml" ContentType="application/vnd.openxmlformats-officedocument.vmlDrawing"/>
  <Override PartName="/ppt/drawings/vmlDrawing31.vml" ContentType="application/vnd.openxmlformats-officedocument.vmlDrawing"/>
  <Override PartName="/ppt/drawings/vmlDrawing32.vml" ContentType="application/vnd.openxmlformats-officedocument.vmlDrawing"/>
  <Override PartName="/ppt/drawings/vmlDrawing33.vml" ContentType="application/vnd.openxmlformats-officedocument.vmlDrawing"/>
  <Override PartName="/ppt/drawings/vmlDrawing34.vml" ContentType="application/vnd.openxmlformats-officedocument.vmlDrawing"/>
  <Override PartName="/ppt/drawings/vmlDrawing35.vml" ContentType="application/vnd.openxmlformats-officedocument.vmlDrawing"/>
  <Override PartName="/ppt/drawings/vmlDrawing36.vml" ContentType="application/vnd.openxmlformats-officedocument.vmlDrawing"/>
  <Override PartName="/ppt/drawings/vmlDrawing37.vml" ContentType="application/vnd.openxmlformats-officedocument.vmlDrawing"/>
  <Override PartName="/ppt/drawings/vmlDrawing38.vml" ContentType="application/vnd.openxmlformats-officedocument.vmlDrawing"/>
  <Override PartName="/ppt/drawings/vmlDrawing39.vml" ContentType="application/vnd.openxmlformats-officedocument.vmlDrawing"/>
  <Override PartName="/ppt/drawings/vmlDrawing4.vml" ContentType="application/vnd.openxmlformats-officedocument.vmlDrawing"/>
  <Override PartName="/ppt/drawings/vmlDrawing40.vml" ContentType="application/vnd.openxmlformats-officedocument.vmlDrawing"/>
  <Override PartName="/ppt/drawings/vmlDrawing41.vml" ContentType="application/vnd.openxmlformats-officedocument.vmlDrawing"/>
  <Override PartName="/ppt/drawings/vmlDrawing42.vml" ContentType="application/vnd.openxmlformats-officedocument.vmlDrawing"/>
  <Override PartName="/ppt/drawings/vmlDrawing43.vml" ContentType="application/vnd.openxmlformats-officedocument.vmlDrawing"/>
  <Override PartName="/ppt/drawings/vmlDrawing44.vml" ContentType="application/vnd.openxmlformats-officedocument.vmlDrawing"/>
  <Override PartName="/ppt/drawings/vmlDrawing45.vml" ContentType="application/vnd.openxmlformats-officedocument.vmlDrawing"/>
  <Override PartName="/ppt/drawings/vmlDrawing46.vml" ContentType="application/vnd.openxmlformats-officedocument.vmlDrawing"/>
  <Override PartName="/ppt/drawings/vmlDrawing47.vml" ContentType="application/vnd.openxmlformats-officedocument.vmlDrawing"/>
  <Override PartName="/ppt/drawings/vmlDrawing48.vml" ContentType="application/vnd.openxmlformats-officedocument.vmlDrawing"/>
  <Override PartName="/ppt/drawings/vmlDrawing49.vml" ContentType="application/vnd.openxmlformats-officedocument.vmlDrawing"/>
  <Override PartName="/ppt/drawings/vmlDrawing5.vml" ContentType="application/vnd.openxmlformats-officedocument.vmlDrawing"/>
  <Override PartName="/ppt/drawings/vmlDrawing50.vml" ContentType="application/vnd.openxmlformats-officedocument.vmlDrawing"/>
  <Override PartName="/ppt/drawings/vmlDrawing51.vml" ContentType="application/vnd.openxmlformats-officedocument.vmlDrawing"/>
  <Override PartName="/ppt/drawings/vmlDrawing6.vml" ContentType="application/vnd.openxmlformats-officedocument.vmlDrawing"/>
  <Override PartName="/ppt/drawings/vmlDrawing7.vml" ContentType="application/vnd.openxmlformats-officedocument.vmlDrawing"/>
  <Override PartName="/ppt/drawings/vmlDrawing8.vml" ContentType="application/vnd.openxmlformats-officedocument.vmlDrawing"/>
  <Override PartName="/ppt/drawings/vmlDrawing9.vml" ContentType="application/vnd.openxmlformats-officedocument.vmlDrawing"/>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embeddings/oleObject29.bin" ContentType="application/vnd.openxmlformats-officedocument.oleObject"/>
  <Override PartName="/ppt/embeddings/oleObject3.bin" ContentType="application/vnd.openxmlformats-officedocument.oleObject"/>
  <Override PartName="/ppt/embeddings/oleObject30.bin" ContentType="application/vnd.openxmlformats-officedocument.oleObject"/>
  <Override PartName="/ppt/embeddings/oleObject31.bin" ContentType="application/vnd.openxmlformats-officedocument.oleObject"/>
  <Override PartName="/ppt/embeddings/oleObject32.bin" ContentType="application/vnd.openxmlformats-officedocument.oleObject"/>
  <Override PartName="/ppt/embeddings/oleObject33.bin" ContentType="application/vnd.openxmlformats-officedocument.oleObject"/>
  <Override PartName="/ppt/embeddings/oleObject34.bin" ContentType="application/vnd.openxmlformats-officedocument.oleObject"/>
  <Override PartName="/ppt/embeddings/oleObject35.bin" ContentType="application/vnd.openxmlformats-officedocument.oleObject"/>
  <Override PartName="/ppt/embeddings/oleObject36.bin" ContentType="application/vnd.openxmlformats-officedocument.oleObject"/>
  <Override PartName="/ppt/embeddings/oleObject37.bin" ContentType="application/vnd.openxmlformats-officedocument.oleObject"/>
  <Override PartName="/ppt/embeddings/oleObject38.bin" ContentType="application/vnd.openxmlformats-officedocument.oleObject"/>
  <Override PartName="/ppt/embeddings/oleObject39.bin" ContentType="application/vnd.openxmlformats-officedocument.oleObject"/>
  <Override PartName="/ppt/embeddings/oleObject4.bin" ContentType="application/vnd.openxmlformats-officedocument.oleObject"/>
  <Override PartName="/ppt/embeddings/oleObject40.bin" ContentType="application/vnd.openxmlformats-officedocument.oleObject"/>
  <Override PartName="/ppt/embeddings/oleObject41.bin" ContentType="application/vnd.openxmlformats-officedocument.oleObject"/>
  <Override PartName="/ppt/embeddings/oleObject42.bin" ContentType="application/vnd.openxmlformats-officedocument.oleObject"/>
  <Override PartName="/ppt/embeddings/oleObject43.bin" ContentType="application/vnd.openxmlformats-officedocument.oleObject"/>
  <Override PartName="/ppt/embeddings/oleObject44.bin" ContentType="application/vnd.openxmlformats-officedocument.oleObject"/>
  <Override PartName="/ppt/embeddings/oleObject45.bin" ContentType="application/vnd.openxmlformats-officedocument.oleObject"/>
  <Override PartName="/ppt/embeddings/oleObject46.bin" ContentType="application/vnd.openxmlformats-officedocument.oleObject"/>
  <Override PartName="/ppt/embeddings/oleObject47.bin" ContentType="application/vnd.openxmlformats-officedocument.oleObject"/>
  <Override PartName="/ppt/embeddings/oleObject48.bin" ContentType="application/vnd.openxmlformats-officedocument.oleObject"/>
  <Override PartName="/ppt/embeddings/oleObject49.bin" ContentType="application/vnd.openxmlformats-officedocument.oleObject"/>
  <Override PartName="/ppt/embeddings/oleObject5.bin" ContentType="application/vnd.openxmlformats-officedocument.oleObject"/>
  <Override PartName="/ppt/embeddings/oleObject50.bin" ContentType="application/vnd.openxmlformats-officedocument.oleObject"/>
  <Override PartName="/ppt/embeddings/oleObject51.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00.xml" ContentType="application/vnd.openxmlformats-officedocument.presentationml.slideLayout+xml"/>
  <Override PartName="/ppt/slideLayouts/slideLayout1001.xml" ContentType="application/vnd.openxmlformats-officedocument.presentationml.slideLayout+xml"/>
  <Override PartName="/ppt/slideLayouts/slideLayout1002.xml" ContentType="application/vnd.openxmlformats-officedocument.presentationml.slideLayout+xml"/>
  <Override PartName="/ppt/slideLayouts/slideLayout1003.xml" ContentType="application/vnd.openxmlformats-officedocument.presentationml.slideLayout+xml"/>
  <Override PartName="/ppt/slideLayouts/slideLayout1004.xml" ContentType="application/vnd.openxmlformats-officedocument.presentationml.slideLayout+xml"/>
  <Override PartName="/ppt/slideLayouts/slideLayout1005.xml" ContentType="application/vnd.openxmlformats-officedocument.presentationml.slideLayout+xml"/>
  <Override PartName="/ppt/slideLayouts/slideLayout1006.xml" ContentType="application/vnd.openxmlformats-officedocument.presentationml.slideLayout+xml"/>
  <Override PartName="/ppt/slideLayouts/slideLayout1007.xml" ContentType="application/vnd.openxmlformats-officedocument.presentationml.slideLayout+xml"/>
  <Override PartName="/ppt/slideLayouts/slideLayout1008.xml" ContentType="application/vnd.openxmlformats-officedocument.presentationml.slideLayout+xml"/>
  <Override PartName="/ppt/slideLayouts/slideLayout1009.xml" ContentType="application/vnd.openxmlformats-officedocument.presentationml.slideLayout+xml"/>
  <Override PartName="/ppt/slideLayouts/slideLayout101.xml" ContentType="application/vnd.openxmlformats-officedocument.presentationml.slideLayout+xml"/>
  <Override PartName="/ppt/slideLayouts/slideLayout1010.xml" ContentType="application/vnd.openxmlformats-officedocument.presentationml.slideLayout+xml"/>
  <Override PartName="/ppt/slideLayouts/slideLayout1011.xml" ContentType="application/vnd.openxmlformats-officedocument.presentationml.slideLayout+xml"/>
  <Override PartName="/ppt/slideLayouts/slideLayout1012.xml" ContentType="application/vnd.openxmlformats-officedocument.presentationml.slideLayout+xml"/>
  <Override PartName="/ppt/slideLayouts/slideLayout1013.xml" ContentType="application/vnd.openxmlformats-officedocument.presentationml.slideLayout+xml"/>
  <Override PartName="/ppt/slideLayouts/slideLayout1014.xml" ContentType="application/vnd.openxmlformats-officedocument.presentationml.slideLayout+xml"/>
  <Override PartName="/ppt/slideLayouts/slideLayout1015.xml" ContentType="application/vnd.openxmlformats-officedocument.presentationml.slideLayout+xml"/>
  <Override PartName="/ppt/slideLayouts/slideLayout1016.xml" ContentType="application/vnd.openxmlformats-officedocument.presentationml.slideLayout+xml"/>
  <Override PartName="/ppt/slideLayouts/slideLayout1017.xml" ContentType="application/vnd.openxmlformats-officedocument.presentationml.slideLayout+xml"/>
  <Override PartName="/ppt/slideLayouts/slideLayout1018.xml" ContentType="application/vnd.openxmlformats-officedocument.presentationml.slideLayout+xml"/>
  <Override PartName="/ppt/slideLayouts/slideLayout1019.xml" ContentType="application/vnd.openxmlformats-officedocument.presentationml.slideLayout+xml"/>
  <Override PartName="/ppt/slideLayouts/slideLayout102.xml" ContentType="application/vnd.openxmlformats-officedocument.presentationml.slideLayout+xml"/>
  <Override PartName="/ppt/slideLayouts/slideLayout1020.xml" ContentType="application/vnd.openxmlformats-officedocument.presentationml.slideLayout+xml"/>
  <Override PartName="/ppt/slideLayouts/slideLayout1021.xml" ContentType="application/vnd.openxmlformats-officedocument.presentationml.slideLayout+xml"/>
  <Override PartName="/ppt/slideLayouts/slideLayout1022.xml" ContentType="application/vnd.openxmlformats-officedocument.presentationml.slideLayout+xml"/>
  <Override PartName="/ppt/slideLayouts/slideLayout1023.xml" ContentType="application/vnd.openxmlformats-officedocument.presentationml.slideLayout+xml"/>
  <Override PartName="/ppt/slideLayouts/slideLayout1024.xml" ContentType="application/vnd.openxmlformats-officedocument.presentationml.slideLayout+xml"/>
  <Override PartName="/ppt/slideLayouts/slideLayout1025.xml" ContentType="application/vnd.openxmlformats-officedocument.presentationml.slideLayout+xml"/>
  <Override PartName="/ppt/slideLayouts/slideLayout1026.xml" ContentType="application/vnd.openxmlformats-officedocument.presentationml.slideLayout+xml"/>
  <Override PartName="/ppt/slideLayouts/slideLayout1027.xml" ContentType="application/vnd.openxmlformats-officedocument.presentationml.slideLayout+xml"/>
  <Override PartName="/ppt/slideLayouts/slideLayout1028.xml" ContentType="application/vnd.openxmlformats-officedocument.presentationml.slideLayout+xml"/>
  <Override PartName="/ppt/slideLayouts/slideLayout1029.xml" ContentType="application/vnd.openxmlformats-officedocument.presentationml.slideLayout+xml"/>
  <Override PartName="/ppt/slideLayouts/slideLayout103.xml" ContentType="application/vnd.openxmlformats-officedocument.presentationml.slideLayout+xml"/>
  <Override PartName="/ppt/slideLayouts/slideLayout1030.xml" ContentType="application/vnd.openxmlformats-officedocument.presentationml.slideLayout+xml"/>
  <Override PartName="/ppt/slideLayouts/slideLayout1031.xml" ContentType="application/vnd.openxmlformats-officedocument.presentationml.slideLayout+xml"/>
  <Override PartName="/ppt/slideLayouts/slideLayout1032.xml" ContentType="application/vnd.openxmlformats-officedocument.presentationml.slideLayout+xml"/>
  <Override PartName="/ppt/slideLayouts/slideLayout1033.xml" ContentType="application/vnd.openxmlformats-officedocument.presentationml.slideLayout+xml"/>
  <Override PartName="/ppt/slideLayouts/slideLayout1034.xml" ContentType="application/vnd.openxmlformats-officedocument.presentationml.slideLayout+xml"/>
  <Override PartName="/ppt/slideLayouts/slideLayout1035.xml" ContentType="application/vnd.openxmlformats-officedocument.presentationml.slideLayout+xml"/>
  <Override PartName="/ppt/slideLayouts/slideLayout1036.xml" ContentType="application/vnd.openxmlformats-officedocument.presentationml.slideLayout+xml"/>
  <Override PartName="/ppt/slideLayouts/slideLayout1037.xml" ContentType="application/vnd.openxmlformats-officedocument.presentationml.slideLayout+xml"/>
  <Override PartName="/ppt/slideLayouts/slideLayout1038.xml" ContentType="application/vnd.openxmlformats-officedocument.presentationml.slideLayout+xml"/>
  <Override PartName="/ppt/slideLayouts/slideLayout1039.xml" ContentType="application/vnd.openxmlformats-officedocument.presentationml.slideLayout+xml"/>
  <Override PartName="/ppt/slideLayouts/slideLayout104.xml" ContentType="application/vnd.openxmlformats-officedocument.presentationml.slideLayout+xml"/>
  <Override PartName="/ppt/slideLayouts/slideLayout1040.xml" ContentType="application/vnd.openxmlformats-officedocument.presentationml.slideLayout+xml"/>
  <Override PartName="/ppt/slideLayouts/slideLayout1041.xml" ContentType="application/vnd.openxmlformats-officedocument.presentationml.slideLayout+xml"/>
  <Override PartName="/ppt/slideLayouts/slideLayout1042.xml" ContentType="application/vnd.openxmlformats-officedocument.presentationml.slideLayout+xml"/>
  <Override PartName="/ppt/slideLayouts/slideLayout1043.xml" ContentType="application/vnd.openxmlformats-officedocument.presentationml.slideLayout+xml"/>
  <Override PartName="/ppt/slideLayouts/slideLayout1044.xml" ContentType="application/vnd.openxmlformats-officedocument.presentationml.slideLayout+xml"/>
  <Override PartName="/ppt/slideLayouts/slideLayout1045.xml" ContentType="application/vnd.openxmlformats-officedocument.presentationml.slideLayout+xml"/>
  <Override PartName="/ppt/slideLayouts/slideLayout1046.xml" ContentType="application/vnd.openxmlformats-officedocument.presentationml.slideLayout+xml"/>
  <Override PartName="/ppt/slideLayouts/slideLayout1047.xml" ContentType="application/vnd.openxmlformats-officedocument.presentationml.slideLayout+xml"/>
  <Override PartName="/ppt/slideLayouts/slideLayout1048.xml" ContentType="application/vnd.openxmlformats-officedocument.presentationml.slideLayout+xml"/>
  <Override PartName="/ppt/slideLayouts/slideLayout1049.xml" ContentType="application/vnd.openxmlformats-officedocument.presentationml.slideLayout+xml"/>
  <Override PartName="/ppt/slideLayouts/slideLayout105.xml" ContentType="application/vnd.openxmlformats-officedocument.presentationml.slideLayout+xml"/>
  <Override PartName="/ppt/slideLayouts/slideLayout1050.xml" ContentType="application/vnd.openxmlformats-officedocument.presentationml.slideLayout+xml"/>
  <Override PartName="/ppt/slideLayouts/slideLayout1051.xml" ContentType="application/vnd.openxmlformats-officedocument.presentationml.slideLayout+xml"/>
  <Override PartName="/ppt/slideLayouts/slideLayout1052.xml" ContentType="application/vnd.openxmlformats-officedocument.presentationml.slideLayout+xml"/>
  <Override PartName="/ppt/slideLayouts/slideLayout1053.xml" ContentType="application/vnd.openxmlformats-officedocument.presentationml.slideLayout+xml"/>
  <Override PartName="/ppt/slideLayouts/slideLayout1054.xml" ContentType="application/vnd.openxmlformats-officedocument.presentationml.slideLayout+xml"/>
  <Override PartName="/ppt/slideLayouts/slideLayout1055.xml" ContentType="application/vnd.openxmlformats-officedocument.presentationml.slideLayout+xml"/>
  <Override PartName="/ppt/slideLayouts/slideLayout1056.xml" ContentType="application/vnd.openxmlformats-officedocument.presentationml.slideLayout+xml"/>
  <Override PartName="/ppt/slideLayouts/slideLayout1057.xml" ContentType="application/vnd.openxmlformats-officedocument.presentationml.slideLayout+xml"/>
  <Override PartName="/ppt/slideLayouts/slideLayout1058.xml" ContentType="application/vnd.openxmlformats-officedocument.presentationml.slideLayout+xml"/>
  <Override PartName="/ppt/slideLayouts/slideLayout1059.xml" ContentType="application/vnd.openxmlformats-officedocument.presentationml.slideLayout+xml"/>
  <Override PartName="/ppt/slideLayouts/slideLayout106.xml" ContentType="application/vnd.openxmlformats-officedocument.presentationml.slideLayout+xml"/>
  <Override PartName="/ppt/slideLayouts/slideLayout1060.xml" ContentType="application/vnd.openxmlformats-officedocument.presentationml.slideLayout+xml"/>
  <Override PartName="/ppt/slideLayouts/slideLayout1061.xml" ContentType="application/vnd.openxmlformats-officedocument.presentationml.slideLayout+xml"/>
  <Override PartName="/ppt/slideLayouts/slideLayout1062.xml" ContentType="application/vnd.openxmlformats-officedocument.presentationml.slideLayout+xml"/>
  <Override PartName="/ppt/slideLayouts/slideLayout1063.xml" ContentType="application/vnd.openxmlformats-officedocument.presentationml.slideLayout+xml"/>
  <Override PartName="/ppt/slideLayouts/slideLayout1064.xml" ContentType="application/vnd.openxmlformats-officedocument.presentationml.slideLayout+xml"/>
  <Override PartName="/ppt/slideLayouts/slideLayout1065.xml" ContentType="application/vnd.openxmlformats-officedocument.presentationml.slideLayout+xml"/>
  <Override PartName="/ppt/slideLayouts/slideLayout1066.xml" ContentType="application/vnd.openxmlformats-officedocument.presentationml.slideLayout+xml"/>
  <Override PartName="/ppt/slideLayouts/slideLayout1067.xml" ContentType="application/vnd.openxmlformats-officedocument.presentationml.slideLayout+xml"/>
  <Override PartName="/ppt/slideLayouts/slideLayout1068.xml" ContentType="application/vnd.openxmlformats-officedocument.presentationml.slideLayout+xml"/>
  <Override PartName="/ppt/slideLayouts/slideLayout1069.xml" ContentType="application/vnd.openxmlformats-officedocument.presentationml.slideLayout+xml"/>
  <Override PartName="/ppt/slideLayouts/slideLayout107.xml" ContentType="application/vnd.openxmlformats-officedocument.presentationml.slideLayout+xml"/>
  <Override PartName="/ppt/slideLayouts/slideLayout1070.xml" ContentType="application/vnd.openxmlformats-officedocument.presentationml.slideLayout+xml"/>
  <Override PartName="/ppt/slideLayouts/slideLayout1071.xml" ContentType="application/vnd.openxmlformats-officedocument.presentationml.slideLayout+xml"/>
  <Override PartName="/ppt/slideLayouts/slideLayout1072.xml" ContentType="application/vnd.openxmlformats-officedocument.presentationml.slideLayout+xml"/>
  <Override PartName="/ppt/slideLayouts/slideLayout1073.xml" ContentType="application/vnd.openxmlformats-officedocument.presentationml.slideLayout+xml"/>
  <Override PartName="/ppt/slideLayouts/slideLayout1074.xml" ContentType="application/vnd.openxmlformats-officedocument.presentationml.slideLayout+xml"/>
  <Override PartName="/ppt/slideLayouts/slideLayout1075.xml" ContentType="application/vnd.openxmlformats-officedocument.presentationml.slideLayout+xml"/>
  <Override PartName="/ppt/slideLayouts/slideLayout1076.xml" ContentType="application/vnd.openxmlformats-officedocument.presentationml.slideLayout+xml"/>
  <Override PartName="/ppt/slideLayouts/slideLayout1077.xml" ContentType="application/vnd.openxmlformats-officedocument.presentationml.slideLayout+xml"/>
  <Override PartName="/ppt/slideLayouts/slideLayout1078.xml" ContentType="application/vnd.openxmlformats-officedocument.presentationml.slideLayout+xml"/>
  <Override PartName="/ppt/slideLayouts/slideLayout1079.xml" ContentType="application/vnd.openxmlformats-officedocument.presentationml.slideLayout+xml"/>
  <Override PartName="/ppt/slideLayouts/slideLayout108.xml" ContentType="application/vnd.openxmlformats-officedocument.presentationml.slideLayout+xml"/>
  <Override PartName="/ppt/slideLayouts/slideLayout1080.xml" ContentType="application/vnd.openxmlformats-officedocument.presentationml.slideLayout+xml"/>
  <Override PartName="/ppt/slideLayouts/slideLayout1081.xml" ContentType="application/vnd.openxmlformats-officedocument.presentationml.slideLayout+xml"/>
  <Override PartName="/ppt/slideLayouts/slideLayout1082.xml" ContentType="application/vnd.openxmlformats-officedocument.presentationml.slideLayout+xml"/>
  <Override PartName="/ppt/slideLayouts/slideLayout1083.xml" ContentType="application/vnd.openxmlformats-officedocument.presentationml.slideLayout+xml"/>
  <Override PartName="/ppt/slideLayouts/slideLayout1084.xml" ContentType="application/vnd.openxmlformats-officedocument.presentationml.slideLayout+xml"/>
  <Override PartName="/ppt/slideLayouts/slideLayout1085.xml" ContentType="application/vnd.openxmlformats-officedocument.presentationml.slideLayout+xml"/>
  <Override PartName="/ppt/slideLayouts/slideLayout1086.xml" ContentType="application/vnd.openxmlformats-officedocument.presentationml.slideLayout+xml"/>
  <Override PartName="/ppt/slideLayouts/slideLayout1087.xml" ContentType="application/vnd.openxmlformats-officedocument.presentationml.slideLayout+xml"/>
  <Override PartName="/ppt/slideLayouts/slideLayout1088.xml" ContentType="application/vnd.openxmlformats-officedocument.presentationml.slideLayout+xml"/>
  <Override PartName="/ppt/slideLayouts/slideLayout1089.xml" ContentType="application/vnd.openxmlformats-officedocument.presentationml.slideLayout+xml"/>
  <Override PartName="/ppt/slideLayouts/slideLayout109.xml" ContentType="application/vnd.openxmlformats-officedocument.presentationml.slideLayout+xml"/>
  <Override PartName="/ppt/slideLayouts/slideLayout1090.xml" ContentType="application/vnd.openxmlformats-officedocument.presentationml.slideLayout+xml"/>
  <Override PartName="/ppt/slideLayouts/slideLayout1091.xml" ContentType="application/vnd.openxmlformats-officedocument.presentationml.slideLayout+xml"/>
  <Override PartName="/ppt/slideLayouts/slideLayout1092.xml" ContentType="application/vnd.openxmlformats-officedocument.presentationml.slideLayout+xml"/>
  <Override PartName="/ppt/slideLayouts/slideLayout1093.xml" ContentType="application/vnd.openxmlformats-officedocument.presentationml.slideLayout+xml"/>
  <Override PartName="/ppt/slideLayouts/slideLayout1094.xml" ContentType="application/vnd.openxmlformats-officedocument.presentationml.slideLayout+xml"/>
  <Override PartName="/ppt/slideLayouts/slideLayout1095.xml" ContentType="application/vnd.openxmlformats-officedocument.presentationml.slideLayout+xml"/>
  <Override PartName="/ppt/slideLayouts/slideLayout1096.xml" ContentType="application/vnd.openxmlformats-officedocument.presentationml.slideLayout+xml"/>
  <Override PartName="/ppt/slideLayouts/slideLayout1097.xml" ContentType="application/vnd.openxmlformats-officedocument.presentationml.slideLayout+xml"/>
  <Override PartName="/ppt/slideLayouts/slideLayout1098.xml" ContentType="application/vnd.openxmlformats-officedocument.presentationml.slideLayout+xml"/>
  <Override PartName="/ppt/slideLayouts/slideLayout109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00.xml" ContentType="application/vnd.openxmlformats-officedocument.presentationml.slideLayout+xml"/>
  <Override PartName="/ppt/slideLayouts/slideLayout1101.xml" ContentType="application/vnd.openxmlformats-officedocument.presentationml.slideLayout+xml"/>
  <Override PartName="/ppt/slideLayouts/slideLayout1102.xml" ContentType="application/vnd.openxmlformats-officedocument.presentationml.slideLayout+xml"/>
  <Override PartName="/ppt/slideLayouts/slideLayout1103.xml" ContentType="application/vnd.openxmlformats-officedocument.presentationml.slideLayout+xml"/>
  <Override PartName="/ppt/slideLayouts/slideLayout1104.xml" ContentType="application/vnd.openxmlformats-officedocument.presentationml.slideLayout+xml"/>
  <Override PartName="/ppt/slideLayouts/slideLayout1105.xml" ContentType="application/vnd.openxmlformats-officedocument.presentationml.slideLayout+xml"/>
  <Override PartName="/ppt/slideLayouts/slideLayout1106.xml" ContentType="application/vnd.openxmlformats-officedocument.presentationml.slideLayout+xml"/>
  <Override PartName="/ppt/slideLayouts/slideLayout1107.xml" ContentType="application/vnd.openxmlformats-officedocument.presentationml.slideLayout+xml"/>
  <Override PartName="/ppt/slideLayouts/slideLayout1108.xml" ContentType="application/vnd.openxmlformats-officedocument.presentationml.slideLayout+xml"/>
  <Override PartName="/ppt/slideLayouts/slideLayout1109.xml" ContentType="application/vnd.openxmlformats-officedocument.presentationml.slideLayout+xml"/>
  <Override PartName="/ppt/slideLayouts/slideLayout111.xml" ContentType="application/vnd.openxmlformats-officedocument.presentationml.slideLayout+xml"/>
  <Override PartName="/ppt/slideLayouts/slideLayout1110.xml" ContentType="application/vnd.openxmlformats-officedocument.presentationml.slideLayout+xml"/>
  <Override PartName="/ppt/slideLayouts/slideLayout1111.xml" ContentType="application/vnd.openxmlformats-officedocument.presentationml.slideLayout+xml"/>
  <Override PartName="/ppt/slideLayouts/slideLayout1112.xml" ContentType="application/vnd.openxmlformats-officedocument.presentationml.slideLayout+xml"/>
  <Override PartName="/ppt/slideLayouts/slideLayout1113.xml" ContentType="application/vnd.openxmlformats-officedocument.presentationml.slideLayout+xml"/>
  <Override PartName="/ppt/slideLayouts/slideLayout1114.xml" ContentType="application/vnd.openxmlformats-officedocument.presentationml.slideLayout+xml"/>
  <Override PartName="/ppt/slideLayouts/slideLayout1115.xml" ContentType="application/vnd.openxmlformats-officedocument.presentationml.slideLayout+xml"/>
  <Override PartName="/ppt/slideLayouts/slideLayout1116.xml" ContentType="application/vnd.openxmlformats-officedocument.presentationml.slideLayout+xml"/>
  <Override PartName="/ppt/slideLayouts/slideLayout1117.xml" ContentType="application/vnd.openxmlformats-officedocument.presentationml.slideLayout+xml"/>
  <Override PartName="/ppt/slideLayouts/slideLayout1118.xml" ContentType="application/vnd.openxmlformats-officedocument.presentationml.slideLayout+xml"/>
  <Override PartName="/ppt/slideLayouts/slideLayout1119.xml" ContentType="application/vnd.openxmlformats-officedocument.presentationml.slideLayout+xml"/>
  <Override PartName="/ppt/slideLayouts/slideLayout112.xml" ContentType="application/vnd.openxmlformats-officedocument.presentationml.slideLayout+xml"/>
  <Override PartName="/ppt/slideLayouts/slideLayout1120.xml" ContentType="application/vnd.openxmlformats-officedocument.presentationml.slideLayout+xml"/>
  <Override PartName="/ppt/slideLayouts/slideLayout1121.xml" ContentType="application/vnd.openxmlformats-officedocument.presentationml.slideLayout+xml"/>
  <Override PartName="/ppt/slideLayouts/slideLayout1122.xml" ContentType="application/vnd.openxmlformats-officedocument.presentationml.slideLayout+xml"/>
  <Override PartName="/ppt/slideLayouts/slideLayout1123.xml" ContentType="application/vnd.openxmlformats-officedocument.presentationml.slideLayout+xml"/>
  <Override PartName="/ppt/slideLayouts/slideLayout1124.xml" ContentType="application/vnd.openxmlformats-officedocument.presentationml.slideLayout+xml"/>
  <Override PartName="/ppt/slideLayouts/slideLayout1125.xml" ContentType="application/vnd.openxmlformats-officedocument.presentationml.slideLayout+xml"/>
  <Override PartName="/ppt/slideLayouts/slideLayout1126.xml" ContentType="application/vnd.openxmlformats-officedocument.presentationml.slideLayout+xml"/>
  <Override PartName="/ppt/slideLayouts/slideLayout1127.xml" ContentType="application/vnd.openxmlformats-officedocument.presentationml.slideLayout+xml"/>
  <Override PartName="/ppt/slideLayouts/slideLayout1128.xml" ContentType="application/vnd.openxmlformats-officedocument.presentationml.slideLayout+xml"/>
  <Override PartName="/ppt/slideLayouts/slideLayout1129.xml" ContentType="application/vnd.openxmlformats-officedocument.presentationml.slideLayout+xml"/>
  <Override PartName="/ppt/slideLayouts/slideLayout113.xml" ContentType="application/vnd.openxmlformats-officedocument.presentationml.slideLayout+xml"/>
  <Override PartName="/ppt/slideLayouts/slideLayout1130.xml" ContentType="application/vnd.openxmlformats-officedocument.presentationml.slideLayout+xml"/>
  <Override PartName="/ppt/slideLayouts/slideLayout1131.xml" ContentType="application/vnd.openxmlformats-officedocument.presentationml.slideLayout+xml"/>
  <Override PartName="/ppt/slideLayouts/slideLayout1132.xml" ContentType="application/vnd.openxmlformats-officedocument.presentationml.slideLayout+xml"/>
  <Override PartName="/ppt/slideLayouts/slideLayout1133.xml" ContentType="application/vnd.openxmlformats-officedocument.presentationml.slideLayout+xml"/>
  <Override PartName="/ppt/slideLayouts/slideLayout1134.xml" ContentType="application/vnd.openxmlformats-officedocument.presentationml.slideLayout+xml"/>
  <Override PartName="/ppt/slideLayouts/slideLayout1135.xml" ContentType="application/vnd.openxmlformats-officedocument.presentationml.slideLayout+xml"/>
  <Override PartName="/ppt/slideLayouts/slideLayout1136.xml" ContentType="application/vnd.openxmlformats-officedocument.presentationml.slideLayout+xml"/>
  <Override PartName="/ppt/slideLayouts/slideLayout1137.xml" ContentType="application/vnd.openxmlformats-officedocument.presentationml.slideLayout+xml"/>
  <Override PartName="/ppt/slideLayouts/slideLayout1138.xml" ContentType="application/vnd.openxmlformats-officedocument.presentationml.slideLayout+xml"/>
  <Override PartName="/ppt/slideLayouts/slideLayout1139.xml" ContentType="application/vnd.openxmlformats-officedocument.presentationml.slideLayout+xml"/>
  <Override PartName="/ppt/slideLayouts/slideLayout114.xml" ContentType="application/vnd.openxmlformats-officedocument.presentationml.slideLayout+xml"/>
  <Override PartName="/ppt/slideLayouts/slideLayout1140.xml" ContentType="application/vnd.openxmlformats-officedocument.presentationml.slideLayout+xml"/>
  <Override PartName="/ppt/slideLayouts/slideLayout1141.xml" ContentType="application/vnd.openxmlformats-officedocument.presentationml.slideLayout+xml"/>
  <Override PartName="/ppt/slideLayouts/slideLayout1142.xml" ContentType="application/vnd.openxmlformats-officedocument.presentationml.slideLayout+xml"/>
  <Override PartName="/ppt/slideLayouts/slideLayout1143.xml" ContentType="application/vnd.openxmlformats-officedocument.presentationml.slideLayout+xml"/>
  <Override PartName="/ppt/slideLayouts/slideLayout1144.xml" ContentType="application/vnd.openxmlformats-officedocument.presentationml.slideLayout+xml"/>
  <Override PartName="/ppt/slideLayouts/slideLayout1145.xml" ContentType="application/vnd.openxmlformats-officedocument.presentationml.slideLayout+xml"/>
  <Override PartName="/ppt/slideLayouts/slideLayout1146.xml" ContentType="application/vnd.openxmlformats-officedocument.presentationml.slideLayout+xml"/>
  <Override PartName="/ppt/slideLayouts/slideLayout1147.xml" ContentType="application/vnd.openxmlformats-officedocument.presentationml.slideLayout+xml"/>
  <Override PartName="/ppt/slideLayouts/slideLayout1148.xml" ContentType="application/vnd.openxmlformats-officedocument.presentationml.slideLayout+xml"/>
  <Override PartName="/ppt/slideLayouts/slideLayout1149.xml" ContentType="application/vnd.openxmlformats-officedocument.presentationml.slideLayout+xml"/>
  <Override PartName="/ppt/slideLayouts/slideLayout115.xml" ContentType="application/vnd.openxmlformats-officedocument.presentationml.slideLayout+xml"/>
  <Override PartName="/ppt/slideLayouts/slideLayout1150.xml" ContentType="application/vnd.openxmlformats-officedocument.presentationml.slideLayout+xml"/>
  <Override PartName="/ppt/slideLayouts/slideLayout1151.xml" ContentType="application/vnd.openxmlformats-officedocument.presentationml.slideLayout+xml"/>
  <Override PartName="/ppt/slideLayouts/slideLayout1152.xml" ContentType="application/vnd.openxmlformats-officedocument.presentationml.slideLayout+xml"/>
  <Override PartName="/ppt/slideLayouts/slideLayout1153.xml" ContentType="application/vnd.openxmlformats-officedocument.presentationml.slideLayout+xml"/>
  <Override PartName="/ppt/slideLayouts/slideLayout1154.xml" ContentType="application/vnd.openxmlformats-officedocument.presentationml.slideLayout+xml"/>
  <Override PartName="/ppt/slideLayouts/slideLayout1155.xml" ContentType="application/vnd.openxmlformats-officedocument.presentationml.slideLayout+xml"/>
  <Override PartName="/ppt/slideLayouts/slideLayout1156.xml" ContentType="application/vnd.openxmlformats-officedocument.presentationml.slideLayout+xml"/>
  <Override PartName="/ppt/slideLayouts/slideLayout1157.xml" ContentType="application/vnd.openxmlformats-officedocument.presentationml.slideLayout+xml"/>
  <Override PartName="/ppt/slideLayouts/slideLayout1158.xml" ContentType="application/vnd.openxmlformats-officedocument.presentationml.slideLayout+xml"/>
  <Override PartName="/ppt/slideLayouts/slideLayout1159.xml" ContentType="application/vnd.openxmlformats-officedocument.presentationml.slideLayout+xml"/>
  <Override PartName="/ppt/slideLayouts/slideLayout116.xml" ContentType="application/vnd.openxmlformats-officedocument.presentationml.slideLayout+xml"/>
  <Override PartName="/ppt/slideLayouts/slideLayout1160.xml" ContentType="application/vnd.openxmlformats-officedocument.presentationml.slideLayout+xml"/>
  <Override PartName="/ppt/slideLayouts/slideLayout1161.xml" ContentType="application/vnd.openxmlformats-officedocument.presentationml.slideLayout+xml"/>
  <Override PartName="/ppt/slideLayouts/slideLayout1162.xml" ContentType="application/vnd.openxmlformats-officedocument.presentationml.slideLayout+xml"/>
  <Override PartName="/ppt/slideLayouts/slideLayout1163.xml" ContentType="application/vnd.openxmlformats-officedocument.presentationml.slideLayout+xml"/>
  <Override PartName="/ppt/slideLayouts/slideLayout1164.xml" ContentType="application/vnd.openxmlformats-officedocument.presentationml.slideLayout+xml"/>
  <Override PartName="/ppt/slideLayouts/slideLayout1165.xml" ContentType="application/vnd.openxmlformats-officedocument.presentationml.slideLayout+xml"/>
  <Override PartName="/ppt/slideLayouts/slideLayout1166.xml" ContentType="application/vnd.openxmlformats-officedocument.presentationml.slideLayout+xml"/>
  <Override PartName="/ppt/slideLayouts/slideLayout1167.xml" ContentType="application/vnd.openxmlformats-officedocument.presentationml.slideLayout+xml"/>
  <Override PartName="/ppt/slideLayouts/slideLayout1168.xml" ContentType="application/vnd.openxmlformats-officedocument.presentationml.slideLayout+xml"/>
  <Override PartName="/ppt/slideLayouts/slideLayout1169.xml" ContentType="application/vnd.openxmlformats-officedocument.presentationml.slideLayout+xml"/>
  <Override PartName="/ppt/slideLayouts/slideLayout117.xml" ContentType="application/vnd.openxmlformats-officedocument.presentationml.slideLayout+xml"/>
  <Override PartName="/ppt/slideLayouts/slideLayout1170.xml" ContentType="application/vnd.openxmlformats-officedocument.presentationml.slideLayout+xml"/>
  <Override PartName="/ppt/slideLayouts/slideLayout1171.xml" ContentType="application/vnd.openxmlformats-officedocument.presentationml.slideLayout+xml"/>
  <Override PartName="/ppt/slideLayouts/slideLayout1172.xml" ContentType="application/vnd.openxmlformats-officedocument.presentationml.slideLayout+xml"/>
  <Override PartName="/ppt/slideLayouts/slideLayout1173.xml" ContentType="application/vnd.openxmlformats-officedocument.presentationml.slideLayout+xml"/>
  <Override PartName="/ppt/slideLayouts/slideLayout1174.xml" ContentType="application/vnd.openxmlformats-officedocument.presentationml.slideLayout+xml"/>
  <Override PartName="/ppt/slideLayouts/slideLayout1175.xml" ContentType="application/vnd.openxmlformats-officedocument.presentationml.slideLayout+xml"/>
  <Override PartName="/ppt/slideLayouts/slideLayout1176.xml" ContentType="application/vnd.openxmlformats-officedocument.presentationml.slideLayout+xml"/>
  <Override PartName="/ppt/slideLayouts/slideLayout1177.xml" ContentType="application/vnd.openxmlformats-officedocument.presentationml.slideLayout+xml"/>
  <Override PartName="/ppt/slideLayouts/slideLayout1178.xml" ContentType="application/vnd.openxmlformats-officedocument.presentationml.slideLayout+xml"/>
  <Override PartName="/ppt/slideLayouts/slideLayout1179.xml" ContentType="application/vnd.openxmlformats-officedocument.presentationml.slideLayout+xml"/>
  <Override PartName="/ppt/slideLayouts/slideLayout118.xml" ContentType="application/vnd.openxmlformats-officedocument.presentationml.slideLayout+xml"/>
  <Override PartName="/ppt/slideLayouts/slideLayout1180.xml" ContentType="application/vnd.openxmlformats-officedocument.presentationml.slideLayout+xml"/>
  <Override PartName="/ppt/slideLayouts/slideLayout1181.xml" ContentType="application/vnd.openxmlformats-officedocument.presentationml.slideLayout+xml"/>
  <Override PartName="/ppt/slideLayouts/slideLayout1182.xml" ContentType="application/vnd.openxmlformats-officedocument.presentationml.slideLayout+xml"/>
  <Override PartName="/ppt/slideLayouts/slideLayout1183.xml" ContentType="application/vnd.openxmlformats-officedocument.presentationml.slideLayout+xml"/>
  <Override PartName="/ppt/slideLayouts/slideLayout1184.xml" ContentType="application/vnd.openxmlformats-officedocument.presentationml.slideLayout+xml"/>
  <Override PartName="/ppt/slideLayouts/slideLayout1185.xml" ContentType="application/vnd.openxmlformats-officedocument.presentationml.slideLayout+xml"/>
  <Override PartName="/ppt/slideLayouts/slideLayout1186.xml" ContentType="application/vnd.openxmlformats-officedocument.presentationml.slideLayout+xml"/>
  <Override PartName="/ppt/slideLayouts/slideLayout1187.xml" ContentType="application/vnd.openxmlformats-officedocument.presentationml.slideLayout+xml"/>
  <Override PartName="/ppt/slideLayouts/slideLayout1188.xml" ContentType="application/vnd.openxmlformats-officedocument.presentationml.slideLayout+xml"/>
  <Override PartName="/ppt/slideLayouts/slideLayout1189.xml" ContentType="application/vnd.openxmlformats-officedocument.presentationml.slideLayout+xml"/>
  <Override PartName="/ppt/slideLayouts/slideLayout119.xml" ContentType="application/vnd.openxmlformats-officedocument.presentationml.slideLayout+xml"/>
  <Override PartName="/ppt/slideLayouts/slideLayout1190.xml" ContentType="application/vnd.openxmlformats-officedocument.presentationml.slideLayout+xml"/>
  <Override PartName="/ppt/slideLayouts/slideLayout1191.xml" ContentType="application/vnd.openxmlformats-officedocument.presentationml.slideLayout+xml"/>
  <Override PartName="/ppt/slideLayouts/slideLayout1192.xml" ContentType="application/vnd.openxmlformats-officedocument.presentationml.slideLayout+xml"/>
  <Override PartName="/ppt/slideLayouts/slideLayout1193.xml" ContentType="application/vnd.openxmlformats-officedocument.presentationml.slideLayout+xml"/>
  <Override PartName="/ppt/slideLayouts/slideLayout1194.xml" ContentType="application/vnd.openxmlformats-officedocument.presentationml.slideLayout+xml"/>
  <Override PartName="/ppt/slideLayouts/slideLayout1195.xml" ContentType="application/vnd.openxmlformats-officedocument.presentationml.slideLayout+xml"/>
  <Override PartName="/ppt/slideLayouts/slideLayout1196.xml" ContentType="application/vnd.openxmlformats-officedocument.presentationml.slideLayout+xml"/>
  <Override PartName="/ppt/slideLayouts/slideLayout1197.xml" ContentType="application/vnd.openxmlformats-officedocument.presentationml.slideLayout+xml"/>
  <Override PartName="/ppt/slideLayouts/slideLayout1198.xml" ContentType="application/vnd.openxmlformats-officedocument.presentationml.slideLayout+xml"/>
  <Override PartName="/ppt/slideLayouts/slideLayout119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00.xml" ContentType="application/vnd.openxmlformats-officedocument.presentationml.slideLayout+xml"/>
  <Override PartName="/ppt/slideLayouts/slideLayout1201.xml" ContentType="application/vnd.openxmlformats-officedocument.presentationml.slideLayout+xml"/>
  <Override PartName="/ppt/slideLayouts/slideLayout1202.xml" ContentType="application/vnd.openxmlformats-officedocument.presentationml.slideLayout+xml"/>
  <Override PartName="/ppt/slideLayouts/slideLayout1203.xml" ContentType="application/vnd.openxmlformats-officedocument.presentationml.slideLayout+xml"/>
  <Override PartName="/ppt/slideLayouts/slideLayout1204.xml" ContentType="application/vnd.openxmlformats-officedocument.presentationml.slideLayout+xml"/>
  <Override PartName="/ppt/slideLayouts/slideLayout1205.xml" ContentType="application/vnd.openxmlformats-officedocument.presentationml.slideLayout+xml"/>
  <Override PartName="/ppt/slideLayouts/slideLayout1206.xml" ContentType="application/vnd.openxmlformats-officedocument.presentationml.slideLayout+xml"/>
  <Override PartName="/ppt/slideLayouts/slideLayout1207.xml" ContentType="application/vnd.openxmlformats-officedocument.presentationml.slideLayout+xml"/>
  <Override PartName="/ppt/slideLayouts/slideLayout1208.xml" ContentType="application/vnd.openxmlformats-officedocument.presentationml.slideLayout+xml"/>
  <Override PartName="/ppt/slideLayouts/slideLayout1209.xml" ContentType="application/vnd.openxmlformats-officedocument.presentationml.slideLayout+xml"/>
  <Override PartName="/ppt/slideLayouts/slideLayout121.xml" ContentType="application/vnd.openxmlformats-officedocument.presentationml.slideLayout+xml"/>
  <Override PartName="/ppt/slideLayouts/slideLayout1210.xml" ContentType="application/vnd.openxmlformats-officedocument.presentationml.slideLayout+xml"/>
  <Override PartName="/ppt/slideLayouts/slideLayout1211.xml" ContentType="application/vnd.openxmlformats-officedocument.presentationml.slideLayout+xml"/>
  <Override PartName="/ppt/slideLayouts/slideLayout1212.xml" ContentType="application/vnd.openxmlformats-officedocument.presentationml.slideLayout+xml"/>
  <Override PartName="/ppt/slideLayouts/slideLayout1213.xml" ContentType="application/vnd.openxmlformats-officedocument.presentationml.slideLayout+xml"/>
  <Override PartName="/ppt/slideLayouts/slideLayout1214.xml" ContentType="application/vnd.openxmlformats-officedocument.presentationml.slideLayout+xml"/>
  <Override PartName="/ppt/slideLayouts/slideLayout1215.xml" ContentType="application/vnd.openxmlformats-officedocument.presentationml.slideLayout+xml"/>
  <Override PartName="/ppt/slideLayouts/slideLayout1216.xml" ContentType="application/vnd.openxmlformats-officedocument.presentationml.slideLayout+xml"/>
  <Override PartName="/ppt/slideLayouts/slideLayout1217.xml" ContentType="application/vnd.openxmlformats-officedocument.presentationml.slideLayout+xml"/>
  <Override PartName="/ppt/slideLayouts/slideLayout1218.xml" ContentType="application/vnd.openxmlformats-officedocument.presentationml.slideLayout+xml"/>
  <Override PartName="/ppt/slideLayouts/slideLayout1219.xml" ContentType="application/vnd.openxmlformats-officedocument.presentationml.slideLayout+xml"/>
  <Override PartName="/ppt/slideLayouts/slideLayout122.xml" ContentType="application/vnd.openxmlformats-officedocument.presentationml.slideLayout+xml"/>
  <Override PartName="/ppt/slideLayouts/slideLayout1220.xml" ContentType="application/vnd.openxmlformats-officedocument.presentationml.slideLayout+xml"/>
  <Override PartName="/ppt/slideLayouts/slideLayout1221.xml" ContentType="application/vnd.openxmlformats-officedocument.presentationml.slideLayout+xml"/>
  <Override PartName="/ppt/slideLayouts/slideLayout1222.xml" ContentType="application/vnd.openxmlformats-officedocument.presentationml.slideLayout+xml"/>
  <Override PartName="/ppt/slideLayouts/slideLayout1223.xml" ContentType="application/vnd.openxmlformats-officedocument.presentationml.slideLayout+xml"/>
  <Override PartName="/ppt/slideLayouts/slideLayout1224.xml" ContentType="application/vnd.openxmlformats-officedocument.presentationml.slideLayout+xml"/>
  <Override PartName="/ppt/slideLayouts/slideLayout1225.xml" ContentType="application/vnd.openxmlformats-officedocument.presentationml.slideLayout+xml"/>
  <Override PartName="/ppt/slideLayouts/slideLayout1226.xml" ContentType="application/vnd.openxmlformats-officedocument.presentationml.slideLayout+xml"/>
  <Override PartName="/ppt/slideLayouts/slideLayout1227.xml" ContentType="application/vnd.openxmlformats-officedocument.presentationml.slideLayout+xml"/>
  <Override PartName="/ppt/slideLayouts/slideLayout1228.xml" ContentType="application/vnd.openxmlformats-officedocument.presentationml.slideLayout+xml"/>
  <Override PartName="/ppt/slideLayouts/slideLayout1229.xml" ContentType="application/vnd.openxmlformats-officedocument.presentationml.slideLayout+xml"/>
  <Override PartName="/ppt/slideLayouts/slideLayout123.xml" ContentType="application/vnd.openxmlformats-officedocument.presentationml.slideLayout+xml"/>
  <Override PartName="/ppt/slideLayouts/slideLayout1230.xml" ContentType="application/vnd.openxmlformats-officedocument.presentationml.slideLayout+xml"/>
  <Override PartName="/ppt/slideLayouts/slideLayout1231.xml" ContentType="application/vnd.openxmlformats-officedocument.presentationml.slideLayout+xml"/>
  <Override PartName="/ppt/slideLayouts/slideLayout1232.xml" ContentType="application/vnd.openxmlformats-officedocument.presentationml.slideLayout+xml"/>
  <Override PartName="/ppt/slideLayouts/slideLayout1233.xml" ContentType="application/vnd.openxmlformats-officedocument.presentationml.slideLayout+xml"/>
  <Override PartName="/ppt/slideLayouts/slideLayout1234.xml" ContentType="application/vnd.openxmlformats-officedocument.presentationml.slideLayout+xml"/>
  <Override PartName="/ppt/slideLayouts/slideLayout1235.xml" ContentType="application/vnd.openxmlformats-officedocument.presentationml.slideLayout+xml"/>
  <Override PartName="/ppt/slideLayouts/slideLayout1236.xml" ContentType="application/vnd.openxmlformats-officedocument.presentationml.slideLayout+xml"/>
  <Override PartName="/ppt/slideLayouts/slideLayout1237.xml" ContentType="application/vnd.openxmlformats-officedocument.presentationml.slideLayout+xml"/>
  <Override PartName="/ppt/slideLayouts/slideLayout1238.xml" ContentType="application/vnd.openxmlformats-officedocument.presentationml.slideLayout+xml"/>
  <Override PartName="/ppt/slideLayouts/slideLayout1239.xml" ContentType="application/vnd.openxmlformats-officedocument.presentationml.slideLayout+xml"/>
  <Override PartName="/ppt/slideLayouts/slideLayout124.xml" ContentType="application/vnd.openxmlformats-officedocument.presentationml.slideLayout+xml"/>
  <Override PartName="/ppt/slideLayouts/slideLayout1240.xml" ContentType="application/vnd.openxmlformats-officedocument.presentationml.slideLayout+xml"/>
  <Override PartName="/ppt/slideLayouts/slideLayout1241.xml" ContentType="application/vnd.openxmlformats-officedocument.presentationml.slideLayout+xml"/>
  <Override PartName="/ppt/slideLayouts/slideLayout1242.xml" ContentType="application/vnd.openxmlformats-officedocument.presentationml.slideLayout+xml"/>
  <Override PartName="/ppt/slideLayouts/slideLayout1243.xml" ContentType="application/vnd.openxmlformats-officedocument.presentationml.slideLayout+xml"/>
  <Override PartName="/ppt/slideLayouts/slideLayout1244.xml" ContentType="application/vnd.openxmlformats-officedocument.presentationml.slideLayout+xml"/>
  <Override PartName="/ppt/slideLayouts/slideLayout1245.xml" ContentType="application/vnd.openxmlformats-officedocument.presentationml.slideLayout+xml"/>
  <Override PartName="/ppt/slideLayouts/slideLayout1246.xml" ContentType="application/vnd.openxmlformats-officedocument.presentationml.slideLayout+xml"/>
  <Override PartName="/ppt/slideLayouts/slideLayout1247.xml" ContentType="application/vnd.openxmlformats-officedocument.presentationml.slideLayout+xml"/>
  <Override PartName="/ppt/slideLayouts/slideLayout1248.xml" ContentType="application/vnd.openxmlformats-officedocument.presentationml.slideLayout+xml"/>
  <Override PartName="/ppt/slideLayouts/slideLayout1249.xml" ContentType="application/vnd.openxmlformats-officedocument.presentationml.slideLayout+xml"/>
  <Override PartName="/ppt/slideLayouts/slideLayout125.xml" ContentType="application/vnd.openxmlformats-officedocument.presentationml.slideLayout+xml"/>
  <Override PartName="/ppt/slideLayouts/slideLayout1250.xml" ContentType="application/vnd.openxmlformats-officedocument.presentationml.slideLayout+xml"/>
  <Override PartName="/ppt/slideLayouts/slideLayout1251.xml" ContentType="application/vnd.openxmlformats-officedocument.presentationml.slideLayout+xml"/>
  <Override PartName="/ppt/slideLayouts/slideLayout1252.xml" ContentType="application/vnd.openxmlformats-officedocument.presentationml.slideLayout+xml"/>
  <Override PartName="/ppt/slideLayouts/slideLayout1253.xml" ContentType="application/vnd.openxmlformats-officedocument.presentationml.slideLayout+xml"/>
  <Override PartName="/ppt/slideLayouts/slideLayout1254.xml" ContentType="application/vnd.openxmlformats-officedocument.presentationml.slideLayout+xml"/>
  <Override PartName="/ppt/slideLayouts/slideLayout1255.xml" ContentType="application/vnd.openxmlformats-officedocument.presentationml.slideLayout+xml"/>
  <Override PartName="/ppt/slideLayouts/slideLayout1256.xml" ContentType="application/vnd.openxmlformats-officedocument.presentationml.slideLayout+xml"/>
  <Override PartName="/ppt/slideLayouts/slideLayout1257.xml" ContentType="application/vnd.openxmlformats-officedocument.presentationml.slideLayout+xml"/>
  <Override PartName="/ppt/slideLayouts/slideLayout1258.xml" ContentType="application/vnd.openxmlformats-officedocument.presentationml.slideLayout+xml"/>
  <Override PartName="/ppt/slideLayouts/slideLayout1259.xml" ContentType="application/vnd.openxmlformats-officedocument.presentationml.slideLayout+xml"/>
  <Override PartName="/ppt/slideLayouts/slideLayout126.xml" ContentType="application/vnd.openxmlformats-officedocument.presentationml.slideLayout+xml"/>
  <Override PartName="/ppt/slideLayouts/slideLayout1260.xml" ContentType="application/vnd.openxmlformats-officedocument.presentationml.slideLayout+xml"/>
  <Override PartName="/ppt/slideLayouts/slideLayout1261.xml" ContentType="application/vnd.openxmlformats-officedocument.presentationml.slideLayout+xml"/>
  <Override PartName="/ppt/slideLayouts/slideLayout1262.xml" ContentType="application/vnd.openxmlformats-officedocument.presentationml.slideLayout+xml"/>
  <Override PartName="/ppt/slideLayouts/slideLayout1263.xml" ContentType="application/vnd.openxmlformats-officedocument.presentationml.slideLayout+xml"/>
  <Override PartName="/ppt/slideLayouts/slideLayout1264.xml" ContentType="application/vnd.openxmlformats-officedocument.presentationml.slideLayout+xml"/>
  <Override PartName="/ppt/slideLayouts/slideLayout1265.xml" ContentType="application/vnd.openxmlformats-officedocument.presentationml.slideLayout+xml"/>
  <Override PartName="/ppt/slideLayouts/slideLayout1266.xml" ContentType="application/vnd.openxmlformats-officedocument.presentationml.slideLayout+xml"/>
  <Override PartName="/ppt/slideLayouts/slideLayout1267.xml" ContentType="application/vnd.openxmlformats-officedocument.presentationml.slideLayout+xml"/>
  <Override PartName="/ppt/slideLayouts/slideLayout1268.xml" ContentType="application/vnd.openxmlformats-officedocument.presentationml.slideLayout+xml"/>
  <Override PartName="/ppt/slideLayouts/slideLayout1269.xml" ContentType="application/vnd.openxmlformats-officedocument.presentationml.slideLayout+xml"/>
  <Override PartName="/ppt/slideLayouts/slideLayout127.xml" ContentType="application/vnd.openxmlformats-officedocument.presentationml.slideLayout+xml"/>
  <Override PartName="/ppt/slideLayouts/slideLayout1270.xml" ContentType="application/vnd.openxmlformats-officedocument.presentationml.slideLayout+xml"/>
  <Override PartName="/ppt/slideLayouts/slideLayout1271.xml" ContentType="application/vnd.openxmlformats-officedocument.presentationml.slideLayout+xml"/>
  <Override PartName="/ppt/slideLayouts/slideLayout1272.xml" ContentType="application/vnd.openxmlformats-officedocument.presentationml.slideLayout+xml"/>
  <Override PartName="/ppt/slideLayouts/slideLayout1273.xml" ContentType="application/vnd.openxmlformats-officedocument.presentationml.slideLayout+xml"/>
  <Override PartName="/ppt/slideLayouts/slideLayout1274.xml" ContentType="application/vnd.openxmlformats-officedocument.presentationml.slideLayout+xml"/>
  <Override PartName="/ppt/slideLayouts/slideLayout1275.xml" ContentType="application/vnd.openxmlformats-officedocument.presentationml.slideLayout+xml"/>
  <Override PartName="/ppt/slideLayouts/slideLayout1276.xml" ContentType="application/vnd.openxmlformats-officedocument.presentationml.slideLayout+xml"/>
  <Override PartName="/ppt/slideLayouts/slideLayout1277.xml" ContentType="application/vnd.openxmlformats-officedocument.presentationml.slideLayout+xml"/>
  <Override PartName="/ppt/slideLayouts/slideLayout1278.xml" ContentType="application/vnd.openxmlformats-officedocument.presentationml.slideLayout+xml"/>
  <Override PartName="/ppt/slideLayouts/slideLayout1279.xml" ContentType="application/vnd.openxmlformats-officedocument.presentationml.slideLayout+xml"/>
  <Override PartName="/ppt/slideLayouts/slideLayout128.xml" ContentType="application/vnd.openxmlformats-officedocument.presentationml.slideLayout+xml"/>
  <Override PartName="/ppt/slideLayouts/slideLayout1280.xml" ContentType="application/vnd.openxmlformats-officedocument.presentationml.slideLayout+xml"/>
  <Override PartName="/ppt/slideLayouts/slideLayout1281.xml" ContentType="application/vnd.openxmlformats-officedocument.presentationml.slideLayout+xml"/>
  <Override PartName="/ppt/slideLayouts/slideLayout1282.xml" ContentType="application/vnd.openxmlformats-officedocument.presentationml.slideLayout+xml"/>
  <Override PartName="/ppt/slideLayouts/slideLayout1283.xml" ContentType="application/vnd.openxmlformats-officedocument.presentationml.slideLayout+xml"/>
  <Override PartName="/ppt/slideLayouts/slideLayout1284.xml" ContentType="application/vnd.openxmlformats-officedocument.presentationml.slideLayout+xml"/>
  <Override PartName="/ppt/slideLayouts/slideLayout1285.xml" ContentType="application/vnd.openxmlformats-officedocument.presentationml.slideLayout+xml"/>
  <Override PartName="/ppt/slideLayouts/slideLayout1286.xml" ContentType="application/vnd.openxmlformats-officedocument.presentationml.slideLayout+xml"/>
  <Override PartName="/ppt/slideLayouts/slideLayout1287.xml" ContentType="application/vnd.openxmlformats-officedocument.presentationml.slideLayout+xml"/>
  <Override PartName="/ppt/slideLayouts/slideLayout1288.xml" ContentType="application/vnd.openxmlformats-officedocument.presentationml.slideLayout+xml"/>
  <Override PartName="/ppt/slideLayouts/slideLayout1289.xml" ContentType="application/vnd.openxmlformats-officedocument.presentationml.slideLayout+xml"/>
  <Override PartName="/ppt/slideLayouts/slideLayout129.xml" ContentType="application/vnd.openxmlformats-officedocument.presentationml.slideLayout+xml"/>
  <Override PartName="/ppt/slideLayouts/slideLayout1290.xml" ContentType="application/vnd.openxmlformats-officedocument.presentationml.slideLayout+xml"/>
  <Override PartName="/ppt/slideLayouts/slideLayout1291.xml" ContentType="application/vnd.openxmlformats-officedocument.presentationml.slideLayout+xml"/>
  <Override PartName="/ppt/slideLayouts/slideLayout1292.xml" ContentType="application/vnd.openxmlformats-officedocument.presentationml.slideLayout+xml"/>
  <Override PartName="/ppt/slideLayouts/slideLayout1293.xml" ContentType="application/vnd.openxmlformats-officedocument.presentationml.slideLayout+xml"/>
  <Override PartName="/ppt/slideLayouts/slideLayout1294.xml" ContentType="application/vnd.openxmlformats-officedocument.presentationml.slideLayout+xml"/>
  <Override PartName="/ppt/slideLayouts/slideLayout1295.xml" ContentType="application/vnd.openxmlformats-officedocument.presentationml.slideLayout+xml"/>
  <Override PartName="/ppt/slideLayouts/slideLayout1296.xml" ContentType="application/vnd.openxmlformats-officedocument.presentationml.slideLayout+xml"/>
  <Override PartName="/ppt/slideLayouts/slideLayout1297.xml" ContentType="application/vnd.openxmlformats-officedocument.presentationml.slideLayout+xml"/>
  <Override PartName="/ppt/slideLayouts/slideLayout1298.xml" ContentType="application/vnd.openxmlformats-officedocument.presentationml.slideLayout+xml"/>
  <Override PartName="/ppt/slideLayouts/slideLayout129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00.xml" ContentType="application/vnd.openxmlformats-officedocument.presentationml.slideLayout+xml"/>
  <Override PartName="/ppt/slideLayouts/slideLayout1301.xml" ContentType="application/vnd.openxmlformats-officedocument.presentationml.slideLayout+xml"/>
  <Override PartName="/ppt/slideLayouts/slideLayout1302.xml" ContentType="application/vnd.openxmlformats-officedocument.presentationml.slideLayout+xml"/>
  <Override PartName="/ppt/slideLayouts/slideLayout1303.xml" ContentType="application/vnd.openxmlformats-officedocument.presentationml.slideLayout+xml"/>
  <Override PartName="/ppt/slideLayouts/slideLayout1304.xml" ContentType="application/vnd.openxmlformats-officedocument.presentationml.slideLayout+xml"/>
  <Override PartName="/ppt/slideLayouts/slideLayout1305.xml" ContentType="application/vnd.openxmlformats-officedocument.presentationml.slideLayout+xml"/>
  <Override PartName="/ppt/slideLayouts/slideLayout1306.xml" ContentType="application/vnd.openxmlformats-officedocument.presentationml.slideLayout+xml"/>
  <Override PartName="/ppt/slideLayouts/slideLayout1307.xml" ContentType="application/vnd.openxmlformats-officedocument.presentationml.slideLayout+xml"/>
  <Override PartName="/ppt/slideLayouts/slideLayout1308.xml" ContentType="application/vnd.openxmlformats-officedocument.presentationml.slideLayout+xml"/>
  <Override PartName="/ppt/slideLayouts/slideLayout1309.xml" ContentType="application/vnd.openxmlformats-officedocument.presentationml.slideLayout+xml"/>
  <Override PartName="/ppt/slideLayouts/slideLayout131.xml" ContentType="application/vnd.openxmlformats-officedocument.presentationml.slideLayout+xml"/>
  <Override PartName="/ppt/slideLayouts/slideLayout1310.xml" ContentType="application/vnd.openxmlformats-officedocument.presentationml.slideLayout+xml"/>
  <Override PartName="/ppt/slideLayouts/slideLayout1311.xml" ContentType="application/vnd.openxmlformats-officedocument.presentationml.slideLayout+xml"/>
  <Override PartName="/ppt/slideLayouts/slideLayout1312.xml" ContentType="application/vnd.openxmlformats-officedocument.presentationml.slideLayout+xml"/>
  <Override PartName="/ppt/slideLayouts/slideLayout1313.xml" ContentType="application/vnd.openxmlformats-officedocument.presentationml.slideLayout+xml"/>
  <Override PartName="/ppt/slideLayouts/slideLayout1314.xml" ContentType="application/vnd.openxmlformats-officedocument.presentationml.slideLayout+xml"/>
  <Override PartName="/ppt/slideLayouts/slideLayout1315.xml" ContentType="application/vnd.openxmlformats-officedocument.presentationml.slideLayout+xml"/>
  <Override PartName="/ppt/slideLayouts/slideLayout1316.xml" ContentType="application/vnd.openxmlformats-officedocument.presentationml.slideLayout+xml"/>
  <Override PartName="/ppt/slideLayouts/slideLayout1317.xml" ContentType="application/vnd.openxmlformats-officedocument.presentationml.slideLayout+xml"/>
  <Override PartName="/ppt/slideLayouts/slideLayout1318.xml" ContentType="application/vnd.openxmlformats-officedocument.presentationml.slideLayout+xml"/>
  <Override PartName="/ppt/slideLayouts/slideLayout1319.xml" ContentType="application/vnd.openxmlformats-officedocument.presentationml.slideLayout+xml"/>
  <Override PartName="/ppt/slideLayouts/slideLayout132.xml" ContentType="application/vnd.openxmlformats-officedocument.presentationml.slideLayout+xml"/>
  <Override PartName="/ppt/slideLayouts/slideLayout1320.xml" ContentType="application/vnd.openxmlformats-officedocument.presentationml.slideLayout+xml"/>
  <Override PartName="/ppt/slideLayouts/slideLayout1321.xml" ContentType="application/vnd.openxmlformats-officedocument.presentationml.slideLayout+xml"/>
  <Override PartName="/ppt/slideLayouts/slideLayout1322.xml" ContentType="application/vnd.openxmlformats-officedocument.presentationml.slideLayout+xml"/>
  <Override PartName="/ppt/slideLayouts/slideLayout1323.xml" ContentType="application/vnd.openxmlformats-officedocument.presentationml.slideLayout+xml"/>
  <Override PartName="/ppt/slideLayouts/slideLayout1324.xml" ContentType="application/vnd.openxmlformats-officedocument.presentationml.slideLayout+xml"/>
  <Override PartName="/ppt/slideLayouts/slideLayout1325.xml" ContentType="application/vnd.openxmlformats-officedocument.presentationml.slideLayout+xml"/>
  <Override PartName="/ppt/slideLayouts/slideLayout1326.xml" ContentType="application/vnd.openxmlformats-officedocument.presentationml.slideLayout+xml"/>
  <Override PartName="/ppt/slideLayouts/slideLayout1327.xml" ContentType="application/vnd.openxmlformats-officedocument.presentationml.slideLayout+xml"/>
  <Override PartName="/ppt/slideLayouts/slideLayout1328.xml" ContentType="application/vnd.openxmlformats-officedocument.presentationml.slideLayout+xml"/>
  <Override PartName="/ppt/slideLayouts/slideLayout1329.xml" ContentType="application/vnd.openxmlformats-officedocument.presentationml.slideLayout+xml"/>
  <Override PartName="/ppt/slideLayouts/slideLayout133.xml" ContentType="application/vnd.openxmlformats-officedocument.presentationml.slideLayout+xml"/>
  <Override PartName="/ppt/slideLayouts/slideLayout1330.xml" ContentType="application/vnd.openxmlformats-officedocument.presentationml.slideLayout+xml"/>
  <Override PartName="/ppt/slideLayouts/slideLayout1331.xml" ContentType="application/vnd.openxmlformats-officedocument.presentationml.slideLayout+xml"/>
  <Override PartName="/ppt/slideLayouts/slideLayout1332.xml" ContentType="application/vnd.openxmlformats-officedocument.presentationml.slideLayout+xml"/>
  <Override PartName="/ppt/slideLayouts/slideLayout1333.xml" ContentType="application/vnd.openxmlformats-officedocument.presentationml.slideLayout+xml"/>
  <Override PartName="/ppt/slideLayouts/slideLayout1334.xml" ContentType="application/vnd.openxmlformats-officedocument.presentationml.slideLayout+xml"/>
  <Override PartName="/ppt/slideLayouts/slideLayout1335.xml" ContentType="application/vnd.openxmlformats-officedocument.presentationml.slideLayout+xml"/>
  <Override PartName="/ppt/slideLayouts/slideLayout1336.xml" ContentType="application/vnd.openxmlformats-officedocument.presentationml.slideLayout+xml"/>
  <Override PartName="/ppt/slideLayouts/slideLayout1337.xml" ContentType="application/vnd.openxmlformats-officedocument.presentationml.slideLayout+xml"/>
  <Override PartName="/ppt/slideLayouts/slideLayout1338.xml" ContentType="application/vnd.openxmlformats-officedocument.presentationml.slideLayout+xml"/>
  <Override PartName="/ppt/slideLayouts/slideLayout1339.xml" ContentType="application/vnd.openxmlformats-officedocument.presentationml.slideLayout+xml"/>
  <Override PartName="/ppt/slideLayouts/slideLayout134.xml" ContentType="application/vnd.openxmlformats-officedocument.presentationml.slideLayout+xml"/>
  <Override PartName="/ppt/slideLayouts/slideLayout1340.xml" ContentType="application/vnd.openxmlformats-officedocument.presentationml.slideLayout+xml"/>
  <Override PartName="/ppt/slideLayouts/slideLayout1341.xml" ContentType="application/vnd.openxmlformats-officedocument.presentationml.slideLayout+xml"/>
  <Override PartName="/ppt/slideLayouts/slideLayout1342.xml" ContentType="application/vnd.openxmlformats-officedocument.presentationml.slideLayout+xml"/>
  <Override PartName="/ppt/slideLayouts/slideLayout1343.xml" ContentType="application/vnd.openxmlformats-officedocument.presentationml.slideLayout+xml"/>
  <Override PartName="/ppt/slideLayouts/slideLayout1344.xml" ContentType="application/vnd.openxmlformats-officedocument.presentationml.slideLayout+xml"/>
  <Override PartName="/ppt/slideLayouts/slideLayout1345.xml" ContentType="application/vnd.openxmlformats-officedocument.presentationml.slideLayout+xml"/>
  <Override PartName="/ppt/slideLayouts/slideLayout1346.xml" ContentType="application/vnd.openxmlformats-officedocument.presentationml.slideLayout+xml"/>
  <Override PartName="/ppt/slideLayouts/slideLayout1347.xml" ContentType="application/vnd.openxmlformats-officedocument.presentationml.slideLayout+xml"/>
  <Override PartName="/ppt/slideLayouts/slideLayout1348.xml" ContentType="application/vnd.openxmlformats-officedocument.presentationml.slideLayout+xml"/>
  <Override PartName="/ppt/slideLayouts/slideLayout1349.xml" ContentType="application/vnd.openxmlformats-officedocument.presentationml.slideLayout+xml"/>
  <Override PartName="/ppt/slideLayouts/slideLayout135.xml" ContentType="application/vnd.openxmlformats-officedocument.presentationml.slideLayout+xml"/>
  <Override PartName="/ppt/slideLayouts/slideLayout1350.xml" ContentType="application/vnd.openxmlformats-officedocument.presentationml.slideLayout+xml"/>
  <Override PartName="/ppt/slideLayouts/slideLayout1351.xml" ContentType="application/vnd.openxmlformats-officedocument.presentationml.slideLayout+xml"/>
  <Override PartName="/ppt/slideLayouts/slideLayout1352.xml" ContentType="application/vnd.openxmlformats-officedocument.presentationml.slideLayout+xml"/>
  <Override PartName="/ppt/slideLayouts/slideLayout1353.xml" ContentType="application/vnd.openxmlformats-officedocument.presentationml.slideLayout+xml"/>
  <Override PartName="/ppt/slideLayouts/slideLayout1354.xml" ContentType="application/vnd.openxmlformats-officedocument.presentationml.slideLayout+xml"/>
  <Override PartName="/ppt/slideLayouts/slideLayout1355.xml" ContentType="application/vnd.openxmlformats-officedocument.presentationml.slideLayout+xml"/>
  <Override PartName="/ppt/slideLayouts/slideLayout1356.xml" ContentType="application/vnd.openxmlformats-officedocument.presentationml.slideLayout+xml"/>
  <Override PartName="/ppt/slideLayouts/slideLayout1357.xml" ContentType="application/vnd.openxmlformats-officedocument.presentationml.slideLayout+xml"/>
  <Override PartName="/ppt/slideLayouts/slideLayout1358.xml" ContentType="application/vnd.openxmlformats-officedocument.presentationml.slideLayout+xml"/>
  <Override PartName="/ppt/slideLayouts/slideLayout1359.xml" ContentType="application/vnd.openxmlformats-officedocument.presentationml.slideLayout+xml"/>
  <Override PartName="/ppt/slideLayouts/slideLayout136.xml" ContentType="application/vnd.openxmlformats-officedocument.presentationml.slideLayout+xml"/>
  <Override PartName="/ppt/slideLayouts/slideLayout1360.xml" ContentType="application/vnd.openxmlformats-officedocument.presentationml.slideLayout+xml"/>
  <Override PartName="/ppt/slideLayouts/slideLayout1361.xml" ContentType="application/vnd.openxmlformats-officedocument.presentationml.slideLayout+xml"/>
  <Override PartName="/ppt/slideLayouts/slideLayout1362.xml" ContentType="application/vnd.openxmlformats-officedocument.presentationml.slideLayout+xml"/>
  <Override PartName="/ppt/slideLayouts/slideLayout1363.xml" ContentType="application/vnd.openxmlformats-officedocument.presentationml.slideLayout+xml"/>
  <Override PartName="/ppt/slideLayouts/slideLayout1364.xml" ContentType="application/vnd.openxmlformats-officedocument.presentationml.slideLayout+xml"/>
  <Override PartName="/ppt/slideLayouts/slideLayout1365.xml" ContentType="application/vnd.openxmlformats-officedocument.presentationml.slideLayout+xml"/>
  <Override PartName="/ppt/slideLayouts/slideLayout1366.xml" ContentType="application/vnd.openxmlformats-officedocument.presentationml.slideLayout+xml"/>
  <Override PartName="/ppt/slideLayouts/slideLayout1367.xml" ContentType="application/vnd.openxmlformats-officedocument.presentationml.slideLayout+xml"/>
  <Override PartName="/ppt/slideLayouts/slideLayout1368.xml" ContentType="application/vnd.openxmlformats-officedocument.presentationml.slideLayout+xml"/>
  <Override PartName="/ppt/slideLayouts/slideLayout1369.xml" ContentType="application/vnd.openxmlformats-officedocument.presentationml.slideLayout+xml"/>
  <Override PartName="/ppt/slideLayouts/slideLayout137.xml" ContentType="application/vnd.openxmlformats-officedocument.presentationml.slideLayout+xml"/>
  <Override PartName="/ppt/slideLayouts/slideLayout1370.xml" ContentType="application/vnd.openxmlformats-officedocument.presentationml.slideLayout+xml"/>
  <Override PartName="/ppt/slideLayouts/slideLayout1371.xml" ContentType="application/vnd.openxmlformats-officedocument.presentationml.slideLayout+xml"/>
  <Override PartName="/ppt/slideLayouts/slideLayout1372.xml" ContentType="application/vnd.openxmlformats-officedocument.presentationml.slideLayout+xml"/>
  <Override PartName="/ppt/slideLayouts/slideLayout1373.xml" ContentType="application/vnd.openxmlformats-officedocument.presentationml.slideLayout+xml"/>
  <Override PartName="/ppt/slideLayouts/slideLayout1374.xml" ContentType="application/vnd.openxmlformats-officedocument.presentationml.slideLayout+xml"/>
  <Override PartName="/ppt/slideLayouts/slideLayout1375.xml" ContentType="application/vnd.openxmlformats-officedocument.presentationml.slideLayout+xml"/>
  <Override PartName="/ppt/slideLayouts/slideLayout1376.xml" ContentType="application/vnd.openxmlformats-officedocument.presentationml.slideLayout+xml"/>
  <Override PartName="/ppt/slideLayouts/slideLayout1377.xml" ContentType="application/vnd.openxmlformats-officedocument.presentationml.slideLayout+xml"/>
  <Override PartName="/ppt/slideLayouts/slideLayout1378.xml" ContentType="application/vnd.openxmlformats-officedocument.presentationml.slideLayout+xml"/>
  <Override PartName="/ppt/slideLayouts/slideLayout1379.xml" ContentType="application/vnd.openxmlformats-officedocument.presentationml.slideLayout+xml"/>
  <Override PartName="/ppt/slideLayouts/slideLayout138.xml" ContentType="application/vnd.openxmlformats-officedocument.presentationml.slideLayout+xml"/>
  <Override PartName="/ppt/slideLayouts/slideLayout1380.xml" ContentType="application/vnd.openxmlformats-officedocument.presentationml.slideLayout+xml"/>
  <Override PartName="/ppt/slideLayouts/slideLayout1381.xml" ContentType="application/vnd.openxmlformats-officedocument.presentationml.slideLayout+xml"/>
  <Override PartName="/ppt/slideLayouts/slideLayout1382.xml" ContentType="application/vnd.openxmlformats-officedocument.presentationml.slideLayout+xml"/>
  <Override PartName="/ppt/slideLayouts/slideLayout1383.xml" ContentType="application/vnd.openxmlformats-officedocument.presentationml.slideLayout+xml"/>
  <Override PartName="/ppt/slideLayouts/slideLayout1384.xml" ContentType="application/vnd.openxmlformats-officedocument.presentationml.slideLayout+xml"/>
  <Override PartName="/ppt/slideLayouts/slideLayout1385.xml" ContentType="application/vnd.openxmlformats-officedocument.presentationml.slideLayout+xml"/>
  <Override PartName="/ppt/slideLayouts/slideLayout1386.xml" ContentType="application/vnd.openxmlformats-officedocument.presentationml.slideLayout+xml"/>
  <Override PartName="/ppt/slideLayouts/slideLayout1387.xml" ContentType="application/vnd.openxmlformats-officedocument.presentationml.slideLayout+xml"/>
  <Override PartName="/ppt/slideLayouts/slideLayout1388.xml" ContentType="application/vnd.openxmlformats-officedocument.presentationml.slideLayout+xml"/>
  <Override PartName="/ppt/slideLayouts/slideLayout1389.xml" ContentType="application/vnd.openxmlformats-officedocument.presentationml.slideLayout+xml"/>
  <Override PartName="/ppt/slideLayouts/slideLayout139.xml" ContentType="application/vnd.openxmlformats-officedocument.presentationml.slideLayout+xml"/>
  <Override PartName="/ppt/slideLayouts/slideLayout1390.xml" ContentType="application/vnd.openxmlformats-officedocument.presentationml.slideLayout+xml"/>
  <Override PartName="/ppt/slideLayouts/slideLayout1391.xml" ContentType="application/vnd.openxmlformats-officedocument.presentationml.slideLayout+xml"/>
  <Override PartName="/ppt/slideLayouts/slideLayout1392.xml" ContentType="application/vnd.openxmlformats-officedocument.presentationml.slideLayout+xml"/>
  <Override PartName="/ppt/slideLayouts/slideLayout1393.xml" ContentType="application/vnd.openxmlformats-officedocument.presentationml.slideLayout+xml"/>
  <Override PartName="/ppt/slideLayouts/slideLayout1394.xml" ContentType="application/vnd.openxmlformats-officedocument.presentationml.slideLayout+xml"/>
  <Override PartName="/ppt/slideLayouts/slideLayout1395.xml" ContentType="application/vnd.openxmlformats-officedocument.presentationml.slideLayout+xml"/>
  <Override PartName="/ppt/slideLayouts/slideLayout1396.xml" ContentType="application/vnd.openxmlformats-officedocument.presentationml.slideLayout+xml"/>
  <Override PartName="/ppt/slideLayouts/slideLayout1397.xml" ContentType="application/vnd.openxmlformats-officedocument.presentationml.slideLayout+xml"/>
  <Override PartName="/ppt/slideLayouts/slideLayout1398.xml" ContentType="application/vnd.openxmlformats-officedocument.presentationml.slideLayout+xml"/>
  <Override PartName="/ppt/slideLayouts/slideLayout1399.xml" ContentType="application/vnd.openxmlformats-officedocument.presentationml.slideLayout+xml"/>
  <Override PartName="/ppt/slideLayouts/slideLayout14.xml" ContentType="application/vnd.openxmlformats-officedocument.presentationml.slideLayout+xml"/>
  <Override PartName="/ppt/slideLayouts/slideLayout140.xml" ContentType="application/vnd.openxmlformats-officedocument.presentationml.slideLayout+xml"/>
  <Override PartName="/ppt/slideLayouts/slideLayout1400.xml" ContentType="application/vnd.openxmlformats-officedocument.presentationml.slideLayout+xml"/>
  <Override PartName="/ppt/slideLayouts/slideLayout1401.xml" ContentType="application/vnd.openxmlformats-officedocument.presentationml.slideLayout+xml"/>
  <Override PartName="/ppt/slideLayouts/slideLayout1402.xml" ContentType="application/vnd.openxmlformats-officedocument.presentationml.slideLayout+xml"/>
  <Override PartName="/ppt/slideLayouts/slideLayout1403.xml" ContentType="application/vnd.openxmlformats-officedocument.presentationml.slideLayout+xml"/>
  <Override PartName="/ppt/slideLayouts/slideLayout1404.xml" ContentType="application/vnd.openxmlformats-officedocument.presentationml.slideLayout+xml"/>
  <Override PartName="/ppt/slideLayouts/slideLayout1405.xml" ContentType="application/vnd.openxmlformats-officedocument.presentationml.slideLayout+xml"/>
  <Override PartName="/ppt/slideLayouts/slideLayout1406.xml" ContentType="application/vnd.openxmlformats-officedocument.presentationml.slideLayout+xml"/>
  <Override PartName="/ppt/slideLayouts/slideLayout1407.xml" ContentType="application/vnd.openxmlformats-officedocument.presentationml.slideLayout+xml"/>
  <Override PartName="/ppt/slideLayouts/slideLayout1408.xml" ContentType="application/vnd.openxmlformats-officedocument.presentationml.slideLayout+xml"/>
  <Override PartName="/ppt/slideLayouts/slideLayout1409.xml" ContentType="application/vnd.openxmlformats-officedocument.presentationml.slideLayout+xml"/>
  <Override PartName="/ppt/slideLayouts/slideLayout141.xml" ContentType="application/vnd.openxmlformats-officedocument.presentationml.slideLayout+xml"/>
  <Override PartName="/ppt/slideLayouts/slideLayout1410.xml" ContentType="application/vnd.openxmlformats-officedocument.presentationml.slideLayout+xml"/>
  <Override PartName="/ppt/slideLayouts/slideLayout1411.xml" ContentType="application/vnd.openxmlformats-officedocument.presentationml.slideLayout+xml"/>
  <Override PartName="/ppt/slideLayouts/slideLayout1412.xml" ContentType="application/vnd.openxmlformats-officedocument.presentationml.slideLayout+xml"/>
  <Override PartName="/ppt/slideLayouts/slideLayout1413.xml" ContentType="application/vnd.openxmlformats-officedocument.presentationml.slideLayout+xml"/>
  <Override PartName="/ppt/slideLayouts/slideLayout1414.xml" ContentType="application/vnd.openxmlformats-officedocument.presentationml.slideLayout+xml"/>
  <Override PartName="/ppt/slideLayouts/slideLayout1415.xml" ContentType="application/vnd.openxmlformats-officedocument.presentationml.slideLayout+xml"/>
  <Override PartName="/ppt/slideLayouts/slideLayout1416.xml" ContentType="application/vnd.openxmlformats-officedocument.presentationml.slideLayout+xml"/>
  <Override PartName="/ppt/slideLayouts/slideLayout1417.xml" ContentType="application/vnd.openxmlformats-officedocument.presentationml.slideLayout+xml"/>
  <Override PartName="/ppt/slideLayouts/slideLayout1418.xml" ContentType="application/vnd.openxmlformats-officedocument.presentationml.slideLayout+xml"/>
  <Override PartName="/ppt/slideLayouts/slideLayout1419.xml" ContentType="application/vnd.openxmlformats-officedocument.presentationml.slideLayout+xml"/>
  <Override PartName="/ppt/slideLayouts/slideLayout142.xml" ContentType="application/vnd.openxmlformats-officedocument.presentationml.slideLayout+xml"/>
  <Override PartName="/ppt/slideLayouts/slideLayout1420.xml" ContentType="application/vnd.openxmlformats-officedocument.presentationml.slideLayout+xml"/>
  <Override PartName="/ppt/slideLayouts/slideLayout1421.xml" ContentType="application/vnd.openxmlformats-officedocument.presentationml.slideLayout+xml"/>
  <Override PartName="/ppt/slideLayouts/slideLayout1422.xml" ContentType="application/vnd.openxmlformats-officedocument.presentationml.slideLayout+xml"/>
  <Override PartName="/ppt/slideLayouts/slideLayout1423.xml" ContentType="application/vnd.openxmlformats-officedocument.presentationml.slideLayout+xml"/>
  <Override PartName="/ppt/slideLayouts/slideLayout1424.xml" ContentType="application/vnd.openxmlformats-officedocument.presentationml.slideLayout+xml"/>
  <Override PartName="/ppt/slideLayouts/slideLayout1425.xml" ContentType="application/vnd.openxmlformats-officedocument.presentationml.slideLayout+xml"/>
  <Override PartName="/ppt/slideLayouts/slideLayout1426.xml" ContentType="application/vnd.openxmlformats-officedocument.presentationml.slideLayout+xml"/>
  <Override PartName="/ppt/slideLayouts/slideLayout1427.xml" ContentType="application/vnd.openxmlformats-officedocument.presentationml.slideLayout+xml"/>
  <Override PartName="/ppt/slideLayouts/slideLayout1428.xml" ContentType="application/vnd.openxmlformats-officedocument.presentationml.slideLayout+xml"/>
  <Override PartName="/ppt/slideLayouts/slideLayout1429.xml" ContentType="application/vnd.openxmlformats-officedocument.presentationml.slideLayout+xml"/>
  <Override PartName="/ppt/slideLayouts/slideLayout143.xml" ContentType="application/vnd.openxmlformats-officedocument.presentationml.slideLayout+xml"/>
  <Override PartName="/ppt/slideLayouts/slideLayout1430.xml" ContentType="application/vnd.openxmlformats-officedocument.presentationml.slideLayout+xml"/>
  <Override PartName="/ppt/slideLayouts/slideLayout1431.xml" ContentType="application/vnd.openxmlformats-officedocument.presentationml.slideLayout+xml"/>
  <Override PartName="/ppt/slideLayouts/slideLayout1432.xml" ContentType="application/vnd.openxmlformats-officedocument.presentationml.slideLayout+xml"/>
  <Override PartName="/ppt/slideLayouts/slideLayout1433.xml" ContentType="application/vnd.openxmlformats-officedocument.presentationml.slideLayout+xml"/>
  <Override PartName="/ppt/slideLayouts/slideLayout1434.xml" ContentType="application/vnd.openxmlformats-officedocument.presentationml.slideLayout+xml"/>
  <Override PartName="/ppt/slideLayouts/slideLayout1435.xml" ContentType="application/vnd.openxmlformats-officedocument.presentationml.slideLayout+xml"/>
  <Override PartName="/ppt/slideLayouts/slideLayout1436.xml" ContentType="application/vnd.openxmlformats-officedocument.presentationml.slideLayout+xml"/>
  <Override PartName="/ppt/slideLayouts/slideLayout1437.xml" ContentType="application/vnd.openxmlformats-officedocument.presentationml.slideLayout+xml"/>
  <Override PartName="/ppt/slideLayouts/slideLayout1438.xml" ContentType="application/vnd.openxmlformats-officedocument.presentationml.slideLayout+xml"/>
  <Override PartName="/ppt/slideLayouts/slideLayout1439.xml" ContentType="application/vnd.openxmlformats-officedocument.presentationml.slideLayout+xml"/>
  <Override PartName="/ppt/slideLayouts/slideLayout144.xml" ContentType="application/vnd.openxmlformats-officedocument.presentationml.slideLayout+xml"/>
  <Override PartName="/ppt/slideLayouts/slideLayout1440.xml" ContentType="application/vnd.openxmlformats-officedocument.presentationml.slideLayout+xml"/>
  <Override PartName="/ppt/slideLayouts/slideLayout1441.xml" ContentType="application/vnd.openxmlformats-officedocument.presentationml.slideLayout+xml"/>
  <Override PartName="/ppt/slideLayouts/slideLayout1442.xml" ContentType="application/vnd.openxmlformats-officedocument.presentationml.slideLayout+xml"/>
  <Override PartName="/ppt/slideLayouts/slideLayout1443.xml" ContentType="application/vnd.openxmlformats-officedocument.presentationml.slideLayout+xml"/>
  <Override PartName="/ppt/slideLayouts/slideLayout1444.xml" ContentType="application/vnd.openxmlformats-officedocument.presentationml.slideLayout+xml"/>
  <Override PartName="/ppt/slideLayouts/slideLayout1445.xml" ContentType="application/vnd.openxmlformats-officedocument.presentationml.slideLayout+xml"/>
  <Override PartName="/ppt/slideLayouts/slideLayout1446.xml" ContentType="application/vnd.openxmlformats-officedocument.presentationml.slideLayout+xml"/>
  <Override PartName="/ppt/slideLayouts/slideLayout1447.xml" ContentType="application/vnd.openxmlformats-officedocument.presentationml.slideLayout+xml"/>
  <Override PartName="/ppt/slideLayouts/slideLayout1448.xml" ContentType="application/vnd.openxmlformats-officedocument.presentationml.slideLayout+xml"/>
  <Override PartName="/ppt/slideLayouts/slideLayout1449.xml" ContentType="application/vnd.openxmlformats-officedocument.presentationml.slideLayout+xml"/>
  <Override PartName="/ppt/slideLayouts/slideLayout145.xml" ContentType="application/vnd.openxmlformats-officedocument.presentationml.slideLayout+xml"/>
  <Override PartName="/ppt/slideLayouts/slideLayout1450.xml" ContentType="application/vnd.openxmlformats-officedocument.presentationml.slideLayout+xml"/>
  <Override PartName="/ppt/slideLayouts/slideLayout1451.xml" ContentType="application/vnd.openxmlformats-officedocument.presentationml.slideLayout+xml"/>
  <Override PartName="/ppt/slideLayouts/slideLayout1452.xml" ContentType="application/vnd.openxmlformats-officedocument.presentationml.slideLayout+xml"/>
  <Override PartName="/ppt/slideLayouts/slideLayout1453.xml" ContentType="application/vnd.openxmlformats-officedocument.presentationml.slideLayout+xml"/>
  <Override PartName="/ppt/slideLayouts/slideLayout1454.xml" ContentType="application/vnd.openxmlformats-officedocument.presentationml.slideLayout+xml"/>
  <Override PartName="/ppt/slideLayouts/slideLayout1455.xml" ContentType="application/vnd.openxmlformats-officedocument.presentationml.slideLayout+xml"/>
  <Override PartName="/ppt/slideLayouts/slideLayout1456.xml" ContentType="application/vnd.openxmlformats-officedocument.presentationml.slideLayout+xml"/>
  <Override PartName="/ppt/slideLayouts/slideLayout1457.xml" ContentType="application/vnd.openxmlformats-officedocument.presentationml.slideLayout+xml"/>
  <Override PartName="/ppt/slideLayouts/slideLayout1458.xml" ContentType="application/vnd.openxmlformats-officedocument.presentationml.slideLayout+xml"/>
  <Override PartName="/ppt/slideLayouts/slideLayout1459.xml" ContentType="application/vnd.openxmlformats-officedocument.presentationml.slideLayout+xml"/>
  <Override PartName="/ppt/slideLayouts/slideLayout146.xml" ContentType="application/vnd.openxmlformats-officedocument.presentationml.slideLayout+xml"/>
  <Override PartName="/ppt/slideLayouts/slideLayout1460.xml" ContentType="application/vnd.openxmlformats-officedocument.presentationml.slideLayout+xml"/>
  <Override PartName="/ppt/slideLayouts/slideLayout1461.xml" ContentType="application/vnd.openxmlformats-officedocument.presentationml.slideLayout+xml"/>
  <Override PartName="/ppt/slideLayouts/slideLayout1462.xml" ContentType="application/vnd.openxmlformats-officedocument.presentationml.slideLayout+xml"/>
  <Override PartName="/ppt/slideLayouts/slideLayout1463.xml" ContentType="application/vnd.openxmlformats-officedocument.presentationml.slideLayout+xml"/>
  <Override PartName="/ppt/slideLayouts/slideLayout1464.xml" ContentType="application/vnd.openxmlformats-officedocument.presentationml.slideLayout+xml"/>
  <Override PartName="/ppt/slideLayouts/slideLayout1465.xml" ContentType="application/vnd.openxmlformats-officedocument.presentationml.slideLayout+xml"/>
  <Override PartName="/ppt/slideLayouts/slideLayout1466.xml" ContentType="application/vnd.openxmlformats-officedocument.presentationml.slideLayout+xml"/>
  <Override PartName="/ppt/slideLayouts/slideLayout1467.xml" ContentType="application/vnd.openxmlformats-officedocument.presentationml.slideLayout+xml"/>
  <Override PartName="/ppt/slideLayouts/slideLayout1468.xml" ContentType="application/vnd.openxmlformats-officedocument.presentationml.slideLayout+xml"/>
  <Override PartName="/ppt/slideLayouts/slideLayout1469.xml" ContentType="application/vnd.openxmlformats-officedocument.presentationml.slideLayout+xml"/>
  <Override PartName="/ppt/slideLayouts/slideLayout147.xml" ContentType="application/vnd.openxmlformats-officedocument.presentationml.slideLayout+xml"/>
  <Override PartName="/ppt/slideLayouts/slideLayout1470.xml" ContentType="application/vnd.openxmlformats-officedocument.presentationml.slideLayout+xml"/>
  <Override PartName="/ppt/slideLayouts/slideLayout1471.xml" ContentType="application/vnd.openxmlformats-officedocument.presentationml.slideLayout+xml"/>
  <Override PartName="/ppt/slideLayouts/slideLayout1472.xml" ContentType="application/vnd.openxmlformats-officedocument.presentationml.slideLayout+xml"/>
  <Override PartName="/ppt/slideLayouts/slideLayout1473.xml" ContentType="application/vnd.openxmlformats-officedocument.presentationml.slideLayout+xml"/>
  <Override PartName="/ppt/slideLayouts/slideLayout1474.xml" ContentType="application/vnd.openxmlformats-officedocument.presentationml.slideLayout+xml"/>
  <Override PartName="/ppt/slideLayouts/slideLayout1475.xml" ContentType="application/vnd.openxmlformats-officedocument.presentationml.slideLayout+xml"/>
  <Override PartName="/ppt/slideLayouts/slideLayout1476.xml" ContentType="application/vnd.openxmlformats-officedocument.presentationml.slideLayout+xml"/>
  <Override PartName="/ppt/slideLayouts/slideLayout1477.xml" ContentType="application/vnd.openxmlformats-officedocument.presentationml.slideLayout+xml"/>
  <Override PartName="/ppt/slideLayouts/slideLayout1478.xml" ContentType="application/vnd.openxmlformats-officedocument.presentationml.slideLayout+xml"/>
  <Override PartName="/ppt/slideLayouts/slideLayout1479.xml" ContentType="application/vnd.openxmlformats-officedocument.presentationml.slideLayout+xml"/>
  <Override PartName="/ppt/slideLayouts/slideLayout148.xml" ContentType="application/vnd.openxmlformats-officedocument.presentationml.slideLayout+xml"/>
  <Override PartName="/ppt/slideLayouts/slideLayout1480.xml" ContentType="application/vnd.openxmlformats-officedocument.presentationml.slideLayout+xml"/>
  <Override PartName="/ppt/slideLayouts/slideLayout1481.xml" ContentType="application/vnd.openxmlformats-officedocument.presentationml.slideLayout+xml"/>
  <Override PartName="/ppt/slideLayouts/slideLayout1482.xml" ContentType="application/vnd.openxmlformats-officedocument.presentationml.slideLayout+xml"/>
  <Override PartName="/ppt/slideLayouts/slideLayout1483.xml" ContentType="application/vnd.openxmlformats-officedocument.presentationml.slideLayout+xml"/>
  <Override PartName="/ppt/slideLayouts/slideLayout1484.xml" ContentType="application/vnd.openxmlformats-officedocument.presentationml.slideLayout+xml"/>
  <Override PartName="/ppt/slideLayouts/slideLayout1485.xml" ContentType="application/vnd.openxmlformats-officedocument.presentationml.slideLayout+xml"/>
  <Override PartName="/ppt/slideLayouts/slideLayout1486.xml" ContentType="application/vnd.openxmlformats-officedocument.presentationml.slideLayout+xml"/>
  <Override PartName="/ppt/slideLayouts/slideLayout1487.xml" ContentType="application/vnd.openxmlformats-officedocument.presentationml.slideLayout+xml"/>
  <Override PartName="/ppt/slideLayouts/slideLayout1488.xml" ContentType="application/vnd.openxmlformats-officedocument.presentationml.slideLayout+xml"/>
  <Override PartName="/ppt/slideLayouts/slideLayout1489.xml" ContentType="application/vnd.openxmlformats-officedocument.presentationml.slideLayout+xml"/>
  <Override PartName="/ppt/slideLayouts/slideLayout149.xml" ContentType="application/vnd.openxmlformats-officedocument.presentationml.slideLayout+xml"/>
  <Override PartName="/ppt/slideLayouts/slideLayout1490.xml" ContentType="application/vnd.openxmlformats-officedocument.presentationml.slideLayout+xml"/>
  <Override PartName="/ppt/slideLayouts/slideLayout1491.xml" ContentType="application/vnd.openxmlformats-officedocument.presentationml.slideLayout+xml"/>
  <Override PartName="/ppt/slideLayouts/slideLayout1492.xml" ContentType="application/vnd.openxmlformats-officedocument.presentationml.slideLayout+xml"/>
  <Override PartName="/ppt/slideLayouts/slideLayout1493.xml" ContentType="application/vnd.openxmlformats-officedocument.presentationml.slideLayout+xml"/>
  <Override PartName="/ppt/slideLayouts/slideLayout1494.xml" ContentType="application/vnd.openxmlformats-officedocument.presentationml.slideLayout+xml"/>
  <Override PartName="/ppt/slideLayouts/slideLayout1495.xml" ContentType="application/vnd.openxmlformats-officedocument.presentationml.slideLayout+xml"/>
  <Override PartName="/ppt/slideLayouts/slideLayout1496.xml" ContentType="application/vnd.openxmlformats-officedocument.presentationml.slideLayout+xml"/>
  <Override PartName="/ppt/slideLayouts/slideLayout1497.xml" ContentType="application/vnd.openxmlformats-officedocument.presentationml.slideLayout+xml"/>
  <Override PartName="/ppt/slideLayouts/slideLayout1498.xml" ContentType="application/vnd.openxmlformats-officedocument.presentationml.slideLayout+xml"/>
  <Override PartName="/ppt/slideLayouts/slideLayout1499.xml" ContentType="application/vnd.openxmlformats-officedocument.presentationml.slideLayout+xml"/>
  <Override PartName="/ppt/slideLayouts/slideLayout15.xml" ContentType="application/vnd.openxmlformats-officedocument.presentationml.slideLayout+xml"/>
  <Override PartName="/ppt/slideLayouts/slideLayout150.xml" ContentType="application/vnd.openxmlformats-officedocument.presentationml.slideLayout+xml"/>
  <Override PartName="/ppt/slideLayouts/slideLayout1500.xml" ContentType="application/vnd.openxmlformats-officedocument.presentationml.slideLayout+xml"/>
  <Override PartName="/ppt/slideLayouts/slideLayout1501.xml" ContentType="application/vnd.openxmlformats-officedocument.presentationml.slideLayout+xml"/>
  <Override PartName="/ppt/slideLayouts/slideLayout1502.xml" ContentType="application/vnd.openxmlformats-officedocument.presentationml.slideLayout+xml"/>
  <Override PartName="/ppt/slideLayouts/slideLayout1503.xml" ContentType="application/vnd.openxmlformats-officedocument.presentationml.slideLayout+xml"/>
  <Override PartName="/ppt/slideLayouts/slideLayout1504.xml" ContentType="application/vnd.openxmlformats-officedocument.presentationml.slideLayout+xml"/>
  <Override PartName="/ppt/slideLayouts/slideLayout1505.xml" ContentType="application/vnd.openxmlformats-officedocument.presentationml.slideLayout+xml"/>
  <Override PartName="/ppt/slideLayouts/slideLayout1506.xml" ContentType="application/vnd.openxmlformats-officedocument.presentationml.slideLayout+xml"/>
  <Override PartName="/ppt/slideLayouts/slideLayout1507.xml" ContentType="application/vnd.openxmlformats-officedocument.presentationml.slideLayout+xml"/>
  <Override PartName="/ppt/slideLayouts/slideLayout1508.xml" ContentType="application/vnd.openxmlformats-officedocument.presentationml.slideLayout+xml"/>
  <Override PartName="/ppt/slideLayouts/slideLayout1509.xml" ContentType="application/vnd.openxmlformats-officedocument.presentationml.slideLayout+xml"/>
  <Override PartName="/ppt/slideLayouts/slideLayout151.xml" ContentType="application/vnd.openxmlformats-officedocument.presentationml.slideLayout+xml"/>
  <Override PartName="/ppt/slideLayouts/slideLayout1510.xml" ContentType="application/vnd.openxmlformats-officedocument.presentationml.slideLayout+xml"/>
  <Override PartName="/ppt/slideLayouts/slideLayout1511.xml" ContentType="application/vnd.openxmlformats-officedocument.presentationml.slideLayout+xml"/>
  <Override PartName="/ppt/slideLayouts/slideLayout1512.xml" ContentType="application/vnd.openxmlformats-officedocument.presentationml.slideLayout+xml"/>
  <Override PartName="/ppt/slideLayouts/slideLayout1513.xml" ContentType="application/vnd.openxmlformats-officedocument.presentationml.slideLayout+xml"/>
  <Override PartName="/ppt/slideLayouts/slideLayout1514.xml" ContentType="application/vnd.openxmlformats-officedocument.presentationml.slideLayout+xml"/>
  <Override PartName="/ppt/slideLayouts/slideLayout1515.xml" ContentType="application/vnd.openxmlformats-officedocument.presentationml.slideLayout+xml"/>
  <Override PartName="/ppt/slideLayouts/slideLayout1516.xml" ContentType="application/vnd.openxmlformats-officedocument.presentationml.slideLayout+xml"/>
  <Override PartName="/ppt/slideLayouts/slideLayout1517.xml" ContentType="application/vnd.openxmlformats-officedocument.presentationml.slideLayout+xml"/>
  <Override PartName="/ppt/slideLayouts/slideLayout1518.xml" ContentType="application/vnd.openxmlformats-officedocument.presentationml.slideLayout+xml"/>
  <Override PartName="/ppt/slideLayouts/slideLayout1519.xml" ContentType="application/vnd.openxmlformats-officedocument.presentationml.slideLayout+xml"/>
  <Override PartName="/ppt/slideLayouts/slideLayout152.xml" ContentType="application/vnd.openxmlformats-officedocument.presentationml.slideLayout+xml"/>
  <Override PartName="/ppt/slideLayouts/slideLayout1520.xml" ContentType="application/vnd.openxmlformats-officedocument.presentationml.slideLayout+xml"/>
  <Override PartName="/ppt/slideLayouts/slideLayout1521.xml" ContentType="application/vnd.openxmlformats-officedocument.presentationml.slideLayout+xml"/>
  <Override PartName="/ppt/slideLayouts/slideLayout1522.xml" ContentType="application/vnd.openxmlformats-officedocument.presentationml.slideLayout+xml"/>
  <Override PartName="/ppt/slideLayouts/slideLayout1523.xml" ContentType="application/vnd.openxmlformats-officedocument.presentationml.slideLayout+xml"/>
  <Override PartName="/ppt/slideLayouts/slideLayout1524.xml" ContentType="application/vnd.openxmlformats-officedocument.presentationml.slideLayout+xml"/>
  <Override PartName="/ppt/slideLayouts/slideLayout1525.xml" ContentType="application/vnd.openxmlformats-officedocument.presentationml.slideLayout+xml"/>
  <Override PartName="/ppt/slideLayouts/slideLayout1526.xml" ContentType="application/vnd.openxmlformats-officedocument.presentationml.slideLayout+xml"/>
  <Override PartName="/ppt/slideLayouts/slideLayout1527.xml" ContentType="application/vnd.openxmlformats-officedocument.presentationml.slideLayout+xml"/>
  <Override PartName="/ppt/slideLayouts/slideLayout1528.xml" ContentType="application/vnd.openxmlformats-officedocument.presentationml.slideLayout+xml"/>
  <Override PartName="/ppt/slideLayouts/slideLayout1529.xml" ContentType="application/vnd.openxmlformats-officedocument.presentationml.slideLayout+xml"/>
  <Override PartName="/ppt/slideLayouts/slideLayout153.xml" ContentType="application/vnd.openxmlformats-officedocument.presentationml.slideLayout+xml"/>
  <Override PartName="/ppt/slideLayouts/slideLayout1530.xml" ContentType="application/vnd.openxmlformats-officedocument.presentationml.slideLayout+xml"/>
  <Override PartName="/ppt/slideLayouts/slideLayout1531.xml" ContentType="application/vnd.openxmlformats-officedocument.presentationml.slideLayout+xml"/>
  <Override PartName="/ppt/slideLayouts/slideLayout1532.xml" ContentType="application/vnd.openxmlformats-officedocument.presentationml.slideLayout+xml"/>
  <Override PartName="/ppt/slideLayouts/slideLayout1533.xml" ContentType="application/vnd.openxmlformats-officedocument.presentationml.slideLayout+xml"/>
  <Override PartName="/ppt/slideLayouts/slideLayout1534.xml" ContentType="application/vnd.openxmlformats-officedocument.presentationml.slideLayout+xml"/>
  <Override PartName="/ppt/slideLayouts/slideLayout1535.xml" ContentType="application/vnd.openxmlformats-officedocument.presentationml.slideLayout+xml"/>
  <Override PartName="/ppt/slideLayouts/slideLayout1536.xml" ContentType="application/vnd.openxmlformats-officedocument.presentationml.slideLayout+xml"/>
  <Override PartName="/ppt/slideLayouts/slideLayout1537.xml" ContentType="application/vnd.openxmlformats-officedocument.presentationml.slideLayout+xml"/>
  <Override PartName="/ppt/slideLayouts/slideLayout1538.xml" ContentType="application/vnd.openxmlformats-officedocument.presentationml.slideLayout+xml"/>
  <Override PartName="/ppt/slideLayouts/slideLayout1539.xml" ContentType="application/vnd.openxmlformats-officedocument.presentationml.slideLayout+xml"/>
  <Override PartName="/ppt/slideLayouts/slideLayout154.xml" ContentType="application/vnd.openxmlformats-officedocument.presentationml.slideLayout+xml"/>
  <Override PartName="/ppt/slideLayouts/slideLayout1540.xml" ContentType="application/vnd.openxmlformats-officedocument.presentationml.slideLayout+xml"/>
  <Override PartName="/ppt/slideLayouts/slideLayout1541.xml" ContentType="application/vnd.openxmlformats-officedocument.presentationml.slideLayout+xml"/>
  <Override PartName="/ppt/slideLayouts/slideLayout1542.xml" ContentType="application/vnd.openxmlformats-officedocument.presentationml.slideLayout+xml"/>
  <Override PartName="/ppt/slideLayouts/slideLayout1543.xml" ContentType="application/vnd.openxmlformats-officedocument.presentationml.slideLayout+xml"/>
  <Override PartName="/ppt/slideLayouts/slideLayout1544.xml" ContentType="application/vnd.openxmlformats-officedocument.presentationml.slideLayout+xml"/>
  <Override PartName="/ppt/slideLayouts/slideLayout1545.xml" ContentType="application/vnd.openxmlformats-officedocument.presentationml.slideLayout+xml"/>
  <Override PartName="/ppt/slideLayouts/slideLayout1546.xml" ContentType="application/vnd.openxmlformats-officedocument.presentationml.slideLayout+xml"/>
  <Override PartName="/ppt/slideLayouts/slideLayout1547.xml" ContentType="application/vnd.openxmlformats-officedocument.presentationml.slideLayout+xml"/>
  <Override PartName="/ppt/slideLayouts/slideLayout1548.xml" ContentType="application/vnd.openxmlformats-officedocument.presentationml.slideLayout+xml"/>
  <Override PartName="/ppt/slideLayouts/slideLayout1549.xml" ContentType="application/vnd.openxmlformats-officedocument.presentationml.slideLayout+xml"/>
  <Override PartName="/ppt/slideLayouts/slideLayout155.xml" ContentType="application/vnd.openxmlformats-officedocument.presentationml.slideLayout+xml"/>
  <Override PartName="/ppt/slideLayouts/slideLayout1550.xml" ContentType="application/vnd.openxmlformats-officedocument.presentationml.slideLayout+xml"/>
  <Override PartName="/ppt/slideLayouts/slideLayout1551.xml" ContentType="application/vnd.openxmlformats-officedocument.presentationml.slideLayout+xml"/>
  <Override PartName="/ppt/slideLayouts/slideLayout1552.xml" ContentType="application/vnd.openxmlformats-officedocument.presentationml.slideLayout+xml"/>
  <Override PartName="/ppt/slideLayouts/slideLayout1553.xml" ContentType="application/vnd.openxmlformats-officedocument.presentationml.slideLayout+xml"/>
  <Override PartName="/ppt/slideLayouts/slideLayout1554.xml" ContentType="application/vnd.openxmlformats-officedocument.presentationml.slideLayout+xml"/>
  <Override PartName="/ppt/slideLayouts/slideLayout1555.xml" ContentType="application/vnd.openxmlformats-officedocument.presentationml.slideLayout+xml"/>
  <Override PartName="/ppt/slideLayouts/slideLayout1556.xml" ContentType="application/vnd.openxmlformats-officedocument.presentationml.slideLayout+xml"/>
  <Override PartName="/ppt/slideLayouts/slideLayout1557.xml" ContentType="application/vnd.openxmlformats-officedocument.presentationml.slideLayout+xml"/>
  <Override PartName="/ppt/slideLayouts/slideLayout1558.xml" ContentType="application/vnd.openxmlformats-officedocument.presentationml.slideLayout+xml"/>
  <Override PartName="/ppt/slideLayouts/slideLayout1559.xml" ContentType="application/vnd.openxmlformats-officedocument.presentationml.slideLayout+xml"/>
  <Override PartName="/ppt/slideLayouts/slideLayout156.xml" ContentType="application/vnd.openxmlformats-officedocument.presentationml.slideLayout+xml"/>
  <Override PartName="/ppt/slideLayouts/slideLayout1560.xml" ContentType="application/vnd.openxmlformats-officedocument.presentationml.slideLayout+xml"/>
  <Override PartName="/ppt/slideLayouts/slideLayout1561.xml" ContentType="application/vnd.openxmlformats-officedocument.presentationml.slideLayout+xml"/>
  <Override PartName="/ppt/slideLayouts/slideLayout1562.xml" ContentType="application/vnd.openxmlformats-officedocument.presentationml.slideLayout+xml"/>
  <Override PartName="/ppt/slideLayouts/slideLayout1563.xml" ContentType="application/vnd.openxmlformats-officedocument.presentationml.slideLayout+xml"/>
  <Override PartName="/ppt/slideLayouts/slideLayout1564.xml" ContentType="application/vnd.openxmlformats-officedocument.presentationml.slideLayout+xml"/>
  <Override PartName="/ppt/slideLayouts/slideLayout1565.xml" ContentType="application/vnd.openxmlformats-officedocument.presentationml.slideLayout+xml"/>
  <Override PartName="/ppt/slideLayouts/slideLayout1566.xml" ContentType="application/vnd.openxmlformats-officedocument.presentationml.slideLayout+xml"/>
  <Override PartName="/ppt/slideLayouts/slideLayout1567.xml" ContentType="application/vnd.openxmlformats-officedocument.presentationml.slideLayout+xml"/>
  <Override PartName="/ppt/slideLayouts/slideLayout1568.xml" ContentType="application/vnd.openxmlformats-officedocument.presentationml.slideLayout+xml"/>
  <Override PartName="/ppt/slideLayouts/slideLayout1569.xml" ContentType="application/vnd.openxmlformats-officedocument.presentationml.slideLayout+xml"/>
  <Override PartName="/ppt/slideLayouts/slideLayout157.xml" ContentType="application/vnd.openxmlformats-officedocument.presentationml.slideLayout+xml"/>
  <Override PartName="/ppt/slideLayouts/slideLayout1570.xml" ContentType="application/vnd.openxmlformats-officedocument.presentationml.slideLayout+xml"/>
  <Override PartName="/ppt/slideLayouts/slideLayout1571.xml" ContentType="application/vnd.openxmlformats-officedocument.presentationml.slideLayout+xml"/>
  <Override PartName="/ppt/slideLayouts/slideLayout1572.xml" ContentType="application/vnd.openxmlformats-officedocument.presentationml.slideLayout+xml"/>
  <Override PartName="/ppt/slideLayouts/slideLayout1573.xml" ContentType="application/vnd.openxmlformats-officedocument.presentationml.slideLayout+xml"/>
  <Override PartName="/ppt/slideLayouts/slideLayout1574.xml" ContentType="application/vnd.openxmlformats-officedocument.presentationml.slideLayout+xml"/>
  <Override PartName="/ppt/slideLayouts/slideLayout1575.xml" ContentType="application/vnd.openxmlformats-officedocument.presentationml.slideLayout+xml"/>
  <Override PartName="/ppt/slideLayouts/slideLayout1576.xml" ContentType="application/vnd.openxmlformats-officedocument.presentationml.slideLayout+xml"/>
  <Override PartName="/ppt/slideLayouts/slideLayout1577.xml" ContentType="application/vnd.openxmlformats-officedocument.presentationml.slideLayout+xml"/>
  <Override PartName="/ppt/slideLayouts/slideLayout1578.xml" ContentType="application/vnd.openxmlformats-officedocument.presentationml.slideLayout+xml"/>
  <Override PartName="/ppt/slideLayouts/slideLayout1579.xml" ContentType="application/vnd.openxmlformats-officedocument.presentationml.slideLayout+xml"/>
  <Override PartName="/ppt/slideLayouts/slideLayout158.xml" ContentType="application/vnd.openxmlformats-officedocument.presentationml.slideLayout+xml"/>
  <Override PartName="/ppt/slideLayouts/slideLayout1580.xml" ContentType="application/vnd.openxmlformats-officedocument.presentationml.slideLayout+xml"/>
  <Override PartName="/ppt/slideLayouts/slideLayout1581.xml" ContentType="application/vnd.openxmlformats-officedocument.presentationml.slideLayout+xml"/>
  <Override PartName="/ppt/slideLayouts/slideLayout1582.xml" ContentType="application/vnd.openxmlformats-officedocument.presentationml.slideLayout+xml"/>
  <Override PartName="/ppt/slideLayouts/slideLayout1583.xml" ContentType="application/vnd.openxmlformats-officedocument.presentationml.slideLayout+xml"/>
  <Override PartName="/ppt/slideLayouts/slideLayout1584.xml" ContentType="application/vnd.openxmlformats-officedocument.presentationml.slideLayout+xml"/>
  <Override PartName="/ppt/slideLayouts/slideLayout1585.xml" ContentType="application/vnd.openxmlformats-officedocument.presentationml.slideLayout+xml"/>
  <Override PartName="/ppt/slideLayouts/slideLayout1586.xml" ContentType="application/vnd.openxmlformats-officedocument.presentationml.slideLayout+xml"/>
  <Override PartName="/ppt/slideLayouts/slideLayout1587.xml" ContentType="application/vnd.openxmlformats-officedocument.presentationml.slideLayout+xml"/>
  <Override PartName="/ppt/slideLayouts/slideLayout1588.xml" ContentType="application/vnd.openxmlformats-officedocument.presentationml.slideLayout+xml"/>
  <Override PartName="/ppt/slideLayouts/slideLayout1589.xml" ContentType="application/vnd.openxmlformats-officedocument.presentationml.slideLayout+xml"/>
  <Override PartName="/ppt/slideLayouts/slideLayout159.xml" ContentType="application/vnd.openxmlformats-officedocument.presentationml.slideLayout+xml"/>
  <Override PartName="/ppt/slideLayouts/slideLayout1590.xml" ContentType="application/vnd.openxmlformats-officedocument.presentationml.slideLayout+xml"/>
  <Override PartName="/ppt/slideLayouts/slideLayout1591.xml" ContentType="application/vnd.openxmlformats-officedocument.presentationml.slideLayout+xml"/>
  <Override PartName="/ppt/slideLayouts/slideLayout1592.xml" ContentType="application/vnd.openxmlformats-officedocument.presentationml.slideLayout+xml"/>
  <Override PartName="/ppt/slideLayouts/slideLayout1593.xml" ContentType="application/vnd.openxmlformats-officedocument.presentationml.slideLayout+xml"/>
  <Override PartName="/ppt/slideLayouts/slideLayout1594.xml" ContentType="application/vnd.openxmlformats-officedocument.presentationml.slideLayout+xml"/>
  <Override PartName="/ppt/slideLayouts/slideLayout1595.xml" ContentType="application/vnd.openxmlformats-officedocument.presentationml.slideLayout+xml"/>
  <Override PartName="/ppt/slideLayouts/slideLayout1596.xml" ContentType="application/vnd.openxmlformats-officedocument.presentationml.slideLayout+xml"/>
  <Override PartName="/ppt/slideLayouts/slideLayout1597.xml" ContentType="application/vnd.openxmlformats-officedocument.presentationml.slideLayout+xml"/>
  <Override PartName="/ppt/slideLayouts/slideLayout1598.xml" ContentType="application/vnd.openxmlformats-officedocument.presentationml.slideLayout+xml"/>
  <Override PartName="/ppt/slideLayouts/slideLayout1599.xml" ContentType="application/vnd.openxmlformats-officedocument.presentationml.slideLayout+xml"/>
  <Override PartName="/ppt/slideLayouts/slideLayout16.xml" ContentType="application/vnd.openxmlformats-officedocument.presentationml.slideLayout+xml"/>
  <Override PartName="/ppt/slideLayouts/slideLayout160.xml" ContentType="application/vnd.openxmlformats-officedocument.presentationml.slideLayout+xml"/>
  <Override PartName="/ppt/slideLayouts/slideLayout1600.xml" ContentType="application/vnd.openxmlformats-officedocument.presentationml.slideLayout+xml"/>
  <Override PartName="/ppt/slideLayouts/slideLayout1601.xml" ContentType="application/vnd.openxmlformats-officedocument.presentationml.slideLayout+xml"/>
  <Override PartName="/ppt/slideLayouts/slideLayout1602.xml" ContentType="application/vnd.openxmlformats-officedocument.presentationml.slideLayout+xml"/>
  <Override PartName="/ppt/slideLayouts/slideLayout1603.xml" ContentType="application/vnd.openxmlformats-officedocument.presentationml.slideLayout+xml"/>
  <Override PartName="/ppt/slideLayouts/slideLayout1604.xml" ContentType="application/vnd.openxmlformats-officedocument.presentationml.slideLayout+xml"/>
  <Override PartName="/ppt/slideLayouts/slideLayout1605.xml" ContentType="application/vnd.openxmlformats-officedocument.presentationml.slideLayout+xml"/>
  <Override PartName="/ppt/slideLayouts/slideLayout1606.xml" ContentType="application/vnd.openxmlformats-officedocument.presentationml.slideLayout+xml"/>
  <Override PartName="/ppt/slideLayouts/slideLayout1607.xml" ContentType="application/vnd.openxmlformats-officedocument.presentationml.slideLayout+xml"/>
  <Override PartName="/ppt/slideLayouts/slideLayout1608.xml" ContentType="application/vnd.openxmlformats-officedocument.presentationml.slideLayout+xml"/>
  <Override PartName="/ppt/slideLayouts/slideLayout1609.xml" ContentType="application/vnd.openxmlformats-officedocument.presentationml.slideLayout+xml"/>
  <Override PartName="/ppt/slideLayouts/slideLayout161.xml" ContentType="application/vnd.openxmlformats-officedocument.presentationml.slideLayout+xml"/>
  <Override PartName="/ppt/slideLayouts/slideLayout1610.xml" ContentType="application/vnd.openxmlformats-officedocument.presentationml.slideLayout+xml"/>
  <Override PartName="/ppt/slideLayouts/slideLayout1611.xml" ContentType="application/vnd.openxmlformats-officedocument.presentationml.slideLayout+xml"/>
  <Override PartName="/ppt/slideLayouts/slideLayout1612.xml" ContentType="application/vnd.openxmlformats-officedocument.presentationml.slideLayout+xml"/>
  <Override PartName="/ppt/slideLayouts/slideLayout1613.xml" ContentType="application/vnd.openxmlformats-officedocument.presentationml.slideLayout+xml"/>
  <Override PartName="/ppt/slideLayouts/slideLayout1614.xml" ContentType="application/vnd.openxmlformats-officedocument.presentationml.slideLayout+xml"/>
  <Override PartName="/ppt/slideLayouts/slideLayout1615.xml" ContentType="application/vnd.openxmlformats-officedocument.presentationml.slideLayout+xml"/>
  <Override PartName="/ppt/slideLayouts/slideLayout1616.xml" ContentType="application/vnd.openxmlformats-officedocument.presentationml.slideLayout+xml"/>
  <Override PartName="/ppt/slideLayouts/slideLayout1617.xml" ContentType="application/vnd.openxmlformats-officedocument.presentationml.slideLayout+xml"/>
  <Override PartName="/ppt/slideLayouts/slideLayout1618.xml" ContentType="application/vnd.openxmlformats-officedocument.presentationml.slideLayout+xml"/>
  <Override PartName="/ppt/slideLayouts/slideLayout1619.xml" ContentType="application/vnd.openxmlformats-officedocument.presentationml.slideLayout+xml"/>
  <Override PartName="/ppt/slideLayouts/slideLayout162.xml" ContentType="application/vnd.openxmlformats-officedocument.presentationml.slideLayout+xml"/>
  <Override PartName="/ppt/slideLayouts/slideLayout1620.xml" ContentType="application/vnd.openxmlformats-officedocument.presentationml.slideLayout+xml"/>
  <Override PartName="/ppt/slideLayouts/slideLayout1621.xml" ContentType="application/vnd.openxmlformats-officedocument.presentationml.slideLayout+xml"/>
  <Override PartName="/ppt/slideLayouts/slideLayout1622.xml" ContentType="application/vnd.openxmlformats-officedocument.presentationml.slideLayout+xml"/>
  <Override PartName="/ppt/slideLayouts/slideLayout1623.xml" ContentType="application/vnd.openxmlformats-officedocument.presentationml.slideLayout+xml"/>
  <Override PartName="/ppt/slideLayouts/slideLayout1624.xml" ContentType="application/vnd.openxmlformats-officedocument.presentationml.slideLayout+xml"/>
  <Override PartName="/ppt/slideLayouts/slideLayout1625.xml" ContentType="application/vnd.openxmlformats-officedocument.presentationml.slideLayout+xml"/>
  <Override PartName="/ppt/slideLayouts/slideLayout1626.xml" ContentType="application/vnd.openxmlformats-officedocument.presentationml.slideLayout+xml"/>
  <Override PartName="/ppt/slideLayouts/slideLayout1627.xml" ContentType="application/vnd.openxmlformats-officedocument.presentationml.slideLayout+xml"/>
  <Override PartName="/ppt/slideLayouts/slideLayout1628.xml" ContentType="application/vnd.openxmlformats-officedocument.presentationml.slideLayout+xml"/>
  <Override PartName="/ppt/slideLayouts/slideLayout1629.xml" ContentType="application/vnd.openxmlformats-officedocument.presentationml.slideLayout+xml"/>
  <Override PartName="/ppt/slideLayouts/slideLayout163.xml" ContentType="application/vnd.openxmlformats-officedocument.presentationml.slideLayout+xml"/>
  <Override PartName="/ppt/slideLayouts/slideLayout1630.xml" ContentType="application/vnd.openxmlformats-officedocument.presentationml.slideLayout+xml"/>
  <Override PartName="/ppt/slideLayouts/slideLayout1631.xml" ContentType="application/vnd.openxmlformats-officedocument.presentationml.slideLayout+xml"/>
  <Override PartName="/ppt/slideLayouts/slideLayout1632.xml" ContentType="application/vnd.openxmlformats-officedocument.presentationml.slideLayout+xml"/>
  <Override PartName="/ppt/slideLayouts/slideLayout1633.xml" ContentType="application/vnd.openxmlformats-officedocument.presentationml.slideLayout+xml"/>
  <Override PartName="/ppt/slideLayouts/slideLayout1634.xml" ContentType="application/vnd.openxmlformats-officedocument.presentationml.slideLayout+xml"/>
  <Override PartName="/ppt/slideLayouts/slideLayout1635.xml" ContentType="application/vnd.openxmlformats-officedocument.presentationml.slideLayout+xml"/>
  <Override PartName="/ppt/slideLayouts/slideLayout1636.xml" ContentType="application/vnd.openxmlformats-officedocument.presentationml.slideLayout+xml"/>
  <Override PartName="/ppt/slideLayouts/slideLayout1637.xml" ContentType="application/vnd.openxmlformats-officedocument.presentationml.slideLayout+xml"/>
  <Override PartName="/ppt/slideLayouts/slideLayout1638.xml" ContentType="application/vnd.openxmlformats-officedocument.presentationml.slideLayout+xml"/>
  <Override PartName="/ppt/slideLayouts/slideLayout1639.xml" ContentType="application/vnd.openxmlformats-officedocument.presentationml.slideLayout+xml"/>
  <Override PartName="/ppt/slideLayouts/slideLayout164.xml" ContentType="application/vnd.openxmlformats-officedocument.presentationml.slideLayout+xml"/>
  <Override PartName="/ppt/slideLayouts/slideLayout1640.xml" ContentType="application/vnd.openxmlformats-officedocument.presentationml.slideLayout+xml"/>
  <Override PartName="/ppt/slideLayouts/slideLayout1641.xml" ContentType="application/vnd.openxmlformats-officedocument.presentationml.slideLayout+xml"/>
  <Override PartName="/ppt/slideLayouts/slideLayout1642.xml" ContentType="application/vnd.openxmlformats-officedocument.presentationml.slideLayout+xml"/>
  <Override PartName="/ppt/slideLayouts/slideLayout1643.xml" ContentType="application/vnd.openxmlformats-officedocument.presentationml.slideLayout+xml"/>
  <Override PartName="/ppt/slideLayouts/slideLayout1644.xml" ContentType="application/vnd.openxmlformats-officedocument.presentationml.slideLayout+xml"/>
  <Override PartName="/ppt/slideLayouts/slideLayout1645.xml" ContentType="application/vnd.openxmlformats-officedocument.presentationml.slideLayout+xml"/>
  <Override PartName="/ppt/slideLayouts/slideLayout1646.xml" ContentType="application/vnd.openxmlformats-officedocument.presentationml.slideLayout+xml"/>
  <Override PartName="/ppt/slideLayouts/slideLayout1647.xml" ContentType="application/vnd.openxmlformats-officedocument.presentationml.slideLayout+xml"/>
  <Override PartName="/ppt/slideLayouts/slideLayout1648.xml" ContentType="application/vnd.openxmlformats-officedocument.presentationml.slideLayout+xml"/>
  <Override PartName="/ppt/slideLayouts/slideLayout1649.xml" ContentType="application/vnd.openxmlformats-officedocument.presentationml.slideLayout+xml"/>
  <Override PartName="/ppt/slideLayouts/slideLayout165.xml" ContentType="application/vnd.openxmlformats-officedocument.presentationml.slideLayout+xml"/>
  <Override PartName="/ppt/slideLayouts/slideLayout1650.xml" ContentType="application/vnd.openxmlformats-officedocument.presentationml.slideLayout+xml"/>
  <Override PartName="/ppt/slideLayouts/slideLayout1651.xml" ContentType="application/vnd.openxmlformats-officedocument.presentationml.slideLayout+xml"/>
  <Override PartName="/ppt/slideLayouts/slideLayout1652.xml" ContentType="application/vnd.openxmlformats-officedocument.presentationml.slideLayout+xml"/>
  <Override PartName="/ppt/slideLayouts/slideLayout1653.xml" ContentType="application/vnd.openxmlformats-officedocument.presentationml.slideLayout+xml"/>
  <Override PartName="/ppt/slideLayouts/slideLayout1654.xml" ContentType="application/vnd.openxmlformats-officedocument.presentationml.slideLayout+xml"/>
  <Override PartName="/ppt/slideLayouts/slideLayout1655.xml" ContentType="application/vnd.openxmlformats-officedocument.presentationml.slideLayout+xml"/>
  <Override PartName="/ppt/slideLayouts/slideLayout1656.xml" ContentType="application/vnd.openxmlformats-officedocument.presentationml.slideLayout+xml"/>
  <Override PartName="/ppt/slideLayouts/slideLayout1657.xml" ContentType="application/vnd.openxmlformats-officedocument.presentationml.slideLayout+xml"/>
  <Override PartName="/ppt/slideLayouts/slideLayout1658.xml" ContentType="application/vnd.openxmlformats-officedocument.presentationml.slideLayout+xml"/>
  <Override PartName="/ppt/slideLayouts/slideLayout1659.xml" ContentType="application/vnd.openxmlformats-officedocument.presentationml.slideLayout+xml"/>
  <Override PartName="/ppt/slideLayouts/slideLayout166.xml" ContentType="application/vnd.openxmlformats-officedocument.presentationml.slideLayout+xml"/>
  <Override PartName="/ppt/slideLayouts/slideLayout1660.xml" ContentType="application/vnd.openxmlformats-officedocument.presentationml.slideLayout+xml"/>
  <Override PartName="/ppt/slideLayouts/slideLayout1661.xml" ContentType="application/vnd.openxmlformats-officedocument.presentationml.slideLayout+xml"/>
  <Override PartName="/ppt/slideLayouts/slideLayout1662.xml" ContentType="application/vnd.openxmlformats-officedocument.presentationml.slideLayout+xml"/>
  <Override PartName="/ppt/slideLayouts/slideLayout1663.xml" ContentType="application/vnd.openxmlformats-officedocument.presentationml.slideLayout+xml"/>
  <Override PartName="/ppt/slideLayouts/slideLayout1664.xml" ContentType="application/vnd.openxmlformats-officedocument.presentationml.slideLayout+xml"/>
  <Override PartName="/ppt/slideLayouts/slideLayout1665.xml" ContentType="application/vnd.openxmlformats-officedocument.presentationml.slideLayout+xml"/>
  <Override PartName="/ppt/slideLayouts/slideLayout1666.xml" ContentType="application/vnd.openxmlformats-officedocument.presentationml.slideLayout+xml"/>
  <Override PartName="/ppt/slideLayouts/slideLayout1667.xml" ContentType="application/vnd.openxmlformats-officedocument.presentationml.slideLayout+xml"/>
  <Override PartName="/ppt/slideLayouts/slideLayout1668.xml" ContentType="application/vnd.openxmlformats-officedocument.presentationml.slideLayout+xml"/>
  <Override PartName="/ppt/slideLayouts/slideLayout1669.xml" ContentType="application/vnd.openxmlformats-officedocument.presentationml.slideLayout+xml"/>
  <Override PartName="/ppt/slideLayouts/slideLayout167.xml" ContentType="application/vnd.openxmlformats-officedocument.presentationml.slideLayout+xml"/>
  <Override PartName="/ppt/slideLayouts/slideLayout1670.xml" ContentType="application/vnd.openxmlformats-officedocument.presentationml.slideLayout+xml"/>
  <Override PartName="/ppt/slideLayouts/slideLayout1671.xml" ContentType="application/vnd.openxmlformats-officedocument.presentationml.slideLayout+xml"/>
  <Override PartName="/ppt/slideLayouts/slideLayout1672.xml" ContentType="application/vnd.openxmlformats-officedocument.presentationml.slideLayout+xml"/>
  <Override PartName="/ppt/slideLayouts/slideLayout1673.xml" ContentType="application/vnd.openxmlformats-officedocument.presentationml.slideLayout+xml"/>
  <Override PartName="/ppt/slideLayouts/slideLayout1674.xml" ContentType="application/vnd.openxmlformats-officedocument.presentationml.slideLayout+xml"/>
  <Override PartName="/ppt/slideLayouts/slideLayout1675.xml" ContentType="application/vnd.openxmlformats-officedocument.presentationml.slideLayout+xml"/>
  <Override PartName="/ppt/slideLayouts/slideLayout1676.xml" ContentType="application/vnd.openxmlformats-officedocument.presentationml.slideLayout+xml"/>
  <Override PartName="/ppt/slideLayouts/slideLayout1677.xml" ContentType="application/vnd.openxmlformats-officedocument.presentationml.slideLayout+xml"/>
  <Override PartName="/ppt/slideLayouts/slideLayout1678.xml" ContentType="application/vnd.openxmlformats-officedocument.presentationml.slideLayout+xml"/>
  <Override PartName="/ppt/slideLayouts/slideLayout1679.xml" ContentType="application/vnd.openxmlformats-officedocument.presentationml.slideLayout+xml"/>
  <Override PartName="/ppt/slideLayouts/slideLayout168.xml" ContentType="application/vnd.openxmlformats-officedocument.presentationml.slideLayout+xml"/>
  <Override PartName="/ppt/slideLayouts/slideLayout1680.xml" ContentType="application/vnd.openxmlformats-officedocument.presentationml.slideLayout+xml"/>
  <Override PartName="/ppt/slideLayouts/slideLayout1681.xml" ContentType="application/vnd.openxmlformats-officedocument.presentationml.slideLayout+xml"/>
  <Override PartName="/ppt/slideLayouts/slideLayout1682.xml" ContentType="application/vnd.openxmlformats-officedocument.presentationml.slideLayout+xml"/>
  <Override PartName="/ppt/slideLayouts/slideLayout1683.xml" ContentType="application/vnd.openxmlformats-officedocument.presentationml.slideLayout+xml"/>
  <Override PartName="/ppt/slideLayouts/slideLayout1684.xml" ContentType="application/vnd.openxmlformats-officedocument.presentationml.slideLayout+xml"/>
  <Override PartName="/ppt/slideLayouts/slideLayout1685.xml" ContentType="application/vnd.openxmlformats-officedocument.presentationml.slideLayout+xml"/>
  <Override PartName="/ppt/slideLayouts/slideLayout1686.xml" ContentType="application/vnd.openxmlformats-officedocument.presentationml.slideLayout+xml"/>
  <Override PartName="/ppt/slideLayouts/slideLayout1687.xml" ContentType="application/vnd.openxmlformats-officedocument.presentationml.slideLayout+xml"/>
  <Override PartName="/ppt/slideLayouts/slideLayout1688.xml" ContentType="application/vnd.openxmlformats-officedocument.presentationml.slideLayout+xml"/>
  <Override PartName="/ppt/slideLayouts/slideLayout1689.xml" ContentType="application/vnd.openxmlformats-officedocument.presentationml.slideLayout+xml"/>
  <Override PartName="/ppt/slideLayouts/slideLayout169.xml" ContentType="application/vnd.openxmlformats-officedocument.presentationml.slideLayout+xml"/>
  <Override PartName="/ppt/slideLayouts/slideLayout1690.xml" ContentType="application/vnd.openxmlformats-officedocument.presentationml.slideLayout+xml"/>
  <Override PartName="/ppt/slideLayouts/slideLayout1691.xml" ContentType="application/vnd.openxmlformats-officedocument.presentationml.slideLayout+xml"/>
  <Override PartName="/ppt/slideLayouts/slideLayout1692.xml" ContentType="application/vnd.openxmlformats-officedocument.presentationml.slideLayout+xml"/>
  <Override PartName="/ppt/slideLayouts/slideLayout1693.xml" ContentType="application/vnd.openxmlformats-officedocument.presentationml.slideLayout+xml"/>
  <Override PartName="/ppt/slideLayouts/slideLayout1694.xml" ContentType="application/vnd.openxmlformats-officedocument.presentationml.slideLayout+xml"/>
  <Override PartName="/ppt/slideLayouts/slideLayout1695.xml" ContentType="application/vnd.openxmlformats-officedocument.presentationml.slideLayout+xml"/>
  <Override PartName="/ppt/slideLayouts/slideLayout1696.xml" ContentType="application/vnd.openxmlformats-officedocument.presentationml.slideLayout+xml"/>
  <Override PartName="/ppt/slideLayouts/slideLayout1697.xml" ContentType="application/vnd.openxmlformats-officedocument.presentationml.slideLayout+xml"/>
  <Override PartName="/ppt/slideLayouts/slideLayout1698.xml" ContentType="application/vnd.openxmlformats-officedocument.presentationml.slideLayout+xml"/>
  <Override PartName="/ppt/slideLayouts/slideLayout1699.xml" ContentType="application/vnd.openxmlformats-officedocument.presentationml.slideLayout+xml"/>
  <Override PartName="/ppt/slideLayouts/slideLayout17.xml" ContentType="application/vnd.openxmlformats-officedocument.presentationml.slideLayout+xml"/>
  <Override PartName="/ppt/slideLayouts/slideLayout170.xml" ContentType="application/vnd.openxmlformats-officedocument.presentationml.slideLayout+xml"/>
  <Override PartName="/ppt/slideLayouts/slideLayout1700.xml" ContentType="application/vnd.openxmlformats-officedocument.presentationml.slideLayout+xml"/>
  <Override PartName="/ppt/slideLayouts/slideLayout1701.xml" ContentType="application/vnd.openxmlformats-officedocument.presentationml.slideLayout+xml"/>
  <Override PartName="/ppt/slideLayouts/slideLayout1702.xml" ContentType="application/vnd.openxmlformats-officedocument.presentationml.slideLayout+xml"/>
  <Override PartName="/ppt/slideLayouts/slideLayout1703.xml" ContentType="application/vnd.openxmlformats-officedocument.presentationml.slideLayout+xml"/>
  <Override PartName="/ppt/slideLayouts/slideLayout1704.xml" ContentType="application/vnd.openxmlformats-officedocument.presentationml.slideLayout+xml"/>
  <Override PartName="/ppt/slideLayouts/slideLayout1705.xml" ContentType="application/vnd.openxmlformats-officedocument.presentationml.slideLayout+xml"/>
  <Override PartName="/ppt/slideLayouts/slideLayout1706.xml" ContentType="application/vnd.openxmlformats-officedocument.presentationml.slideLayout+xml"/>
  <Override PartName="/ppt/slideLayouts/slideLayout1707.xml" ContentType="application/vnd.openxmlformats-officedocument.presentationml.slideLayout+xml"/>
  <Override PartName="/ppt/slideLayouts/slideLayout1708.xml" ContentType="application/vnd.openxmlformats-officedocument.presentationml.slideLayout+xml"/>
  <Override PartName="/ppt/slideLayouts/slideLayout1709.xml" ContentType="application/vnd.openxmlformats-officedocument.presentationml.slideLayout+xml"/>
  <Override PartName="/ppt/slideLayouts/slideLayout171.xml" ContentType="application/vnd.openxmlformats-officedocument.presentationml.slideLayout+xml"/>
  <Override PartName="/ppt/slideLayouts/slideLayout1710.xml" ContentType="application/vnd.openxmlformats-officedocument.presentationml.slideLayout+xml"/>
  <Override PartName="/ppt/slideLayouts/slideLayout1711.xml" ContentType="application/vnd.openxmlformats-officedocument.presentationml.slideLayout+xml"/>
  <Override PartName="/ppt/slideLayouts/slideLayout1712.xml" ContentType="application/vnd.openxmlformats-officedocument.presentationml.slideLayout+xml"/>
  <Override PartName="/ppt/slideLayouts/slideLayout1713.xml" ContentType="application/vnd.openxmlformats-officedocument.presentationml.slideLayout+xml"/>
  <Override PartName="/ppt/slideLayouts/slideLayout1714.xml" ContentType="application/vnd.openxmlformats-officedocument.presentationml.slideLayout+xml"/>
  <Override PartName="/ppt/slideLayouts/slideLayout1715.xml" ContentType="application/vnd.openxmlformats-officedocument.presentationml.slideLayout+xml"/>
  <Override PartName="/ppt/slideLayouts/slideLayout1716.xml" ContentType="application/vnd.openxmlformats-officedocument.presentationml.slideLayout+xml"/>
  <Override PartName="/ppt/slideLayouts/slideLayout1717.xml" ContentType="application/vnd.openxmlformats-officedocument.presentationml.slideLayout+xml"/>
  <Override PartName="/ppt/slideLayouts/slideLayout1718.xml" ContentType="application/vnd.openxmlformats-officedocument.presentationml.slideLayout+xml"/>
  <Override PartName="/ppt/slideLayouts/slideLayout1719.xml" ContentType="application/vnd.openxmlformats-officedocument.presentationml.slideLayout+xml"/>
  <Override PartName="/ppt/slideLayouts/slideLayout172.xml" ContentType="application/vnd.openxmlformats-officedocument.presentationml.slideLayout+xml"/>
  <Override PartName="/ppt/slideLayouts/slideLayout1720.xml" ContentType="application/vnd.openxmlformats-officedocument.presentationml.slideLayout+xml"/>
  <Override PartName="/ppt/slideLayouts/slideLayout1721.xml" ContentType="application/vnd.openxmlformats-officedocument.presentationml.slideLayout+xml"/>
  <Override PartName="/ppt/slideLayouts/slideLayout1722.xml" ContentType="application/vnd.openxmlformats-officedocument.presentationml.slideLayout+xml"/>
  <Override PartName="/ppt/slideLayouts/slideLayout1723.xml" ContentType="application/vnd.openxmlformats-officedocument.presentationml.slideLayout+xml"/>
  <Override PartName="/ppt/slideLayouts/slideLayout1724.xml" ContentType="application/vnd.openxmlformats-officedocument.presentationml.slideLayout+xml"/>
  <Override PartName="/ppt/slideLayouts/slideLayout1725.xml" ContentType="application/vnd.openxmlformats-officedocument.presentationml.slideLayout+xml"/>
  <Override PartName="/ppt/slideLayouts/slideLayout1726.xml" ContentType="application/vnd.openxmlformats-officedocument.presentationml.slideLayout+xml"/>
  <Override PartName="/ppt/slideLayouts/slideLayout1727.xml" ContentType="application/vnd.openxmlformats-officedocument.presentationml.slideLayout+xml"/>
  <Override PartName="/ppt/slideLayouts/slideLayout1728.xml" ContentType="application/vnd.openxmlformats-officedocument.presentationml.slideLayout+xml"/>
  <Override PartName="/ppt/slideLayouts/slideLayout1729.xml" ContentType="application/vnd.openxmlformats-officedocument.presentationml.slideLayout+xml"/>
  <Override PartName="/ppt/slideLayouts/slideLayout173.xml" ContentType="application/vnd.openxmlformats-officedocument.presentationml.slideLayout+xml"/>
  <Override PartName="/ppt/slideLayouts/slideLayout1730.xml" ContentType="application/vnd.openxmlformats-officedocument.presentationml.slideLayout+xml"/>
  <Override PartName="/ppt/slideLayouts/slideLayout1731.xml" ContentType="application/vnd.openxmlformats-officedocument.presentationml.slideLayout+xml"/>
  <Override PartName="/ppt/slideLayouts/slideLayout1732.xml" ContentType="application/vnd.openxmlformats-officedocument.presentationml.slideLayout+xml"/>
  <Override PartName="/ppt/slideLayouts/slideLayout1733.xml" ContentType="application/vnd.openxmlformats-officedocument.presentationml.slideLayout+xml"/>
  <Override PartName="/ppt/slideLayouts/slideLayout1734.xml" ContentType="application/vnd.openxmlformats-officedocument.presentationml.slideLayout+xml"/>
  <Override PartName="/ppt/slideLayouts/slideLayout1735.xml" ContentType="application/vnd.openxmlformats-officedocument.presentationml.slideLayout+xml"/>
  <Override PartName="/ppt/slideLayouts/slideLayout1736.xml" ContentType="application/vnd.openxmlformats-officedocument.presentationml.slideLayout+xml"/>
  <Override PartName="/ppt/slideLayouts/slideLayout1737.xml" ContentType="application/vnd.openxmlformats-officedocument.presentationml.slideLayout+xml"/>
  <Override PartName="/ppt/slideLayouts/slideLayout1738.xml" ContentType="application/vnd.openxmlformats-officedocument.presentationml.slideLayout+xml"/>
  <Override PartName="/ppt/slideLayouts/slideLayout1739.xml" ContentType="application/vnd.openxmlformats-officedocument.presentationml.slideLayout+xml"/>
  <Override PartName="/ppt/slideLayouts/slideLayout174.xml" ContentType="application/vnd.openxmlformats-officedocument.presentationml.slideLayout+xml"/>
  <Override PartName="/ppt/slideLayouts/slideLayout1740.xml" ContentType="application/vnd.openxmlformats-officedocument.presentationml.slideLayout+xml"/>
  <Override PartName="/ppt/slideLayouts/slideLayout1741.xml" ContentType="application/vnd.openxmlformats-officedocument.presentationml.slideLayout+xml"/>
  <Override PartName="/ppt/slideLayouts/slideLayout1742.xml" ContentType="application/vnd.openxmlformats-officedocument.presentationml.slideLayout+xml"/>
  <Override PartName="/ppt/slideLayouts/slideLayout1743.xml" ContentType="application/vnd.openxmlformats-officedocument.presentationml.slideLayout+xml"/>
  <Override PartName="/ppt/slideLayouts/slideLayout1744.xml" ContentType="application/vnd.openxmlformats-officedocument.presentationml.slideLayout+xml"/>
  <Override PartName="/ppt/slideLayouts/slideLayout1745.xml" ContentType="application/vnd.openxmlformats-officedocument.presentationml.slideLayout+xml"/>
  <Override PartName="/ppt/slideLayouts/slideLayout1746.xml" ContentType="application/vnd.openxmlformats-officedocument.presentationml.slideLayout+xml"/>
  <Override PartName="/ppt/slideLayouts/slideLayout1747.xml" ContentType="application/vnd.openxmlformats-officedocument.presentationml.slideLayout+xml"/>
  <Override PartName="/ppt/slideLayouts/slideLayout1748.xml" ContentType="application/vnd.openxmlformats-officedocument.presentationml.slideLayout+xml"/>
  <Override PartName="/ppt/slideLayouts/slideLayout1749.xml" ContentType="application/vnd.openxmlformats-officedocument.presentationml.slideLayout+xml"/>
  <Override PartName="/ppt/slideLayouts/slideLayout175.xml" ContentType="application/vnd.openxmlformats-officedocument.presentationml.slideLayout+xml"/>
  <Override PartName="/ppt/slideLayouts/slideLayout1750.xml" ContentType="application/vnd.openxmlformats-officedocument.presentationml.slideLayout+xml"/>
  <Override PartName="/ppt/slideLayouts/slideLayout1751.xml" ContentType="application/vnd.openxmlformats-officedocument.presentationml.slideLayout+xml"/>
  <Override PartName="/ppt/slideLayouts/slideLayout1752.xml" ContentType="application/vnd.openxmlformats-officedocument.presentationml.slideLayout+xml"/>
  <Override PartName="/ppt/slideLayouts/slideLayout1753.xml" ContentType="application/vnd.openxmlformats-officedocument.presentationml.slideLayout+xml"/>
  <Override PartName="/ppt/slideLayouts/slideLayout1754.xml" ContentType="application/vnd.openxmlformats-officedocument.presentationml.slideLayout+xml"/>
  <Override PartName="/ppt/slideLayouts/slideLayout1755.xml" ContentType="application/vnd.openxmlformats-officedocument.presentationml.slideLayout+xml"/>
  <Override PartName="/ppt/slideLayouts/slideLayout1756.xml" ContentType="application/vnd.openxmlformats-officedocument.presentationml.slideLayout+xml"/>
  <Override PartName="/ppt/slideLayouts/slideLayout1757.xml" ContentType="application/vnd.openxmlformats-officedocument.presentationml.slideLayout+xml"/>
  <Override PartName="/ppt/slideLayouts/slideLayout1758.xml" ContentType="application/vnd.openxmlformats-officedocument.presentationml.slideLayout+xml"/>
  <Override PartName="/ppt/slideLayouts/slideLayout1759.xml" ContentType="application/vnd.openxmlformats-officedocument.presentationml.slideLayout+xml"/>
  <Override PartName="/ppt/slideLayouts/slideLayout176.xml" ContentType="application/vnd.openxmlformats-officedocument.presentationml.slideLayout+xml"/>
  <Override PartName="/ppt/slideLayouts/slideLayout1760.xml" ContentType="application/vnd.openxmlformats-officedocument.presentationml.slideLayout+xml"/>
  <Override PartName="/ppt/slideLayouts/slideLayout1761.xml" ContentType="application/vnd.openxmlformats-officedocument.presentationml.slideLayout+xml"/>
  <Override PartName="/ppt/slideLayouts/slideLayout1762.xml" ContentType="application/vnd.openxmlformats-officedocument.presentationml.slideLayout+xml"/>
  <Override PartName="/ppt/slideLayouts/slideLayout1763.xml" ContentType="application/vnd.openxmlformats-officedocument.presentationml.slideLayout+xml"/>
  <Override PartName="/ppt/slideLayouts/slideLayout1764.xml" ContentType="application/vnd.openxmlformats-officedocument.presentationml.slideLayout+xml"/>
  <Override PartName="/ppt/slideLayouts/slideLayout1765.xml" ContentType="application/vnd.openxmlformats-officedocument.presentationml.slideLayout+xml"/>
  <Override PartName="/ppt/slideLayouts/slideLayout1766.xml" ContentType="application/vnd.openxmlformats-officedocument.presentationml.slideLayout+xml"/>
  <Override PartName="/ppt/slideLayouts/slideLayout1767.xml" ContentType="application/vnd.openxmlformats-officedocument.presentationml.slideLayout+xml"/>
  <Override PartName="/ppt/slideLayouts/slideLayout1768.xml" ContentType="application/vnd.openxmlformats-officedocument.presentationml.slideLayout+xml"/>
  <Override PartName="/ppt/slideLayouts/slideLayout1769.xml" ContentType="application/vnd.openxmlformats-officedocument.presentationml.slideLayout+xml"/>
  <Override PartName="/ppt/slideLayouts/slideLayout177.xml" ContentType="application/vnd.openxmlformats-officedocument.presentationml.slideLayout+xml"/>
  <Override PartName="/ppt/slideLayouts/slideLayout1770.xml" ContentType="application/vnd.openxmlformats-officedocument.presentationml.slideLayout+xml"/>
  <Override PartName="/ppt/slideLayouts/slideLayout1771.xml" ContentType="application/vnd.openxmlformats-officedocument.presentationml.slideLayout+xml"/>
  <Override PartName="/ppt/slideLayouts/slideLayout1772.xml" ContentType="application/vnd.openxmlformats-officedocument.presentationml.slideLayout+xml"/>
  <Override PartName="/ppt/slideLayouts/slideLayout1773.xml" ContentType="application/vnd.openxmlformats-officedocument.presentationml.slideLayout+xml"/>
  <Override PartName="/ppt/slideLayouts/slideLayout1774.xml" ContentType="application/vnd.openxmlformats-officedocument.presentationml.slideLayout+xml"/>
  <Override PartName="/ppt/slideLayouts/slideLayout1775.xml" ContentType="application/vnd.openxmlformats-officedocument.presentationml.slideLayout+xml"/>
  <Override PartName="/ppt/slideLayouts/slideLayout1776.xml" ContentType="application/vnd.openxmlformats-officedocument.presentationml.slideLayout+xml"/>
  <Override PartName="/ppt/slideLayouts/slideLayout1777.xml" ContentType="application/vnd.openxmlformats-officedocument.presentationml.slideLayout+xml"/>
  <Override PartName="/ppt/slideLayouts/slideLayout1778.xml" ContentType="application/vnd.openxmlformats-officedocument.presentationml.slideLayout+xml"/>
  <Override PartName="/ppt/slideLayouts/slideLayout1779.xml" ContentType="application/vnd.openxmlformats-officedocument.presentationml.slideLayout+xml"/>
  <Override PartName="/ppt/slideLayouts/slideLayout178.xml" ContentType="application/vnd.openxmlformats-officedocument.presentationml.slideLayout+xml"/>
  <Override PartName="/ppt/slideLayouts/slideLayout1780.xml" ContentType="application/vnd.openxmlformats-officedocument.presentationml.slideLayout+xml"/>
  <Override PartName="/ppt/slideLayouts/slideLayout1781.xml" ContentType="application/vnd.openxmlformats-officedocument.presentationml.slideLayout+xml"/>
  <Override PartName="/ppt/slideLayouts/slideLayout1782.xml" ContentType="application/vnd.openxmlformats-officedocument.presentationml.slideLayout+xml"/>
  <Override PartName="/ppt/slideLayouts/slideLayout1783.xml" ContentType="application/vnd.openxmlformats-officedocument.presentationml.slideLayout+xml"/>
  <Override PartName="/ppt/slideLayouts/slideLayout1784.xml" ContentType="application/vnd.openxmlformats-officedocument.presentationml.slideLayout+xml"/>
  <Override PartName="/ppt/slideLayouts/slideLayout1785.xml" ContentType="application/vnd.openxmlformats-officedocument.presentationml.slideLayout+xml"/>
  <Override PartName="/ppt/slideLayouts/slideLayout1786.xml" ContentType="application/vnd.openxmlformats-officedocument.presentationml.slideLayout+xml"/>
  <Override PartName="/ppt/slideLayouts/slideLayout1787.xml" ContentType="application/vnd.openxmlformats-officedocument.presentationml.slideLayout+xml"/>
  <Override PartName="/ppt/slideLayouts/slideLayout1788.xml" ContentType="application/vnd.openxmlformats-officedocument.presentationml.slideLayout+xml"/>
  <Override PartName="/ppt/slideLayouts/slideLayout1789.xml" ContentType="application/vnd.openxmlformats-officedocument.presentationml.slideLayout+xml"/>
  <Override PartName="/ppt/slideLayouts/slideLayout179.xml" ContentType="application/vnd.openxmlformats-officedocument.presentationml.slideLayout+xml"/>
  <Override PartName="/ppt/slideLayouts/slideLayout1790.xml" ContentType="application/vnd.openxmlformats-officedocument.presentationml.slideLayout+xml"/>
  <Override PartName="/ppt/slideLayouts/slideLayout1791.xml" ContentType="application/vnd.openxmlformats-officedocument.presentationml.slideLayout+xml"/>
  <Override PartName="/ppt/slideLayouts/slideLayout1792.xml" ContentType="application/vnd.openxmlformats-officedocument.presentationml.slideLayout+xml"/>
  <Override PartName="/ppt/slideLayouts/slideLayout1793.xml" ContentType="application/vnd.openxmlformats-officedocument.presentationml.slideLayout+xml"/>
  <Override PartName="/ppt/slideLayouts/slideLayout1794.xml" ContentType="application/vnd.openxmlformats-officedocument.presentationml.slideLayout+xml"/>
  <Override PartName="/ppt/slideLayouts/slideLayout1795.xml" ContentType="application/vnd.openxmlformats-officedocument.presentationml.slideLayout+xml"/>
  <Override PartName="/ppt/slideLayouts/slideLayout1796.xml" ContentType="application/vnd.openxmlformats-officedocument.presentationml.slideLayout+xml"/>
  <Override PartName="/ppt/slideLayouts/slideLayout1797.xml" ContentType="application/vnd.openxmlformats-officedocument.presentationml.slideLayout+xml"/>
  <Override PartName="/ppt/slideLayouts/slideLayout1798.xml" ContentType="application/vnd.openxmlformats-officedocument.presentationml.slideLayout+xml"/>
  <Override PartName="/ppt/slideLayouts/slideLayout1799.xml" ContentType="application/vnd.openxmlformats-officedocument.presentationml.slideLayout+xml"/>
  <Override PartName="/ppt/slideLayouts/slideLayout18.xml" ContentType="application/vnd.openxmlformats-officedocument.presentationml.slideLayout+xml"/>
  <Override PartName="/ppt/slideLayouts/slideLayout180.xml" ContentType="application/vnd.openxmlformats-officedocument.presentationml.slideLayout+xml"/>
  <Override PartName="/ppt/slideLayouts/slideLayout1800.xml" ContentType="application/vnd.openxmlformats-officedocument.presentationml.slideLayout+xml"/>
  <Override PartName="/ppt/slideLayouts/slideLayout1801.xml" ContentType="application/vnd.openxmlformats-officedocument.presentationml.slideLayout+xml"/>
  <Override PartName="/ppt/slideLayouts/slideLayout1802.xml" ContentType="application/vnd.openxmlformats-officedocument.presentationml.slideLayout+xml"/>
  <Override PartName="/ppt/slideLayouts/slideLayout1803.xml" ContentType="application/vnd.openxmlformats-officedocument.presentationml.slideLayout+xml"/>
  <Override PartName="/ppt/slideLayouts/slideLayout1804.xml" ContentType="application/vnd.openxmlformats-officedocument.presentationml.slideLayout+xml"/>
  <Override PartName="/ppt/slideLayouts/slideLayout1805.xml" ContentType="application/vnd.openxmlformats-officedocument.presentationml.slideLayout+xml"/>
  <Override PartName="/ppt/slideLayouts/slideLayout1806.xml" ContentType="application/vnd.openxmlformats-officedocument.presentationml.slideLayout+xml"/>
  <Override PartName="/ppt/slideLayouts/slideLayout1807.xml" ContentType="application/vnd.openxmlformats-officedocument.presentationml.slideLayout+xml"/>
  <Override PartName="/ppt/slideLayouts/slideLayout1808.xml" ContentType="application/vnd.openxmlformats-officedocument.presentationml.slideLayout+xml"/>
  <Override PartName="/ppt/slideLayouts/slideLayout1809.xml" ContentType="application/vnd.openxmlformats-officedocument.presentationml.slideLayout+xml"/>
  <Override PartName="/ppt/slideLayouts/slideLayout181.xml" ContentType="application/vnd.openxmlformats-officedocument.presentationml.slideLayout+xml"/>
  <Override PartName="/ppt/slideLayouts/slideLayout1810.xml" ContentType="application/vnd.openxmlformats-officedocument.presentationml.slideLayout+xml"/>
  <Override PartName="/ppt/slideLayouts/slideLayout1811.xml" ContentType="application/vnd.openxmlformats-officedocument.presentationml.slideLayout+xml"/>
  <Override PartName="/ppt/slideLayouts/slideLayout1812.xml" ContentType="application/vnd.openxmlformats-officedocument.presentationml.slideLayout+xml"/>
  <Override PartName="/ppt/slideLayouts/slideLayout1813.xml" ContentType="application/vnd.openxmlformats-officedocument.presentationml.slideLayout+xml"/>
  <Override PartName="/ppt/slideLayouts/slideLayout1814.xml" ContentType="application/vnd.openxmlformats-officedocument.presentationml.slideLayout+xml"/>
  <Override PartName="/ppt/slideLayouts/slideLayout1815.xml" ContentType="application/vnd.openxmlformats-officedocument.presentationml.slideLayout+xml"/>
  <Override PartName="/ppt/slideLayouts/slideLayout1816.xml" ContentType="application/vnd.openxmlformats-officedocument.presentationml.slideLayout+xml"/>
  <Override PartName="/ppt/slideLayouts/slideLayout1817.xml" ContentType="application/vnd.openxmlformats-officedocument.presentationml.slideLayout+xml"/>
  <Override PartName="/ppt/slideLayouts/slideLayout1818.xml" ContentType="application/vnd.openxmlformats-officedocument.presentationml.slideLayout+xml"/>
  <Override PartName="/ppt/slideLayouts/slideLayout1819.xml" ContentType="application/vnd.openxmlformats-officedocument.presentationml.slideLayout+xml"/>
  <Override PartName="/ppt/slideLayouts/slideLayout182.xml" ContentType="application/vnd.openxmlformats-officedocument.presentationml.slideLayout+xml"/>
  <Override PartName="/ppt/slideLayouts/slideLayout1820.xml" ContentType="application/vnd.openxmlformats-officedocument.presentationml.slideLayout+xml"/>
  <Override PartName="/ppt/slideLayouts/slideLayout1821.xml" ContentType="application/vnd.openxmlformats-officedocument.presentationml.slideLayout+xml"/>
  <Override PartName="/ppt/slideLayouts/slideLayout1822.xml" ContentType="application/vnd.openxmlformats-officedocument.presentationml.slideLayout+xml"/>
  <Override PartName="/ppt/slideLayouts/slideLayout1823.xml" ContentType="application/vnd.openxmlformats-officedocument.presentationml.slideLayout+xml"/>
  <Override PartName="/ppt/slideLayouts/slideLayout1824.xml" ContentType="application/vnd.openxmlformats-officedocument.presentationml.slideLayout+xml"/>
  <Override PartName="/ppt/slideLayouts/slideLayout1825.xml" ContentType="application/vnd.openxmlformats-officedocument.presentationml.slideLayout+xml"/>
  <Override PartName="/ppt/slideLayouts/slideLayout1826.xml" ContentType="application/vnd.openxmlformats-officedocument.presentationml.slideLayout+xml"/>
  <Override PartName="/ppt/slideLayouts/slideLayout1827.xml" ContentType="application/vnd.openxmlformats-officedocument.presentationml.slideLayout+xml"/>
  <Override PartName="/ppt/slideLayouts/slideLayout1828.xml" ContentType="application/vnd.openxmlformats-officedocument.presentationml.slideLayout+xml"/>
  <Override PartName="/ppt/slideLayouts/slideLayout1829.xml" ContentType="application/vnd.openxmlformats-officedocument.presentationml.slideLayout+xml"/>
  <Override PartName="/ppt/slideLayouts/slideLayout183.xml" ContentType="application/vnd.openxmlformats-officedocument.presentationml.slideLayout+xml"/>
  <Override PartName="/ppt/slideLayouts/slideLayout1830.xml" ContentType="application/vnd.openxmlformats-officedocument.presentationml.slideLayout+xml"/>
  <Override PartName="/ppt/slideLayouts/slideLayout1831.xml" ContentType="application/vnd.openxmlformats-officedocument.presentationml.slideLayout+xml"/>
  <Override PartName="/ppt/slideLayouts/slideLayout1832.xml" ContentType="application/vnd.openxmlformats-officedocument.presentationml.slideLayout+xml"/>
  <Override PartName="/ppt/slideLayouts/slideLayout1833.xml" ContentType="application/vnd.openxmlformats-officedocument.presentationml.slideLayout+xml"/>
  <Override PartName="/ppt/slideLayouts/slideLayout1834.xml" ContentType="application/vnd.openxmlformats-officedocument.presentationml.slideLayout+xml"/>
  <Override PartName="/ppt/slideLayouts/slideLayout1835.xml" ContentType="application/vnd.openxmlformats-officedocument.presentationml.slideLayout+xml"/>
  <Override PartName="/ppt/slideLayouts/slideLayout1836.xml" ContentType="application/vnd.openxmlformats-officedocument.presentationml.slideLayout+xml"/>
  <Override PartName="/ppt/slideLayouts/slideLayout1837.xml" ContentType="application/vnd.openxmlformats-officedocument.presentationml.slideLayout+xml"/>
  <Override PartName="/ppt/slideLayouts/slideLayout1838.xml" ContentType="application/vnd.openxmlformats-officedocument.presentationml.slideLayout+xml"/>
  <Override PartName="/ppt/slideLayouts/slideLayout1839.xml" ContentType="application/vnd.openxmlformats-officedocument.presentationml.slideLayout+xml"/>
  <Override PartName="/ppt/slideLayouts/slideLayout184.xml" ContentType="application/vnd.openxmlformats-officedocument.presentationml.slideLayout+xml"/>
  <Override PartName="/ppt/slideLayouts/slideLayout1840.xml" ContentType="application/vnd.openxmlformats-officedocument.presentationml.slideLayout+xml"/>
  <Override PartName="/ppt/slideLayouts/slideLayout1841.xml" ContentType="application/vnd.openxmlformats-officedocument.presentationml.slideLayout+xml"/>
  <Override PartName="/ppt/slideLayouts/slideLayout1842.xml" ContentType="application/vnd.openxmlformats-officedocument.presentationml.slideLayout+xml"/>
  <Override PartName="/ppt/slideLayouts/slideLayout1843.xml" ContentType="application/vnd.openxmlformats-officedocument.presentationml.slideLayout+xml"/>
  <Override PartName="/ppt/slideLayouts/slideLayout1844.xml" ContentType="application/vnd.openxmlformats-officedocument.presentationml.slideLayout+xml"/>
  <Override PartName="/ppt/slideLayouts/slideLayout1845.xml" ContentType="application/vnd.openxmlformats-officedocument.presentationml.slideLayout+xml"/>
  <Override PartName="/ppt/slideLayouts/slideLayout1846.xml" ContentType="application/vnd.openxmlformats-officedocument.presentationml.slideLayout+xml"/>
  <Override PartName="/ppt/slideLayouts/slideLayout1847.xml" ContentType="application/vnd.openxmlformats-officedocument.presentationml.slideLayout+xml"/>
  <Override PartName="/ppt/slideLayouts/slideLayout1848.xml" ContentType="application/vnd.openxmlformats-officedocument.presentationml.slideLayout+xml"/>
  <Override PartName="/ppt/slideLayouts/slideLayout1849.xml" ContentType="application/vnd.openxmlformats-officedocument.presentationml.slideLayout+xml"/>
  <Override PartName="/ppt/slideLayouts/slideLayout185.xml" ContentType="application/vnd.openxmlformats-officedocument.presentationml.slideLayout+xml"/>
  <Override PartName="/ppt/slideLayouts/slideLayout1850.xml" ContentType="application/vnd.openxmlformats-officedocument.presentationml.slideLayout+xml"/>
  <Override PartName="/ppt/slideLayouts/slideLayout1851.xml" ContentType="application/vnd.openxmlformats-officedocument.presentationml.slideLayout+xml"/>
  <Override PartName="/ppt/slideLayouts/slideLayout1852.xml" ContentType="application/vnd.openxmlformats-officedocument.presentationml.slideLayout+xml"/>
  <Override PartName="/ppt/slideLayouts/slideLayout1853.xml" ContentType="application/vnd.openxmlformats-officedocument.presentationml.slideLayout+xml"/>
  <Override PartName="/ppt/slideLayouts/slideLayout1854.xml" ContentType="application/vnd.openxmlformats-officedocument.presentationml.slideLayout+xml"/>
  <Override PartName="/ppt/slideLayouts/slideLayout1855.xml" ContentType="application/vnd.openxmlformats-officedocument.presentationml.slideLayout+xml"/>
  <Override PartName="/ppt/slideLayouts/slideLayout1856.xml" ContentType="application/vnd.openxmlformats-officedocument.presentationml.slideLayout+xml"/>
  <Override PartName="/ppt/slideLayouts/slideLayout1857.xml" ContentType="application/vnd.openxmlformats-officedocument.presentationml.slideLayout+xml"/>
  <Override PartName="/ppt/slideLayouts/slideLayout1858.xml" ContentType="application/vnd.openxmlformats-officedocument.presentationml.slideLayout+xml"/>
  <Override PartName="/ppt/slideLayouts/slideLayout1859.xml" ContentType="application/vnd.openxmlformats-officedocument.presentationml.slideLayout+xml"/>
  <Override PartName="/ppt/slideLayouts/slideLayout186.xml" ContentType="application/vnd.openxmlformats-officedocument.presentationml.slideLayout+xml"/>
  <Override PartName="/ppt/slideLayouts/slideLayout1860.xml" ContentType="application/vnd.openxmlformats-officedocument.presentationml.slideLayout+xml"/>
  <Override PartName="/ppt/slideLayouts/slideLayout1861.xml" ContentType="application/vnd.openxmlformats-officedocument.presentationml.slideLayout+xml"/>
  <Override PartName="/ppt/slideLayouts/slideLayout1862.xml" ContentType="application/vnd.openxmlformats-officedocument.presentationml.slideLayout+xml"/>
  <Override PartName="/ppt/slideLayouts/slideLayout1863.xml" ContentType="application/vnd.openxmlformats-officedocument.presentationml.slideLayout+xml"/>
  <Override PartName="/ppt/slideLayouts/slideLayout1864.xml" ContentType="application/vnd.openxmlformats-officedocument.presentationml.slideLayout+xml"/>
  <Override PartName="/ppt/slideLayouts/slideLayout1865.xml" ContentType="application/vnd.openxmlformats-officedocument.presentationml.slideLayout+xml"/>
  <Override PartName="/ppt/slideLayouts/slideLayout1866.xml" ContentType="application/vnd.openxmlformats-officedocument.presentationml.slideLayout+xml"/>
  <Override PartName="/ppt/slideLayouts/slideLayout1867.xml" ContentType="application/vnd.openxmlformats-officedocument.presentationml.slideLayout+xml"/>
  <Override PartName="/ppt/slideLayouts/slideLayout1868.xml" ContentType="application/vnd.openxmlformats-officedocument.presentationml.slideLayout+xml"/>
  <Override PartName="/ppt/slideLayouts/slideLayout1869.xml" ContentType="application/vnd.openxmlformats-officedocument.presentationml.slideLayout+xml"/>
  <Override PartName="/ppt/slideLayouts/slideLayout187.xml" ContentType="application/vnd.openxmlformats-officedocument.presentationml.slideLayout+xml"/>
  <Override PartName="/ppt/slideLayouts/slideLayout1870.xml" ContentType="application/vnd.openxmlformats-officedocument.presentationml.slideLayout+xml"/>
  <Override PartName="/ppt/slideLayouts/slideLayout1871.xml" ContentType="application/vnd.openxmlformats-officedocument.presentationml.slideLayout+xml"/>
  <Override PartName="/ppt/slideLayouts/slideLayout1872.xml" ContentType="application/vnd.openxmlformats-officedocument.presentationml.slideLayout+xml"/>
  <Override PartName="/ppt/slideLayouts/slideLayout1873.xml" ContentType="application/vnd.openxmlformats-officedocument.presentationml.slideLayout+xml"/>
  <Override PartName="/ppt/slideLayouts/slideLayout1874.xml" ContentType="application/vnd.openxmlformats-officedocument.presentationml.slideLayout+xml"/>
  <Override PartName="/ppt/slideLayouts/slideLayout1875.xml" ContentType="application/vnd.openxmlformats-officedocument.presentationml.slideLayout+xml"/>
  <Override PartName="/ppt/slideLayouts/slideLayout1876.xml" ContentType="application/vnd.openxmlformats-officedocument.presentationml.slideLayout+xml"/>
  <Override PartName="/ppt/slideLayouts/slideLayout1877.xml" ContentType="application/vnd.openxmlformats-officedocument.presentationml.slideLayout+xml"/>
  <Override PartName="/ppt/slideLayouts/slideLayout1878.xml" ContentType="application/vnd.openxmlformats-officedocument.presentationml.slideLayout+xml"/>
  <Override PartName="/ppt/slideLayouts/slideLayout1879.xml" ContentType="application/vnd.openxmlformats-officedocument.presentationml.slideLayout+xml"/>
  <Override PartName="/ppt/slideLayouts/slideLayout188.xml" ContentType="application/vnd.openxmlformats-officedocument.presentationml.slideLayout+xml"/>
  <Override PartName="/ppt/slideLayouts/slideLayout1880.xml" ContentType="application/vnd.openxmlformats-officedocument.presentationml.slideLayout+xml"/>
  <Override PartName="/ppt/slideLayouts/slideLayout1881.xml" ContentType="application/vnd.openxmlformats-officedocument.presentationml.slideLayout+xml"/>
  <Override PartName="/ppt/slideLayouts/slideLayout1882.xml" ContentType="application/vnd.openxmlformats-officedocument.presentationml.slideLayout+xml"/>
  <Override PartName="/ppt/slideLayouts/slideLayout1883.xml" ContentType="application/vnd.openxmlformats-officedocument.presentationml.slideLayout+xml"/>
  <Override PartName="/ppt/slideLayouts/slideLayout1884.xml" ContentType="application/vnd.openxmlformats-officedocument.presentationml.slideLayout+xml"/>
  <Override PartName="/ppt/slideLayouts/slideLayout1885.xml" ContentType="application/vnd.openxmlformats-officedocument.presentationml.slideLayout+xml"/>
  <Override PartName="/ppt/slideLayouts/slideLayout1886.xml" ContentType="application/vnd.openxmlformats-officedocument.presentationml.slideLayout+xml"/>
  <Override PartName="/ppt/slideLayouts/slideLayout1887.xml" ContentType="application/vnd.openxmlformats-officedocument.presentationml.slideLayout+xml"/>
  <Override PartName="/ppt/slideLayouts/slideLayout1888.xml" ContentType="application/vnd.openxmlformats-officedocument.presentationml.slideLayout+xml"/>
  <Override PartName="/ppt/slideLayouts/slideLayout1889.xml" ContentType="application/vnd.openxmlformats-officedocument.presentationml.slideLayout+xml"/>
  <Override PartName="/ppt/slideLayouts/slideLayout189.xml" ContentType="application/vnd.openxmlformats-officedocument.presentationml.slideLayout+xml"/>
  <Override PartName="/ppt/slideLayouts/slideLayout1890.xml" ContentType="application/vnd.openxmlformats-officedocument.presentationml.slideLayout+xml"/>
  <Override PartName="/ppt/slideLayouts/slideLayout1891.xml" ContentType="application/vnd.openxmlformats-officedocument.presentationml.slideLayout+xml"/>
  <Override PartName="/ppt/slideLayouts/slideLayout1892.xml" ContentType="application/vnd.openxmlformats-officedocument.presentationml.slideLayout+xml"/>
  <Override PartName="/ppt/slideLayouts/slideLayout1893.xml" ContentType="application/vnd.openxmlformats-officedocument.presentationml.slideLayout+xml"/>
  <Override PartName="/ppt/slideLayouts/slideLayout1894.xml" ContentType="application/vnd.openxmlformats-officedocument.presentationml.slideLayout+xml"/>
  <Override PartName="/ppt/slideLayouts/slideLayout1895.xml" ContentType="application/vnd.openxmlformats-officedocument.presentationml.slideLayout+xml"/>
  <Override PartName="/ppt/slideLayouts/slideLayout1896.xml" ContentType="application/vnd.openxmlformats-officedocument.presentationml.slideLayout+xml"/>
  <Override PartName="/ppt/slideLayouts/slideLayout1897.xml" ContentType="application/vnd.openxmlformats-officedocument.presentationml.slideLayout+xml"/>
  <Override PartName="/ppt/slideLayouts/slideLayout1898.xml" ContentType="application/vnd.openxmlformats-officedocument.presentationml.slideLayout+xml"/>
  <Override PartName="/ppt/slideLayouts/slideLayout1899.xml" ContentType="application/vnd.openxmlformats-officedocument.presentationml.slideLayout+xml"/>
  <Override PartName="/ppt/slideLayouts/slideLayout19.xml" ContentType="application/vnd.openxmlformats-officedocument.presentationml.slideLayout+xml"/>
  <Override PartName="/ppt/slideLayouts/slideLayout190.xml" ContentType="application/vnd.openxmlformats-officedocument.presentationml.slideLayout+xml"/>
  <Override PartName="/ppt/slideLayouts/slideLayout1900.xml" ContentType="application/vnd.openxmlformats-officedocument.presentationml.slideLayout+xml"/>
  <Override PartName="/ppt/slideLayouts/slideLayout1901.xml" ContentType="application/vnd.openxmlformats-officedocument.presentationml.slideLayout+xml"/>
  <Override PartName="/ppt/slideLayouts/slideLayout1902.xml" ContentType="application/vnd.openxmlformats-officedocument.presentationml.slideLayout+xml"/>
  <Override PartName="/ppt/slideLayouts/slideLayout1903.xml" ContentType="application/vnd.openxmlformats-officedocument.presentationml.slideLayout+xml"/>
  <Override PartName="/ppt/slideLayouts/slideLayout1904.xml" ContentType="application/vnd.openxmlformats-officedocument.presentationml.slideLayout+xml"/>
  <Override PartName="/ppt/slideLayouts/slideLayout1905.xml" ContentType="application/vnd.openxmlformats-officedocument.presentationml.slideLayout+xml"/>
  <Override PartName="/ppt/slideLayouts/slideLayout1906.xml" ContentType="application/vnd.openxmlformats-officedocument.presentationml.slideLayout+xml"/>
  <Override PartName="/ppt/slideLayouts/slideLayout1907.xml" ContentType="application/vnd.openxmlformats-officedocument.presentationml.slideLayout+xml"/>
  <Override PartName="/ppt/slideLayouts/slideLayout1908.xml" ContentType="application/vnd.openxmlformats-officedocument.presentationml.slideLayout+xml"/>
  <Override PartName="/ppt/slideLayouts/slideLayout1909.xml" ContentType="application/vnd.openxmlformats-officedocument.presentationml.slideLayout+xml"/>
  <Override PartName="/ppt/slideLayouts/slideLayout191.xml" ContentType="application/vnd.openxmlformats-officedocument.presentationml.slideLayout+xml"/>
  <Override PartName="/ppt/slideLayouts/slideLayout1910.xml" ContentType="application/vnd.openxmlformats-officedocument.presentationml.slideLayout+xml"/>
  <Override PartName="/ppt/slideLayouts/slideLayout1911.xml" ContentType="application/vnd.openxmlformats-officedocument.presentationml.slideLayout+xml"/>
  <Override PartName="/ppt/slideLayouts/slideLayout1912.xml" ContentType="application/vnd.openxmlformats-officedocument.presentationml.slideLayout+xml"/>
  <Override PartName="/ppt/slideLayouts/slideLayout1913.xml" ContentType="application/vnd.openxmlformats-officedocument.presentationml.slideLayout+xml"/>
  <Override PartName="/ppt/slideLayouts/slideLayout1914.xml" ContentType="application/vnd.openxmlformats-officedocument.presentationml.slideLayout+xml"/>
  <Override PartName="/ppt/slideLayouts/slideLayout1915.xml" ContentType="application/vnd.openxmlformats-officedocument.presentationml.slideLayout+xml"/>
  <Override PartName="/ppt/slideLayouts/slideLayout1916.xml" ContentType="application/vnd.openxmlformats-officedocument.presentationml.slideLayout+xml"/>
  <Override PartName="/ppt/slideLayouts/slideLayout1917.xml" ContentType="application/vnd.openxmlformats-officedocument.presentationml.slideLayout+xml"/>
  <Override PartName="/ppt/slideLayouts/slideLayout1918.xml" ContentType="application/vnd.openxmlformats-officedocument.presentationml.slideLayout+xml"/>
  <Override PartName="/ppt/slideLayouts/slideLayout1919.xml" ContentType="application/vnd.openxmlformats-officedocument.presentationml.slideLayout+xml"/>
  <Override PartName="/ppt/slideLayouts/slideLayout192.xml" ContentType="application/vnd.openxmlformats-officedocument.presentationml.slideLayout+xml"/>
  <Override PartName="/ppt/slideLayouts/slideLayout1920.xml" ContentType="application/vnd.openxmlformats-officedocument.presentationml.slideLayout+xml"/>
  <Override PartName="/ppt/slideLayouts/slideLayout1921.xml" ContentType="application/vnd.openxmlformats-officedocument.presentationml.slideLayout+xml"/>
  <Override PartName="/ppt/slideLayouts/slideLayout1922.xml" ContentType="application/vnd.openxmlformats-officedocument.presentationml.slideLayout+xml"/>
  <Override PartName="/ppt/slideLayouts/slideLayout1923.xml" ContentType="application/vnd.openxmlformats-officedocument.presentationml.slideLayout+xml"/>
  <Override PartName="/ppt/slideLayouts/slideLayout1924.xml" ContentType="application/vnd.openxmlformats-officedocument.presentationml.slideLayout+xml"/>
  <Override PartName="/ppt/slideLayouts/slideLayout1925.xml" ContentType="application/vnd.openxmlformats-officedocument.presentationml.slideLayout+xml"/>
  <Override PartName="/ppt/slideLayouts/slideLayout1926.xml" ContentType="application/vnd.openxmlformats-officedocument.presentationml.slideLayout+xml"/>
  <Override PartName="/ppt/slideLayouts/slideLayout1927.xml" ContentType="application/vnd.openxmlformats-officedocument.presentationml.slideLayout+xml"/>
  <Override PartName="/ppt/slideLayouts/slideLayout1928.xml" ContentType="application/vnd.openxmlformats-officedocument.presentationml.slideLayout+xml"/>
  <Override PartName="/ppt/slideLayouts/slideLayout1929.xml" ContentType="application/vnd.openxmlformats-officedocument.presentationml.slideLayout+xml"/>
  <Override PartName="/ppt/slideLayouts/slideLayout193.xml" ContentType="application/vnd.openxmlformats-officedocument.presentationml.slideLayout+xml"/>
  <Override PartName="/ppt/slideLayouts/slideLayout1930.xml" ContentType="application/vnd.openxmlformats-officedocument.presentationml.slideLayout+xml"/>
  <Override PartName="/ppt/slideLayouts/slideLayout1931.xml" ContentType="application/vnd.openxmlformats-officedocument.presentationml.slideLayout+xml"/>
  <Override PartName="/ppt/slideLayouts/slideLayout1932.xml" ContentType="application/vnd.openxmlformats-officedocument.presentationml.slideLayout+xml"/>
  <Override PartName="/ppt/slideLayouts/slideLayout1933.xml" ContentType="application/vnd.openxmlformats-officedocument.presentationml.slideLayout+xml"/>
  <Override PartName="/ppt/slideLayouts/slideLayout1934.xml" ContentType="application/vnd.openxmlformats-officedocument.presentationml.slideLayout+xml"/>
  <Override PartName="/ppt/slideLayouts/slideLayout1935.xml" ContentType="application/vnd.openxmlformats-officedocument.presentationml.slideLayout+xml"/>
  <Override PartName="/ppt/slideLayouts/slideLayout1936.xml" ContentType="application/vnd.openxmlformats-officedocument.presentationml.slideLayout+xml"/>
  <Override PartName="/ppt/slideLayouts/slideLayout1937.xml" ContentType="application/vnd.openxmlformats-officedocument.presentationml.slideLayout+xml"/>
  <Override PartName="/ppt/slideLayouts/slideLayout1938.xml" ContentType="application/vnd.openxmlformats-officedocument.presentationml.slideLayout+xml"/>
  <Override PartName="/ppt/slideLayouts/slideLayout1939.xml" ContentType="application/vnd.openxmlformats-officedocument.presentationml.slideLayout+xml"/>
  <Override PartName="/ppt/slideLayouts/slideLayout194.xml" ContentType="application/vnd.openxmlformats-officedocument.presentationml.slideLayout+xml"/>
  <Override PartName="/ppt/slideLayouts/slideLayout1940.xml" ContentType="application/vnd.openxmlformats-officedocument.presentationml.slideLayout+xml"/>
  <Override PartName="/ppt/slideLayouts/slideLayout1941.xml" ContentType="application/vnd.openxmlformats-officedocument.presentationml.slideLayout+xml"/>
  <Override PartName="/ppt/slideLayouts/slideLayout1942.xml" ContentType="application/vnd.openxmlformats-officedocument.presentationml.slideLayout+xml"/>
  <Override PartName="/ppt/slideLayouts/slideLayout1943.xml" ContentType="application/vnd.openxmlformats-officedocument.presentationml.slideLayout+xml"/>
  <Override PartName="/ppt/slideLayouts/slideLayout1944.xml" ContentType="application/vnd.openxmlformats-officedocument.presentationml.slideLayout+xml"/>
  <Override PartName="/ppt/slideLayouts/slideLayout1945.xml" ContentType="application/vnd.openxmlformats-officedocument.presentationml.slideLayout+xml"/>
  <Override PartName="/ppt/slideLayouts/slideLayout1946.xml" ContentType="application/vnd.openxmlformats-officedocument.presentationml.slideLayout+xml"/>
  <Override PartName="/ppt/slideLayouts/slideLayout1947.xml" ContentType="application/vnd.openxmlformats-officedocument.presentationml.slideLayout+xml"/>
  <Override PartName="/ppt/slideLayouts/slideLayout1948.xml" ContentType="application/vnd.openxmlformats-officedocument.presentationml.slideLayout+xml"/>
  <Override PartName="/ppt/slideLayouts/slideLayout1949.xml" ContentType="application/vnd.openxmlformats-officedocument.presentationml.slideLayout+xml"/>
  <Override PartName="/ppt/slideLayouts/slideLayout195.xml" ContentType="application/vnd.openxmlformats-officedocument.presentationml.slideLayout+xml"/>
  <Override PartName="/ppt/slideLayouts/slideLayout1950.xml" ContentType="application/vnd.openxmlformats-officedocument.presentationml.slideLayout+xml"/>
  <Override PartName="/ppt/slideLayouts/slideLayout1951.xml" ContentType="application/vnd.openxmlformats-officedocument.presentationml.slideLayout+xml"/>
  <Override PartName="/ppt/slideLayouts/slideLayout1952.xml" ContentType="application/vnd.openxmlformats-officedocument.presentationml.slideLayout+xml"/>
  <Override PartName="/ppt/slideLayouts/slideLayout1953.xml" ContentType="application/vnd.openxmlformats-officedocument.presentationml.slideLayout+xml"/>
  <Override PartName="/ppt/slideLayouts/slideLayout1954.xml" ContentType="application/vnd.openxmlformats-officedocument.presentationml.slideLayout+xml"/>
  <Override PartName="/ppt/slideLayouts/slideLayout1955.xml" ContentType="application/vnd.openxmlformats-officedocument.presentationml.slideLayout+xml"/>
  <Override PartName="/ppt/slideLayouts/slideLayout1956.xml" ContentType="application/vnd.openxmlformats-officedocument.presentationml.slideLayout+xml"/>
  <Override PartName="/ppt/slideLayouts/slideLayout1957.xml" ContentType="application/vnd.openxmlformats-officedocument.presentationml.slideLayout+xml"/>
  <Override PartName="/ppt/slideLayouts/slideLayout1958.xml" ContentType="application/vnd.openxmlformats-officedocument.presentationml.slideLayout+xml"/>
  <Override PartName="/ppt/slideLayouts/slideLayout1959.xml" ContentType="application/vnd.openxmlformats-officedocument.presentationml.slideLayout+xml"/>
  <Override PartName="/ppt/slideLayouts/slideLayout196.xml" ContentType="application/vnd.openxmlformats-officedocument.presentationml.slideLayout+xml"/>
  <Override PartName="/ppt/slideLayouts/slideLayout1960.xml" ContentType="application/vnd.openxmlformats-officedocument.presentationml.slideLayout+xml"/>
  <Override PartName="/ppt/slideLayouts/slideLayout1961.xml" ContentType="application/vnd.openxmlformats-officedocument.presentationml.slideLayout+xml"/>
  <Override PartName="/ppt/slideLayouts/slideLayout1962.xml" ContentType="application/vnd.openxmlformats-officedocument.presentationml.slideLayout+xml"/>
  <Override PartName="/ppt/slideLayouts/slideLayout1963.xml" ContentType="application/vnd.openxmlformats-officedocument.presentationml.slideLayout+xml"/>
  <Override PartName="/ppt/slideLayouts/slideLayout1964.xml" ContentType="application/vnd.openxmlformats-officedocument.presentationml.slideLayout+xml"/>
  <Override PartName="/ppt/slideLayouts/slideLayout1965.xml" ContentType="application/vnd.openxmlformats-officedocument.presentationml.slideLayout+xml"/>
  <Override PartName="/ppt/slideLayouts/slideLayout1966.xml" ContentType="application/vnd.openxmlformats-officedocument.presentationml.slideLayout+xml"/>
  <Override PartName="/ppt/slideLayouts/slideLayout1967.xml" ContentType="application/vnd.openxmlformats-officedocument.presentationml.slideLayout+xml"/>
  <Override PartName="/ppt/slideLayouts/slideLayout1968.xml" ContentType="application/vnd.openxmlformats-officedocument.presentationml.slideLayout+xml"/>
  <Override PartName="/ppt/slideLayouts/slideLayout1969.xml" ContentType="application/vnd.openxmlformats-officedocument.presentationml.slideLayout+xml"/>
  <Override PartName="/ppt/slideLayouts/slideLayout197.xml" ContentType="application/vnd.openxmlformats-officedocument.presentationml.slideLayout+xml"/>
  <Override PartName="/ppt/slideLayouts/slideLayout1970.xml" ContentType="application/vnd.openxmlformats-officedocument.presentationml.slideLayout+xml"/>
  <Override PartName="/ppt/slideLayouts/slideLayout1971.xml" ContentType="application/vnd.openxmlformats-officedocument.presentationml.slideLayout+xml"/>
  <Override PartName="/ppt/slideLayouts/slideLayout1972.xml" ContentType="application/vnd.openxmlformats-officedocument.presentationml.slideLayout+xml"/>
  <Override PartName="/ppt/slideLayouts/slideLayout1973.xml" ContentType="application/vnd.openxmlformats-officedocument.presentationml.slideLayout+xml"/>
  <Override PartName="/ppt/slideLayouts/slideLayout1974.xml" ContentType="application/vnd.openxmlformats-officedocument.presentationml.slideLayout+xml"/>
  <Override PartName="/ppt/slideLayouts/slideLayout1975.xml" ContentType="application/vnd.openxmlformats-officedocument.presentationml.slideLayout+xml"/>
  <Override PartName="/ppt/slideLayouts/slideLayout1976.xml" ContentType="application/vnd.openxmlformats-officedocument.presentationml.slideLayout+xml"/>
  <Override PartName="/ppt/slideLayouts/slideLayout1977.xml" ContentType="application/vnd.openxmlformats-officedocument.presentationml.slideLayout+xml"/>
  <Override PartName="/ppt/slideLayouts/slideLayout1978.xml" ContentType="application/vnd.openxmlformats-officedocument.presentationml.slideLayout+xml"/>
  <Override PartName="/ppt/slideLayouts/slideLayout1979.xml" ContentType="application/vnd.openxmlformats-officedocument.presentationml.slideLayout+xml"/>
  <Override PartName="/ppt/slideLayouts/slideLayout198.xml" ContentType="application/vnd.openxmlformats-officedocument.presentationml.slideLayout+xml"/>
  <Override PartName="/ppt/slideLayouts/slideLayout1980.xml" ContentType="application/vnd.openxmlformats-officedocument.presentationml.slideLayout+xml"/>
  <Override PartName="/ppt/slideLayouts/slideLayout1981.xml" ContentType="application/vnd.openxmlformats-officedocument.presentationml.slideLayout+xml"/>
  <Override PartName="/ppt/slideLayouts/slideLayout1982.xml" ContentType="application/vnd.openxmlformats-officedocument.presentationml.slideLayout+xml"/>
  <Override PartName="/ppt/slideLayouts/slideLayout1983.xml" ContentType="application/vnd.openxmlformats-officedocument.presentationml.slideLayout+xml"/>
  <Override PartName="/ppt/slideLayouts/slideLayout1984.xml" ContentType="application/vnd.openxmlformats-officedocument.presentationml.slideLayout+xml"/>
  <Override PartName="/ppt/slideLayouts/slideLayout1985.xml" ContentType="application/vnd.openxmlformats-officedocument.presentationml.slideLayout+xml"/>
  <Override PartName="/ppt/slideLayouts/slideLayout1986.xml" ContentType="application/vnd.openxmlformats-officedocument.presentationml.slideLayout+xml"/>
  <Override PartName="/ppt/slideLayouts/slideLayout1987.xml" ContentType="application/vnd.openxmlformats-officedocument.presentationml.slideLayout+xml"/>
  <Override PartName="/ppt/slideLayouts/slideLayout1988.xml" ContentType="application/vnd.openxmlformats-officedocument.presentationml.slideLayout+xml"/>
  <Override PartName="/ppt/slideLayouts/slideLayout1989.xml" ContentType="application/vnd.openxmlformats-officedocument.presentationml.slideLayout+xml"/>
  <Override PartName="/ppt/slideLayouts/slideLayout199.xml" ContentType="application/vnd.openxmlformats-officedocument.presentationml.slideLayout+xml"/>
  <Override PartName="/ppt/slideLayouts/slideLayout1990.xml" ContentType="application/vnd.openxmlformats-officedocument.presentationml.slideLayout+xml"/>
  <Override PartName="/ppt/slideLayouts/slideLayout1991.xml" ContentType="application/vnd.openxmlformats-officedocument.presentationml.slideLayout+xml"/>
  <Override PartName="/ppt/slideLayouts/slideLayout1992.xml" ContentType="application/vnd.openxmlformats-officedocument.presentationml.slideLayout+xml"/>
  <Override PartName="/ppt/slideLayouts/slideLayout1993.xml" ContentType="application/vnd.openxmlformats-officedocument.presentationml.slideLayout+xml"/>
  <Override PartName="/ppt/slideLayouts/slideLayout1994.xml" ContentType="application/vnd.openxmlformats-officedocument.presentationml.slideLayout+xml"/>
  <Override PartName="/ppt/slideLayouts/slideLayout1995.xml" ContentType="application/vnd.openxmlformats-officedocument.presentationml.slideLayout+xml"/>
  <Override PartName="/ppt/slideLayouts/slideLayout1996.xml" ContentType="application/vnd.openxmlformats-officedocument.presentationml.slideLayout+xml"/>
  <Override PartName="/ppt/slideLayouts/slideLayout1997.xml" ContentType="application/vnd.openxmlformats-officedocument.presentationml.slideLayout+xml"/>
  <Override PartName="/ppt/slideLayouts/slideLayout1998.xml" ContentType="application/vnd.openxmlformats-officedocument.presentationml.slideLayout+xml"/>
  <Override PartName="/ppt/slideLayouts/slideLayout199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00.xml" ContentType="application/vnd.openxmlformats-officedocument.presentationml.slideLayout+xml"/>
  <Override PartName="/ppt/slideLayouts/slideLayout2000.xml" ContentType="application/vnd.openxmlformats-officedocument.presentationml.slideLayout+xml"/>
  <Override PartName="/ppt/slideLayouts/slideLayout2001.xml" ContentType="application/vnd.openxmlformats-officedocument.presentationml.slideLayout+xml"/>
  <Override PartName="/ppt/slideLayouts/slideLayout2002.xml" ContentType="application/vnd.openxmlformats-officedocument.presentationml.slideLayout+xml"/>
  <Override PartName="/ppt/slideLayouts/slideLayout2003.xml" ContentType="application/vnd.openxmlformats-officedocument.presentationml.slideLayout+xml"/>
  <Override PartName="/ppt/slideLayouts/slideLayout2004.xml" ContentType="application/vnd.openxmlformats-officedocument.presentationml.slideLayout+xml"/>
  <Override PartName="/ppt/slideLayouts/slideLayout2005.xml" ContentType="application/vnd.openxmlformats-officedocument.presentationml.slideLayout+xml"/>
  <Override PartName="/ppt/slideLayouts/slideLayout2006.xml" ContentType="application/vnd.openxmlformats-officedocument.presentationml.slideLayout+xml"/>
  <Override PartName="/ppt/slideLayouts/slideLayout2007.xml" ContentType="application/vnd.openxmlformats-officedocument.presentationml.slideLayout+xml"/>
  <Override PartName="/ppt/slideLayouts/slideLayout2008.xml" ContentType="application/vnd.openxmlformats-officedocument.presentationml.slideLayout+xml"/>
  <Override PartName="/ppt/slideLayouts/slideLayout2009.xml" ContentType="application/vnd.openxmlformats-officedocument.presentationml.slideLayout+xml"/>
  <Override PartName="/ppt/slideLayouts/slideLayout201.xml" ContentType="application/vnd.openxmlformats-officedocument.presentationml.slideLayout+xml"/>
  <Override PartName="/ppt/slideLayouts/slideLayout2010.xml" ContentType="application/vnd.openxmlformats-officedocument.presentationml.slideLayout+xml"/>
  <Override PartName="/ppt/slideLayouts/slideLayout2011.xml" ContentType="application/vnd.openxmlformats-officedocument.presentationml.slideLayout+xml"/>
  <Override PartName="/ppt/slideLayouts/slideLayout2012.xml" ContentType="application/vnd.openxmlformats-officedocument.presentationml.slideLayout+xml"/>
  <Override PartName="/ppt/slideLayouts/slideLayout2013.xml" ContentType="application/vnd.openxmlformats-officedocument.presentationml.slideLayout+xml"/>
  <Override PartName="/ppt/slideLayouts/slideLayout2014.xml" ContentType="application/vnd.openxmlformats-officedocument.presentationml.slideLayout+xml"/>
  <Override PartName="/ppt/slideLayouts/slideLayout2015.xml" ContentType="application/vnd.openxmlformats-officedocument.presentationml.slideLayout+xml"/>
  <Override PartName="/ppt/slideLayouts/slideLayout2016.xml" ContentType="application/vnd.openxmlformats-officedocument.presentationml.slideLayout+xml"/>
  <Override PartName="/ppt/slideLayouts/slideLayout2017.xml" ContentType="application/vnd.openxmlformats-officedocument.presentationml.slideLayout+xml"/>
  <Override PartName="/ppt/slideLayouts/slideLayout2018.xml" ContentType="application/vnd.openxmlformats-officedocument.presentationml.slideLayout+xml"/>
  <Override PartName="/ppt/slideLayouts/slideLayout2019.xml" ContentType="application/vnd.openxmlformats-officedocument.presentationml.slideLayout+xml"/>
  <Override PartName="/ppt/slideLayouts/slideLayout202.xml" ContentType="application/vnd.openxmlformats-officedocument.presentationml.slideLayout+xml"/>
  <Override PartName="/ppt/slideLayouts/slideLayout2020.xml" ContentType="application/vnd.openxmlformats-officedocument.presentationml.slideLayout+xml"/>
  <Override PartName="/ppt/slideLayouts/slideLayout2021.xml" ContentType="application/vnd.openxmlformats-officedocument.presentationml.slideLayout+xml"/>
  <Override PartName="/ppt/slideLayouts/slideLayout2022.xml" ContentType="application/vnd.openxmlformats-officedocument.presentationml.slideLayout+xml"/>
  <Override PartName="/ppt/slideLayouts/slideLayout2023.xml" ContentType="application/vnd.openxmlformats-officedocument.presentationml.slideLayout+xml"/>
  <Override PartName="/ppt/slideLayouts/slideLayout2024.xml" ContentType="application/vnd.openxmlformats-officedocument.presentationml.slideLayout+xml"/>
  <Override PartName="/ppt/slideLayouts/slideLayout2025.xml" ContentType="application/vnd.openxmlformats-officedocument.presentationml.slideLayout+xml"/>
  <Override PartName="/ppt/slideLayouts/slideLayout2026.xml" ContentType="application/vnd.openxmlformats-officedocument.presentationml.slideLayout+xml"/>
  <Override PartName="/ppt/slideLayouts/slideLayout2027.xml" ContentType="application/vnd.openxmlformats-officedocument.presentationml.slideLayout+xml"/>
  <Override PartName="/ppt/slideLayouts/slideLayout2028.xml" ContentType="application/vnd.openxmlformats-officedocument.presentationml.slideLayout+xml"/>
  <Override PartName="/ppt/slideLayouts/slideLayout2029.xml" ContentType="application/vnd.openxmlformats-officedocument.presentationml.slideLayout+xml"/>
  <Override PartName="/ppt/slideLayouts/slideLayout203.xml" ContentType="application/vnd.openxmlformats-officedocument.presentationml.slideLayout+xml"/>
  <Override PartName="/ppt/slideLayouts/slideLayout2030.xml" ContentType="application/vnd.openxmlformats-officedocument.presentationml.slideLayout+xml"/>
  <Override PartName="/ppt/slideLayouts/slideLayout2031.xml" ContentType="application/vnd.openxmlformats-officedocument.presentationml.slideLayout+xml"/>
  <Override PartName="/ppt/slideLayouts/slideLayout2032.xml" ContentType="application/vnd.openxmlformats-officedocument.presentationml.slideLayout+xml"/>
  <Override PartName="/ppt/slideLayouts/slideLayout2033.xml" ContentType="application/vnd.openxmlformats-officedocument.presentationml.slideLayout+xml"/>
  <Override PartName="/ppt/slideLayouts/slideLayout2034.xml" ContentType="application/vnd.openxmlformats-officedocument.presentationml.slideLayout+xml"/>
  <Override PartName="/ppt/slideLayouts/slideLayout2035.xml" ContentType="application/vnd.openxmlformats-officedocument.presentationml.slideLayout+xml"/>
  <Override PartName="/ppt/slideLayouts/slideLayout2036.xml" ContentType="application/vnd.openxmlformats-officedocument.presentationml.slideLayout+xml"/>
  <Override PartName="/ppt/slideLayouts/slideLayout2037.xml" ContentType="application/vnd.openxmlformats-officedocument.presentationml.slideLayout+xml"/>
  <Override PartName="/ppt/slideLayouts/slideLayout2038.xml" ContentType="application/vnd.openxmlformats-officedocument.presentationml.slideLayout+xml"/>
  <Override PartName="/ppt/slideLayouts/slideLayout2039.xml" ContentType="application/vnd.openxmlformats-officedocument.presentationml.slideLayout+xml"/>
  <Override PartName="/ppt/slideLayouts/slideLayout204.xml" ContentType="application/vnd.openxmlformats-officedocument.presentationml.slideLayout+xml"/>
  <Override PartName="/ppt/slideLayouts/slideLayout2040.xml" ContentType="application/vnd.openxmlformats-officedocument.presentationml.slideLayout+xml"/>
  <Override PartName="/ppt/slideLayouts/slideLayout2041.xml" ContentType="application/vnd.openxmlformats-officedocument.presentationml.slideLayout+xml"/>
  <Override PartName="/ppt/slideLayouts/slideLayout2042.xml" ContentType="application/vnd.openxmlformats-officedocument.presentationml.slideLayout+xml"/>
  <Override PartName="/ppt/slideLayouts/slideLayout2043.xml" ContentType="application/vnd.openxmlformats-officedocument.presentationml.slideLayout+xml"/>
  <Override PartName="/ppt/slideLayouts/slideLayout2044.xml" ContentType="application/vnd.openxmlformats-officedocument.presentationml.slideLayout+xml"/>
  <Override PartName="/ppt/slideLayouts/slideLayout2045.xml" ContentType="application/vnd.openxmlformats-officedocument.presentationml.slideLayout+xml"/>
  <Override PartName="/ppt/slideLayouts/slideLayout2046.xml" ContentType="application/vnd.openxmlformats-officedocument.presentationml.slideLayout+xml"/>
  <Override PartName="/ppt/slideLayouts/slideLayout2047.xml" ContentType="application/vnd.openxmlformats-officedocument.presentationml.slideLayout+xml"/>
  <Override PartName="/ppt/slideLayouts/slideLayout2048.xml" ContentType="application/vnd.openxmlformats-officedocument.presentationml.slideLayout+xml"/>
  <Override PartName="/ppt/slideLayouts/slideLayout2049.xml" ContentType="application/vnd.openxmlformats-officedocument.presentationml.slideLayout+xml"/>
  <Override PartName="/ppt/slideLayouts/slideLayout205.xml" ContentType="application/vnd.openxmlformats-officedocument.presentationml.slideLayout+xml"/>
  <Override PartName="/ppt/slideLayouts/slideLayout2050.xml" ContentType="application/vnd.openxmlformats-officedocument.presentationml.slideLayout+xml"/>
  <Override PartName="/ppt/slideLayouts/slideLayout2051.xml" ContentType="application/vnd.openxmlformats-officedocument.presentationml.slideLayout+xml"/>
  <Override PartName="/ppt/slideLayouts/slideLayout2052.xml" ContentType="application/vnd.openxmlformats-officedocument.presentationml.slideLayout+xml"/>
  <Override PartName="/ppt/slideLayouts/slideLayout2053.xml" ContentType="application/vnd.openxmlformats-officedocument.presentationml.slideLayout+xml"/>
  <Override PartName="/ppt/slideLayouts/slideLayout2054.xml" ContentType="application/vnd.openxmlformats-officedocument.presentationml.slideLayout+xml"/>
  <Override PartName="/ppt/slideLayouts/slideLayout2055.xml" ContentType="application/vnd.openxmlformats-officedocument.presentationml.slideLayout+xml"/>
  <Override PartName="/ppt/slideLayouts/slideLayout2056.xml" ContentType="application/vnd.openxmlformats-officedocument.presentationml.slideLayout+xml"/>
  <Override PartName="/ppt/slideLayouts/slideLayout2057.xml" ContentType="application/vnd.openxmlformats-officedocument.presentationml.slideLayout+xml"/>
  <Override PartName="/ppt/slideLayouts/slideLayout2058.xml" ContentType="application/vnd.openxmlformats-officedocument.presentationml.slideLayout+xml"/>
  <Override PartName="/ppt/slideLayouts/slideLayout2059.xml" ContentType="application/vnd.openxmlformats-officedocument.presentationml.slideLayout+xml"/>
  <Override PartName="/ppt/slideLayouts/slideLayout206.xml" ContentType="application/vnd.openxmlformats-officedocument.presentationml.slideLayout+xml"/>
  <Override PartName="/ppt/slideLayouts/slideLayout2060.xml" ContentType="application/vnd.openxmlformats-officedocument.presentationml.slideLayout+xml"/>
  <Override PartName="/ppt/slideLayouts/slideLayout2061.xml" ContentType="application/vnd.openxmlformats-officedocument.presentationml.slideLayout+xml"/>
  <Override PartName="/ppt/slideLayouts/slideLayout2062.xml" ContentType="application/vnd.openxmlformats-officedocument.presentationml.slideLayout+xml"/>
  <Override PartName="/ppt/slideLayouts/slideLayout2063.xml" ContentType="application/vnd.openxmlformats-officedocument.presentationml.slideLayout+xml"/>
  <Override PartName="/ppt/slideLayouts/slideLayout2064.xml" ContentType="application/vnd.openxmlformats-officedocument.presentationml.slideLayout+xml"/>
  <Override PartName="/ppt/slideLayouts/slideLayout2065.xml" ContentType="application/vnd.openxmlformats-officedocument.presentationml.slideLayout+xml"/>
  <Override PartName="/ppt/slideLayouts/slideLayout2066.xml" ContentType="application/vnd.openxmlformats-officedocument.presentationml.slideLayout+xml"/>
  <Override PartName="/ppt/slideLayouts/slideLayout2067.xml" ContentType="application/vnd.openxmlformats-officedocument.presentationml.slideLayout+xml"/>
  <Override PartName="/ppt/slideLayouts/slideLayout2068.xml" ContentType="application/vnd.openxmlformats-officedocument.presentationml.slideLayout+xml"/>
  <Override PartName="/ppt/slideLayouts/slideLayout2069.xml" ContentType="application/vnd.openxmlformats-officedocument.presentationml.slideLayout+xml"/>
  <Override PartName="/ppt/slideLayouts/slideLayout207.xml" ContentType="application/vnd.openxmlformats-officedocument.presentationml.slideLayout+xml"/>
  <Override PartName="/ppt/slideLayouts/slideLayout2070.xml" ContentType="application/vnd.openxmlformats-officedocument.presentationml.slideLayout+xml"/>
  <Override PartName="/ppt/slideLayouts/slideLayout2071.xml" ContentType="application/vnd.openxmlformats-officedocument.presentationml.slideLayout+xml"/>
  <Override PartName="/ppt/slideLayouts/slideLayout2072.xml" ContentType="application/vnd.openxmlformats-officedocument.presentationml.slideLayout+xml"/>
  <Override PartName="/ppt/slideLayouts/slideLayout2073.xml" ContentType="application/vnd.openxmlformats-officedocument.presentationml.slideLayout+xml"/>
  <Override PartName="/ppt/slideLayouts/slideLayout2074.xml" ContentType="application/vnd.openxmlformats-officedocument.presentationml.slideLayout+xml"/>
  <Override PartName="/ppt/slideLayouts/slideLayout2075.xml" ContentType="application/vnd.openxmlformats-officedocument.presentationml.slideLayout+xml"/>
  <Override PartName="/ppt/slideLayouts/slideLayout2076.xml" ContentType="application/vnd.openxmlformats-officedocument.presentationml.slideLayout+xml"/>
  <Override PartName="/ppt/slideLayouts/slideLayout2077.xml" ContentType="application/vnd.openxmlformats-officedocument.presentationml.slideLayout+xml"/>
  <Override PartName="/ppt/slideLayouts/slideLayout2078.xml" ContentType="application/vnd.openxmlformats-officedocument.presentationml.slideLayout+xml"/>
  <Override PartName="/ppt/slideLayouts/slideLayout2079.xml" ContentType="application/vnd.openxmlformats-officedocument.presentationml.slideLayout+xml"/>
  <Override PartName="/ppt/slideLayouts/slideLayout208.xml" ContentType="application/vnd.openxmlformats-officedocument.presentationml.slideLayout+xml"/>
  <Override PartName="/ppt/slideLayouts/slideLayout2080.xml" ContentType="application/vnd.openxmlformats-officedocument.presentationml.slideLayout+xml"/>
  <Override PartName="/ppt/slideLayouts/slideLayout2081.xml" ContentType="application/vnd.openxmlformats-officedocument.presentationml.slideLayout+xml"/>
  <Override PartName="/ppt/slideLayouts/slideLayout2082.xml" ContentType="application/vnd.openxmlformats-officedocument.presentationml.slideLayout+xml"/>
  <Override PartName="/ppt/slideLayouts/slideLayout2083.xml" ContentType="application/vnd.openxmlformats-officedocument.presentationml.slideLayout+xml"/>
  <Override PartName="/ppt/slideLayouts/slideLayout2084.xml" ContentType="application/vnd.openxmlformats-officedocument.presentationml.slideLayout+xml"/>
  <Override PartName="/ppt/slideLayouts/slideLayout2085.xml" ContentType="application/vnd.openxmlformats-officedocument.presentationml.slideLayout+xml"/>
  <Override PartName="/ppt/slideLayouts/slideLayout2086.xml" ContentType="application/vnd.openxmlformats-officedocument.presentationml.slideLayout+xml"/>
  <Override PartName="/ppt/slideLayouts/slideLayout2087.xml" ContentType="application/vnd.openxmlformats-officedocument.presentationml.slideLayout+xml"/>
  <Override PartName="/ppt/slideLayouts/slideLayout2088.xml" ContentType="application/vnd.openxmlformats-officedocument.presentationml.slideLayout+xml"/>
  <Override PartName="/ppt/slideLayouts/slideLayout2089.xml" ContentType="application/vnd.openxmlformats-officedocument.presentationml.slideLayout+xml"/>
  <Override PartName="/ppt/slideLayouts/slideLayout209.xml" ContentType="application/vnd.openxmlformats-officedocument.presentationml.slideLayout+xml"/>
  <Override PartName="/ppt/slideLayouts/slideLayout2090.xml" ContentType="application/vnd.openxmlformats-officedocument.presentationml.slideLayout+xml"/>
  <Override PartName="/ppt/slideLayouts/slideLayout2091.xml" ContentType="application/vnd.openxmlformats-officedocument.presentationml.slideLayout+xml"/>
  <Override PartName="/ppt/slideLayouts/slideLayout2092.xml" ContentType="application/vnd.openxmlformats-officedocument.presentationml.slideLayout+xml"/>
  <Override PartName="/ppt/slideLayouts/slideLayout2093.xml" ContentType="application/vnd.openxmlformats-officedocument.presentationml.slideLayout+xml"/>
  <Override PartName="/ppt/slideLayouts/slideLayout2094.xml" ContentType="application/vnd.openxmlformats-officedocument.presentationml.slideLayout+xml"/>
  <Override PartName="/ppt/slideLayouts/slideLayout2095.xml" ContentType="application/vnd.openxmlformats-officedocument.presentationml.slideLayout+xml"/>
  <Override PartName="/ppt/slideLayouts/slideLayout2096.xml" ContentType="application/vnd.openxmlformats-officedocument.presentationml.slideLayout+xml"/>
  <Override PartName="/ppt/slideLayouts/slideLayout2097.xml" ContentType="application/vnd.openxmlformats-officedocument.presentationml.slideLayout+xml"/>
  <Override PartName="/ppt/slideLayouts/slideLayout2098.xml" ContentType="application/vnd.openxmlformats-officedocument.presentationml.slideLayout+xml"/>
  <Override PartName="/ppt/slideLayouts/slideLayout2099.xml" ContentType="application/vnd.openxmlformats-officedocument.presentationml.slideLayout+xml"/>
  <Override PartName="/ppt/slideLayouts/slideLayout21.xml" ContentType="application/vnd.openxmlformats-officedocument.presentationml.slideLayout+xml"/>
  <Override PartName="/ppt/slideLayouts/slideLayout210.xml" ContentType="application/vnd.openxmlformats-officedocument.presentationml.slideLayout+xml"/>
  <Override PartName="/ppt/slideLayouts/slideLayout2100.xml" ContentType="application/vnd.openxmlformats-officedocument.presentationml.slideLayout+xml"/>
  <Override PartName="/ppt/slideLayouts/slideLayout2101.xml" ContentType="application/vnd.openxmlformats-officedocument.presentationml.slideLayout+xml"/>
  <Override PartName="/ppt/slideLayouts/slideLayout2102.xml" ContentType="application/vnd.openxmlformats-officedocument.presentationml.slideLayout+xml"/>
  <Override PartName="/ppt/slideLayouts/slideLayout2103.xml" ContentType="application/vnd.openxmlformats-officedocument.presentationml.slideLayout+xml"/>
  <Override PartName="/ppt/slideLayouts/slideLayout2104.xml" ContentType="application/vnd.openxmlformats-officedocument.presentationml.slideLayout+xml"/>
  <Override PartName="/ppt/slideLayouts/slideLayout2105.xml" ContentType="application/vnd.openxmlformats-officedocument.presentationml.slideLayout+xml"/>
  <Override PartName="/ppt/slideLayouts/slideLayout2106.xml" ContentType="application/vnd.openxmlformats-officedocument.presentationml.slideLayout+xml"/>
  <Override PartName="/ppt/slideLayouts/slideLayout2107.xml" ContentType="application/vnd.openxmlformats-officedocument.presentationml.slideLayout+xml"/>
  <Override PartName="/ppt/slideLayouts/slideLayout2108.xml" ContentType="application/vnd.openxmlformats-officedocument.presentationml.slideLayout+xml"/>
  <Override PartName="/ppt/slideLayouts/slideLayout2109.xml" ContentType="application/vnd.openxmlformats-officedocument.presentationml.slideLayout+xml"/>
  <Override PartName="/ppt/slideLayouts/slideLayout211.xml" ContentType="application/vnd.openxmlformats-officedocument.presentationml.slideLayout+xml"/>
  <Override PartName="/ppt/slideLayouts/slideLayout2110.xml" ContentType="application/vnd.openxmlformats-officedocument.presentationml.slideLayout+xml"/>
  <Override PartName="/ppt/slideLayouts/slideLayout2111.xml" ContentType="application/vnd.openxmlformats-officedocument.presentationml.slideLayout+xml"/>
  <Override PartName="/ppt/slideLayouts/slideLayout2112.xml" ContentType="application/vnd.openxmlformats-officedocument.presentationml.slideLayout+xml"/>
  <Override PartName="/ppt/slideLayouts/slideLayout2113.xml" ContentType="application/vnd.openxmlformats-officedocument.presentationml.slideLayout+xml"/>
  <Override PartName="/ppt/slideLayouts/slideLayout2114.xml" ContentType="application/vnd.openxmlformats-officedocument.presentationml.slideLayout+xml"/>
  <Override PartName="/ppt/slideLayouts/slideLayout2115.xml" ContentType="application/vnd.openxmlformats-officedocument.presentationml.slideLayout+xml"/>
  <Override PartName="/ppt/slideLayouts/slideLayout2116.xml" ContentType="application/vnd.openxmlformats-officedocument.presentationml.slideLayout+xml"/>
  <Override PartName="/ppt/slideLayouts/slideLayout2117.xml" ContentType="application/vnd.openxmlformats-officedocument.presentationml.slideLayout+xml"/>
  <Override PartName="/ppt/slideLayouts/slideLayout2118.xml" ContentType="application/vnd.openxmlformats-officedocument.presentationml.slideLayout+xml"/>
  <Override PartName="/ppt/slideLayouts/slideLayout2119.xml" ContentType="application/vnd.openxmlformats-officedocument.presentationml.slideLayout+xml"/>
  <Override PartName="/ppt/slideLayouts/slideLayout212.xml" ContentType="application/vnd.openxmlformats-officedocument.presentationml.slideLayout+xml"/>
  <Override PartName="/ppt/slideLayouts/slideLayout2120.xml" ContentType="application/vnd.openxmlformats-officedocument.presentationml.slideLayout+xml"/>
  <Override PartName="/ppt/slideLayouts/slideLayout2121.xml" ContentType="application/vnd.openxmlformats-officedocument.presentationml.slideLayout+xml"/>
  <Override PartName="/ppt/slideLayouts/slideLayout2122.xml" ContentType="application/vnd.openxmlformats-officedocument.presentationml.slideLayout+xml"/>
  <Override PartName="/ppt/slideLayouts/slideLayout2123.xml" ContentType="application/vnd.openxmlformats-officedocument.presentationml.slideLayout+xml"/>
  <Override PartName="/ppt/slideLayouts/slideLayout2124.xml" ContentType="application/vnd.openxmlformats-officedocument.presentationml.slideLayout+xml"/>
  <Override PartName="/ppt/slideLayouts/slideLayout2125.xml" ContentType="application/vnd.openxmlformats-officedocument.presentationml.slideLayout+xml"/>
  <Override PartName="/ppt/slideLayouts/slideLayout2126.xml" ContentType="application/vnd.openxmlformats-officedocument.presentationml.slideLayout+xml"/>
  <Override PartName="/ppt/slideLayouts/slideLayout2127.xml" ContentType="application/vnd.openxmlformats-officedocument.presentationml.slideLayout+xml"/>
  <Override PartName="/ppt/slideLayouts/slideLayout2128.xml" ContentType="application/vnd.openxmlformats-officedocument.presentationml.slideLayout+xml"/>
  <Override PartName="/ppt/slideLayouts/slideLayout2129.xml" ContentType="application/vnd.openxmlformats-officedocument.presentationml.slideLayout+xml"/>
  <Override PartName="/ppt/slideLayouts/slideLayout213.xml" ContentType="application/vnd.openxmlformats-officedocument.presentationml.slideLayout+xml"/>
  <Override PartName="/ppt/slideLayouts/slideLayout2130.xml" ContentType="application/vnd.openxmlformats-officedocument.presentationml.slideLayout+xml"/>
  <Override PartName="/ppt/slideLayouts/slideLayout2131.xml" ContentType="application/vnd.openxmlformats-officedocument.presentationml.slideLayout+xml"/>
  <Override PartName="/ppt/slideLayouts/slideLayout2132.xml" ContentType="application/vnd.openxmlformats-officedocument.presentationml.slideLayout+xml"/>
  <Override PartName="/ppt/slideLayouts/slideLayout2133.xml" ContentType="application/vnd.openxmlformats-officedocument.presentationml.slideLayout+xml"/>
  <Override PartName="/ppt/slideLayouts/slideLayout2134.xml" ContentType="application/vnd.openxmlformats-officedocument.presentationml.slideLayout+xml"/>
  <Override PartName="/ppt/slideLayouts/slideLayout2135.xml" ContentType="application/vnd.openxmlformats-officedocument.presentationml.slideLayout+xml"/>
  <Override PartName="/ppt/slideLayouts/slideLayout2136.xml" ContentType="application/vnd.openxmlformats-officedocument.presentationml.slideLayout+xml"/>
  <Override PartName="/ppt/slideLayouts/slideLayout2137.xml" ContentType="application/vnd.openxmlformats-officedocument.presentationml.slideLayout+xml"/>
  <Override PartName="/ppt/slideLayouts/slideLayout2138.xml" ContentType="application/vnd.openxmlformats-officedocument.presentationml.slideLayout+xml"/>
  <Override PartName="/ppt/slideLayouts/slideLayout2139.xml" ContentType="application/vnd.openxmlformats-officedocument.presentationml.slideLayout+xml"/>
  <Override PartName="/ppt/slideLayouts/slideLayout214.xml" ContentType="application/vnd.openxmlformats-officedocument.presentationml.slideLayout+xml"/>
  <Override PartName="/ppt/slideLayouts/slideLayout2140.xml" ContentType="application/vnd.openxmlformats-officedocument.presentationml.slideLayout+xml"/>
  <Override PartName="/ppt/slideLayouts/slideLayout2141.xml" ContentType="application/vnd.openxmlformats-officedocument.presentationml.slideLayout+xml"/>
  <Override PartName="/ppt/slideLayouts/slideLayout2142.xml" ContentType="application/vnd.openxmlformats-officedocument.presentationml.slideLayout+xml"/>
  <Override PartName="/ppt/slideLayouts/slideLayout2143.xml" ContentType="application/vnd.openxmlformats-officedocument.presentationml.slideLayout+xml"/>
  <Override PartName="/ppt/slideLayouts/slideLayout2144.xml" ContentType="application/vnd.openxmlformats-officedocument.presentationml.slideLayout+xml"/>
  <Override PartName="/ppt/slideLayouts/slideLayout2145.xml" ContentType="application/vnd.openxmlformats-officedocument.presentationml.slideLayout+xml"/>
  <Override PartName="/ppt/slideLayouts/slideLayout2146.xml" ContentType="application/vnd.openxmlformats-officedocument.presentationml.slideLayout+xml"/>
  <Override PartName="/ppt/slideLayouts/slideLayout2147.xml" ContentType="application/vnd.openxmlformats-officedocument.presentationml.slideLayout+xml"/>
  <Override PartName="/ppt/slideLayouts/slideLayout2148.xml" ContentType="application/vnd.openxmlformats-officedocument.presentationml.slideLayout+xml"/>
  <Override PartName="/ppt/slideLayouts/slideLayout2149.xml" ContentType="application/vnd.openxmlformats-officedocument.presentationml.slideLayout+xml"/>
  <Override PartName="/ppt/slideLayouts/slideLayout215.xml" ContentType="application/vnd.openxmlformats-officedocument.presentationml.slideLayout+xml"/>
  <Override PartName="/ppt/slideLayouts/slideLayout2150.xml" ContentType="application/vnd.openxmlformats-officedocument.presentationml.slideLayout+xml"/>
  <Override PartName="/ppt/slideLayouts/slideLayout2151.xml" ContentType="application/vnd.openxmlformats-officedocument.presentationml.slideLayout+xml"/>
  <Override PartName="/ppt/slideLayouts/slideLayout2152.xml" ContentType="application/vnd.openxmlformats-officedocument.presentationml.slideLayout+xml"/>
  <Override PartName="/ppt/slideLayouts/slideLayout2153.xml" ContentType="application/vnd.openxmlformats-officedocument.presentationml.slideLayout+xml"/>
  <Override PartName="/ppt/slideLayouts/slideLayout2154.xml" ContentType="application/vnd.openxmlformats-officedocument.presentationml.slideLayout+xml"/>
  <Override PartName="/ppt/slideLayouts/slideLayout2155.xml" ContentType="application/vnd.openxmlformats-officedocument.presentationml.slideLayout+xml"/>
  <Override PartName="/ppt/slideLayouts/slideLayout2156.xml" ContentType="application/vnd.openxmlformats-officedocument.presentationml.slideLayout+xml"/>
  <Override PartName="/ppt/slideLayouts/slideLayout2157.xml" ContentType="application/vnd.openxmlformats-officedocument.presentationml.slideLayout+xml"/>
  <Override PartName="/ppt/slideLayouts/slideLayout2158.xml" ContentType="application/vnd.openxmlformats-officedocument.presentationml.slideLayout+xml"/>
  <Override PartName="/ppt/slideLayouts/slideLayout2159.xml" ContentType="application/vnd.openxmlformats-officedocument.presentationml.slideLayout+xml"/>
  <Override PartName="/ppt/slideLayouts/slideLayout216.xml" ContentType="application/vnd.openxmlformats-officedocument.presentationml.slideLayout+xml"/>
  <Override PartName="/ppt/slideLayouts/slideLayout2160.xml" ContentType="application/vnd.openxmlformats-officedocument.presentationml.slideLayout+xml"/>
  <Override PartName="/ppt/slideLayouts/slideLayout2161.xml" ContentType="application/vnd.openxmlformats-officedocument.presentationml.slideLayout+xml"/>
  <Override PartName="/ppt/slideLayouts/slideLayout2162.xml" ContentType="application/vnd.openxmlformats-officedocument.presentationml.slideLayout+xml"/>
  <Override PartName="/ppt/slideLayouts/slideLayout2163.xml" ContentType="application/vnd.openxmlformats-officedocument.presentationml.slideLayout+xml"/>
  <Override PartName="/ppt/slideLayouts/slideLayout2164.xml" ContentType="application/vnd.openxmlformats-officedocument.presentationml.slideLayout+xml"/>
  <Override PartName="/ppt/slideLayouts/slideLayout2165.xml" ContentType="application/vnd.openxmlformats-officedocument.presentationml.slideLayout+xml"/>
  <Override PartName="/ppt/slideLayouts/slideLayout2166.xml" ContentType="application/vnd.openxmlformats-officedocument.presentationml.slideLayout+xml"/>
  <Override PartName="/ppt/slideLayouts/slideLayout2167.xml" ContentType="application/vnd.openxmlformats-officedocument.presentationml.slideLayout+xml"/>
  <Override PartName="/ppt/slideLayouts/slideLayout2168.xml" ContentType="application/vnd.openxmlformats-officedocument.presentationml.slideLayout+xml"/>
  <Override PartName="/ppt/slideLayouts/slideLayout2169.xml" ContentType="application/vnd.openxmlformats-officedocument.presentationml.slideLayout+xml"/>
  <Override PartName="/ppt/slideLayouts/slideLayout217.xml" ContentType="application/vnd.openxmlformats-officedocument.presentationml.slideLayout+xml"/>
  <Override PartName="/ppt/slideLayouts/slideLayout2170.xml" ContentType="application/vnd.openxmlformats-officedocument.presentationml.slideLayout+xml"/>
  <Override PartName="/ppt/slideLayouts/slideLayout2171.xml" ContentType="application/vnd.openxmlformats-officedocument.presentationml.slideLayout+xml"/>
  <Override PartName="/ppt/slideLayouts/slideLayout2172.xml" ContentType="application/vnd.openxmlformats-officedocument.presentationml.slideLayout+xml"/>
  <Override PartName="/ppt/slideLayouts/slideLayout2173.xml" ContentType="application/vnd.openxmlformats-officedocument.presentationml.slideLayout+xml"/>
  <Override PartName="/ppt/slideLayouts/slideLayout2174.xml" ContentType="application/vnd.openxmlformats-officedocument.presentationml.slideLayout+xml"/>
  <Override PartName="/ppt/slideLayouts/slideLayout2175.xml" ContentType="application/vnd.openxmlformats-officedocument.presentationml.slideLayout+xml"/>
  <Override PartName="/ppt/slideLayouts/slideLayout2176.xml" ContentType="application/vnd.openxmlformats-officedocument.presentationml.slideLayout+xml"/>
  <Override PartName="/ppt/slideLayouts/slideLayout2177.xml" ContentType="application/vnd.openxmlformats-officedocument.presentationml.slideLayout+xml"/>
  <Override PartName="/ppt/slideLayouts/slideLayout2178.xml" ContentType="application/vnd.openxmlformats-officedocument.presentationml.slideLayout+xml"/>
  <Override PartName="/ppt/slideLayouts/slideLayout2179.xml" ContentType="application/vnd.openxmlformats-officedocument.presentationml.slideLayout+xml"/>
  <Override PartName="/ppt/slideLayouts/slideLayout218.xml" ContentType="application/vnd.openxmlformats-officedocument.presentationml.slideLayout+xml"/>
  <Override PartName="/ppt/slideLayouts/slideLayout2180.xml" ContentType="application/vnd.openxmlformats-officedocument.presentationml.slideLayout+xml"/>
  <Override PartName="/ppt/slideLayouts/slideLayout2181.xml" ContentType="application/vnd.openxmlformats-officedocument.presentationml.slideLayout+xml"/>
  <Override PartName="/ppt/slideLayouts/slideLayout2182.xml" ContentType="application/vnd.openxmlformats-officedocument.presentationml.slideLayout+xml"/>
  <Override PartName="/ppt/slideLayouts/slideLayout2183.xml" ContentType="application/vnd.openxmlformats-officedocument.presentationml.slideLayout+xml"/>
  <Override PartName="/ppt/slideLayouts/slideLayout2184.xml" ContentType="application/vnd.openxmlformats-officedocument.presentationml.slideLayout+xml"/>
  <Override PartName="/ppt/slideLayouts/slideLayout2185.xml" ContentType="application/vnd.openxmlformats-officedocument.presentationml.slideLayout+xml"/>
  <Override PartName="/ppt/slideLayouts/slideLayout2186.xml" ContentType="application/vnd.openxmlformats-officedocument.presentationml.slideLayout+xml"/>
  <Override PartName="/ppt/slideLayouts/slideLayout2187.xml" ContentType="application/vnd.openxmlformats-officedocument.presentationml.slideLayout+xml"/>
  <Override PartName="/ppt/slideLayouts/slideLayout2188.xml" ContentType="application/vnd.openxmlformats-officedocument.presentationml.slideLayout+xml"/>
  <Override PartName="/ppt/slideLayouts/slideLayout2189.xml" ContentType="application/vnd.openxmlformats-officedocument.presentationml.slideLayout+xml"/>
  <Override PartName="/ppt/slideLayouts/slideLayout219.xml" ContentType="application/vnd.openxmlformats-officedocument.presentationml.slideLayout+xml"/>
  <Override PartName="/ppt/slideLayouts/slideLayout2190.xml" ContentType="application/vnd.openxmlformats-officedocument.presentationml.slideLayout+xml"/>
  <Override PartName="/ppt/slideLayouts/slideLayout2191.xml" ContentType="application/vnd.openxmlformats-officedocument.presentationml.slideLayout+xml"/>
  <Override PartName="/ppt/slideLayouts/slideLayout2192.xml" ContentType="application/vnd.openxmlformats-officedocument.presentationml.slideLayout+xml"/>
  <Override PartName="/ppt/slideLayouts/slideLayout2193.xml" ContentType="application/vnd.openxmlformats-officedocument.presentationml.slideLayout+xml"/>
  <Override PartName="/ppt/slideLayouts/slideLayout2194.xml" ContentType="application/vnd.openxmlformats-officedocument.presentationml.slideLayout+xml"/>
  <Override PartName="/ppt/slideLayouts/slideLayout2195.xml" ContentType="application/vnd.openxmlformats-officedocument.presentationml.slideLayout+xml"/>
  <Override PartName="/ppt/slideLayouts/slideLayout2196.xml" ContentType="application/vnd.openxmlformats-officedocument.presentationml.slideLayout+xml"/>
  <Override PartName="/ppt/slideLayouts/slideLayout2197.xml" ContentType="application/vnd.openxmlformats-officedocument.presentationml.slideLayout+xml"/>
  <Override PartName="/ppt/slideLayouts/slideLayout2198.xml" ContentType="application/vnd.openxmlformats-officedocument.presentationml.slideLayout+xml"/>
  <Override PartName="/ppt/slideLayouts/slideLayout2199.xml" ContentType="application/vnd.openxmlformats-officedocument.presentationml.slideLayout+xml"/>
  <Override PartName="/ppt/slideLayouts/slideLayout22.xml" ContentType="application/vnd.openxmlformats-officedocument.presentationml.slideLayout+xml"/>
  <Override PartName="/ppt/slideLayouts/slideLayout220.xml" ContentType="application/vnd.openxmlformats-officedocument.presentationml.slideLayout+xml"/>
  <Override PartName="/ppt/slideLayouts/slideLayout2200.xml" ContentType="application/vnd.openxmlformats-officedocument.presentationml.slideLayout+xml"/>
  <Override PartName="/ppt/slideLayouts/slideLayout2201.xml" ContentType="application/vnd.openxmlformats-officedocument.presentationml.slideLayout+xml"/>
  <Override PartName="/ppt/slideLayouts/slideLayout2202.xml" ContentType="application/vnd.openxmlformats-officedocument.presentationml.slideLayout+xml"/>
  <Override PartName="/ppt/slideLayouts/slideLayout2203.xml" ContentType="application/vnd.openxmlformats-officedocument.presentationml.slideLayout+xml"/>
  <Override PartName="/ppt/slideLayouts/slideLayout2204.xml" ContentType="application/vnd.openxmlformats-officedocument.presentationml.slideLayout+xml"/>
  <Override PartName="/ppt/slideLayouts/slideLayout2205.xml" ContentType="application/vnd.openxmlformats-officedocument.presentationml.slideLayout+xml"/>
  <Override PartName="/ppt/slideLayouts/slideLayout2206.xml" ContentType="application/vnd.openxmlformats-officedocument.presentationml.slideLayout+xml"/>
  <Override PartName="/ppt/slideLayouts/slideLayout2207.xml" ContentType="application/vnd.openxmlformats-officedocument.presentationml.slideLayout+xml"/>
  <Override PartName="/ppt/slideLayouts/slideLayout2208.xml" ContentType="application/vnd.openxmlformats-officedocument.presentationml.slideLayout+xml"/>
  <Override PartName="/ppt/slideLayouts/slideLayout2209.xml" ContentType="application/vnd.openxmlformats-officedocument.presentationml.slideLayout+xml"/>
  <Override PartName="/ppt/slideLayouts/slideLayout221.xml" ContentType="application/vnd.openxmlformats-officedocument.presentationml.slideLayout+xml"/>
  <Override PartName="/ppt/slideLayouts/slideLayout2210.xml" ContentType="application/vnd.openxmlformats-officedocument.presentationml.slideLayout+xml"/>
  <Override PartName="/ppt/slideLayouts/slideLayout2211.xml" ContentType="application/vnd.openxmlformats-officedocument.presentationml.slideLayout+xml"/>
  <Override PartName="/ppt/slideLayouts/slideLayout2212.xml" ContentType="application/vnd.openxmlformats-officedocument.presentationml.slideLayout+xml"/>
  <Override PartName="/ppt/slideLayouts/slideLayout2213.xml" ContentType="application/vnd.openxmlformats-officedocument.presentationml.slideLayout+xml"/>
  <Override PartName="/ppt/slideLayouts/slideLayout2214.xml" ContentType="application/vnd.openxmlformats-officedocument.presentationml.slideLayout+xml"/>
  <Override PartName="/ppt/slideLayouts/slideLayout2215.xml" ContentType="application/vnd.openxmlformats-officedocument.presentationml.slideLayout+xml"/>
  <Override PartName="/ppt/slideLayouts/slideLayout2216.xml" ContentType="application/vnd.openxmlformats-officedocument.presentationml.slideLayout+xml"/>
  <Override PartName="/ppt/slideLayouts/slideLayout2217.xml" ContentType="application/vnd.openxmlformats-officedocument.presentationml.slideLayout+xml"/>
  <Override PartName="/ppt/slideLayouts/slideLayout2218.xml" ContentType="application/vnd.openxmlformats-officedocument.presentationml.slideLayout+xml"/>
  <Override PartName="/ppt/slideLayouts/slideLayout2219.xml" ContentType="application/vnd.openxmlformats-officedocument.presentationml.slideLayout+xml"/>
  <Override PartName="/ppt/slideLayouts/slideLayout222.xml" ContentType="application/vnd.openxmlformats-officedocument.presentationml.slideLayout+xml"/>
  <Override PartName="/ppt/slideLayouts/slideLayout2220.xml" ContentType="application/vnd.openxmlformats-officedocument.presentationml.slideLayout+xml"/>
  <Override PartName="/ppt/slideLayouts/slideLayout2221.xml" ContentType="application/vnd.openxmlformats-officedocument.presentationml.slideLayout+xml"/>
  <Override PartName="/ppt/slideLayouts/slideLayout2222.xml" ContentType="application/vnd.openxmlformats-officedocument.presentationml.slideLayout+xml"/>
  <Override PartName="/ppt/slideLayouts/slideLayout2223.xml" ContentType="application/vnd.openxmlformats-officedocument.presentationml.slideLayout+xml"/>
  <Override PartName="/ppt/slideLayouts/slideLayout2224.xml" ContentType="application/vnd.openxmlformats-officedocument.presentationml.slideLayout+xml"/>
  <Override PartName="/ppt/slideLayouts/slideLayout2225.xml" ContentType="application/vnd.openxmlformats-officedocument.presentationml.slideLayout+xml"/>
  <Override PartName="/ppt/slideLayouts/slideLayout2226.xml" ContentType="application/vnd.openxmlformats-officedocument.presentationml.slideLayout+xml"/>
  <Override PartName="/ppt/slideLayouts/slideLayout2227.xml" ContentType="application/vnd.openxmlformats-officedocument.presentationml.slideLayout+xml"/>
  <Override PartName="/ppt/slideLayouts/slideLayout2228.xml" ContentType="application/vnd.openxmlformats-officedocument.presentationml.slideLayout+xml"/>
  <Override PartName="/ppt/slideLayouts/slideLayout2229.xml" ContentType="application/vnd.openxmlformats-officedocument.presentationml.slideLayout+xml"/>
  <Override PartName="/ppt/slideLayouts/slideLayout223.xml" ContentType="application/vnd.openxmlformats-officedocument.presentationml.slideLayout+xml"/>
  <Override PartName="/ppt/slideLayouts/slideLayout2230.xml" ContentType="application/vnd.openxmlformats-officedocument.presentationml.slideLayout+xml"/>
  <Override PartName="/ppt/slideLayouts/slideLayout2231.xml" ContentType="application/vnd.openxmlformats-officedocument.presentationml.slideLayout+xml"/>
  <Override PartName="/ppt/slideLayouts/slideLayout2232.xml" ContentType="application/vnd.openxmlformats-officedocument.presentationml.slideLayout+xml"/>
  <Override PartName="/ppt/slideLayouts/slideLayout2233.xml" ContentType="application/vnd.openxmlformats-officedocument.presentationml.slideLayout+xml"/>
  <Override PartName="/ppt/slideLayouts/slideLayout2234.xml" ContentType="application/vnd.openxmlformats-officedocument.presentationml.slideLayout+xml"/>
  <Override PartName="/ppt/slideLayouts/slideLayout2235.xml" ContentType="application/vnd.openxmlformats-officedocument.presentationml.slideLayout+xml"/>
  <Override PartName="/ppt/slideLayouts/slideLayout2236.xml" ContentType="application/vnd.openxmlformats-officedocument.presentationml.slideLayout+xml"/>
  <Override PartName="/ppt/slideLayouts/slideLayout2237.xml" ContentType="application/vnd.openxmlformats-officedocument.presentationml.slideLayout+xml"/>
  <Override PartName="/ppt/slideLayouts/slideLayout2238.xml" ContentType="application/vnd.openxmlformats-officedocument.presentationml.slideLayout+xml"/>
  <Override PartName="/ppt/slideLayouts/slideLayout2239.xml" ContentType="application/vnd.openxmlformats-officedocument.presentationml.slideLayout+xml"/>
  <Override PartName="/ppt/slideLayouts/slideLayout224.xml" ContentType="application/vnd.openxmlformats-officedocument.presentationml.slideLayout+xml"/>
  <Override PartName="/ppt/slideLayouts/slideLayout2240.xml" ContentType="application/vnd.openxmlformats-officedocument.presentationml.slideLayout+xml"/>
  <Override PartName="/ppt/slideLayouts/slideLayout2241.xml" ContentType="application/vnd.openxmlformats-officedocument.presentationml.slideLayout+xml"/>
  <Override PartName="/ppt/slideLayouts/slideLayout2242.xml" ContentType="application/vnd.openxmlformats-officedocument.presentationml.slideLayout+xml"/>
  <Override PartName="/ppt/slideLayouts/slideLayout2243.xml" ContentType="application/vnd.openxmlformats-officedocument.presentationml.slideLayout+xml"/>
  <Override PartName="/ppt/slideLayouts/slideLayout2244.xml" ContentType="application/vnd.openxmlformats-officedocument.presentationml.slideLayout+xml"/>
  <Override PartName="/ppt/slideLayouts/slideLayout2245.xml" ContentType="application/vnd.openxmlformats-officedocument.presentationml.slideLayout+xml"/>
  <Override PartName="/ppt/slideLayouts/slideLayout2246.xml" ContentType="application/vnd.openxmlformats-officedocument.presentationml.slideLayout+xml"/>
  <Override PartName="/ppt/slideLayouts/slideLayout2247.xml" ContentType="application/vnd.openxmlformats-officedocument.presentationml.slideLayout+xml"/>
  <Override PartName="/ppt/slideLayouts/slideLayout2248.xml" ContentType="application/vnd.openxmlformats-officedocument.presentationml.slideLayout+xml"/>
  <Override PartName="/ppt/slideLayouts/slideLayout2249.xml" ContentType="application/vnd.openxmlformats-officedocument.presentationml.slideLayout+xml"/>
  <Override PartName="/ppt/slideLayouts/slideLayout225.xml" ContentType="application/vnd.openxmlformats-officedocument.presentationml.slideLayout+xml"/>
  <Override PartName="/ppt/slideLayouts/slideLayout2250.xml" ContentType="application/vnd.openxmlformats-officedocument.presentationml.slideLayout+xml"/>
  <Override PartName="/ppt/slideLayouts/slideLayout2251.xml" ContentType="application/vnd.openxmlformats-officedocument.presentationml.slideLayout+xml"/>
  <Override PartName="/ppt/slideLayouts/slideLayout2252.xml" ContentType="application/vnd.openxmlformats-officedocument.presentationml.slideLayout+xml"/>
  <Override PartName="/ppt/slideLayouts/slideLayout2253.xml" ContentType="application/vnd.openxmlformats-officedocument.presentationml.slideLayout+xml"/>
  <Override PartName="/ppt/slideLayouts/slideLayout2254.xml" ContentType="application/vnd.openxmlformats-officedocument.presentationml.slideLayout+xml"/>
  <Override PartName="/ppt/slideLayouts/slideLayout2255.xml" ContentType="application/vnd.openxmlformats-officedocument.presentationml.slideLayout+xml"/>
  <Override PartName="/ppt/slideLayouts/slideLayout2256.xml" ContentType="application/vnd.openxmlformats-officedocument.presentationml.slideLayout+xml"/>
  <Override PartName="/ppt/slideLayouts/slideLayout2257.xml" ContentType="application/vnd.openxmlformats-officedocument.presentationml.slideLayout+xml"/>
  <Override PartName="/ppt/slideLayouts/slideLayout2258.xml" ContentType="application/vnd.openxmlformats-officedocument.presentationml.slideLayout+xml"/>
  <Override PartName="/ppt/slideLayouts/slideLayout2259.xml" ContentType="application/vnd.openxmlformats-officedocument.presentationml.slideLayout+xml"/>
  <Override PartName="/ppt/slideLayouts/slideLayout226.xml" ContentType="application/vnd.openxmlformats-officedocument.presentationml.slideLayout+xml"/>
  <Override PartName="/ppt/slideLayouts/slideLayout2260.xml" ContentType="application/vnd.openxmlformats-officedocument.presentationml.slideLayout+xml"/>
  <Override PartName="/ppt/slideLayouts/slideLayout2261.xml" ContentType="application/vnd.openxmlformats-officedocument.presentationml.slideLayout+xml"/>
  <Override PartName="/ppt/slideLayouts/slideLayout2262.xml" ContentType="application/vnd.openxmlformats-officedocument.presentationml.slideLayout+xml"/>
  <Override PartName="/ppt/slideLayouts/slideLayout2263.xml" ContentType="application/vnd.openxmlformats-officedocument.presentationml.slideLayout+xml"/>
  <Override PartName="/ppt/slideLayouts/slideLayout2264.xml" ContentType="application/vnd.openxmlformats-officedocument.presentationml.slideLayout+xml"/>
  <Override PartName="/ppt/slideLayouts/slideLayout2265.xml" ContentType="application/vnd.openxmlformats-officedocument.presentationml.slideLayout+xml"/>
  <Override PartName="/ppt/slideLayouts/slideLayout2266.xml" ContentType="application/vnd.openxmlformats-officedocument.presentationml.slideLayout+xml"/>
  <Override PartName="/ppt/slideLayouts/slideLayout2267.xml" ContentType="application/vnd.openxmlformats-officedocument.presentationml.slideLayout+xml"/>
  <Override PartName="/ppt/slideLayouts/slideLayout2268.xml" ContentType="application/vnd.openxmlformats-officedocument.presentationml.slideLayout+xml"/>
  <Override PartName="/ppt/slideLayouts/slideLayout2269.xml" ContentType="application/vnd.openxmlformats-officedocument.presentationml.slideLayout+xml"/>
  <Override PartName="/ppt/slideLayouts/slideLayout227.xml" ContentType="application/vnd.openxmlformats-officedocument.presentationml.slideLayout+xml"/>
  <Override PartName="/ppt/slideLayouts/slideLayout2270.xml" ContentType="application/vnd.openxmlformats-officedocument.presentationml.slideLayout+xml"/>
  <Override PartName="/ppt/slideLayouts/slideLayout2271.xml" ContentType="application/vnd.openxmlformats-officedocument.presentationml.slideLayout+xml"/>
  <Override PartName="/ppt/slideLayouts/slideLayout2272.xml" ContentType="application/vnd.openxmlformats-officedocument.presentationml.slideLayout+xml"/>
  <Override PartName="/ppt/slideLayouts/slideLayout2273.xml" ContentType="application/vnd.openxmlformats-officedocument.presentationml.slideLayout+xml"/>
  <Override PartName="/ppt/slideLayouts/slideLayout2274.xml" ContentType="application/vnd.openxmlformats-officedocument.presentationml.slideLayout+xml"/>
  <Override PartName="/ppt/slideLayouts/slideLayout2275.xml" ContentType="application/vnd.openxmlformats-officedocument.presentationml.slideLayout+xml"/>
  <Override PartName="/ppt/slideLayouts/slideLayout2276.xml" ContentType="application/vnd.openxmlformats-officedocument.presentationml.slideLayout+xml"/>
  <Override PartName="/ppt/slideLayouts/slideLayout2277.xml" ContentType="application/vnd.openxmlformats-officedocument.presentationml.slideLayout+xml"/>
  <Override PartName="/ppt/slideLayouts/slideLayout2278.xml" ContentType="application/vnd.openxmlformats-officedocument.presentationml.slideLayout+xml"/>
  <Override PartName="/ppt/slideLayouts/slideLayout2279.xml" ContentType="application/vnd.openxmlformats-officedocument.presentationml.slideLayout+xml"/>
  <Override PartName="/ppt/slideLayouts/slideLayout228.xml" ContentType="application/vnd.openxmlformats-officedocument.presentationml.slideLayout+xml"/>
  <Override PartName="/ppt/slideLayouts/slideLayout2280.xml" ContentType="application/vnd.openxmlformats-officedocument.presentationml.slideLayout+xml"/>
  <Override PartName="/ppt/slideLayouts/slideLayout2281.xml" ContentType="application/vnd.openxmlformats-officedocument.presentationml.slideLayout+xml"/>
  <Override PartName="/ppt/slideLayouts/slideLayout2282.xml" ContentType="application/vnd.openxmlformats-officedocument.presentationml.slideLayout+xml"/>
  <Override PartName="/ppt/slideLayouts/slideLayout2283.xml" ContentType="application/vnd.openxmlformats-officedocument.presentationml.slideLayout+xml"/>
  <Override PartName="/ppt/slideLayouts/slideLayout2284.xml" ContentType="application/vnd.openxmlformats-officedocument.presentationml.slideLayout+xml"/>
  <Override PartName="/ppt/slideLayouts/slideLayout2285.xml" ContentType="application/vnd.openxmlformats-officedocument.presentationml.slideLayout+xml"/>
  <Override PartName="/ppt/slideLayouts/slideLayout2286.xml" ContentType="application/vnd.openxmlformats-officedocument.presentationml.slideLayout+xml"/>
  <Override PartName="/ppt/slideLayouts/slideLayout2287.xml" ContentType="application/vnd.openxmlformats-officedocument.presentationml.slideLayout+xml"/>
  <Override PartName="/ppt/slideLayouts/slideLayout2288.xml" ContentType="application/vnd.openxmlformats-officedocument.presentationml.slideLayout+xml"/>
  <Override PartName="/ppt/slideLayouts/slideLayout2289.xml" ContentType="application/vnd.openxmlformats-officedocument.presentationml.slideLayout+xml"/>
  <Override PartName="/ppt/slideLayouts/slideLayout229.xml" ContentType="application/vnd.openxmlformats-officedocument.presentationml.slideLayout+xml"/>
  <Override PartName="/ppt/slideLayouts/slideLayout2290.xml" ContentType="application/vnd.openxmlformats-officedocument.presentationml.slideLayout+xml"/>
  <Override PartName="/ppt/slideLayouts/slideLayout2291.xml" ContentType="application/vnd.openxmlformats-officedocument.presentationml.slideLayout+xml"/>
  <Override PartName="/ppt/slideLayouts/slideLayout2292.xml" ContentType="application/vnd.openxmlformats-officedocument.presentationml.slideLayout+xml"/>
  <Override PartName="/ppt/slideLayouts/slideLayout2293.xml" ContentType="application/vnd.openxmlformats-officedocument.presentationml.slideLayout+xml"/>
  <Override PartName="/ppt/slideLayouts/slideLayout2294.xml" ContentType="application/vnd.openxmlformats-officedocument.presentationml.slideLayout+xml"/>
  <Override PartName="/ppt/slideLayouts/slideLayout2295.xml" ContentType="application/vnd.openxmlformats-officedocument.presentationml.slideLayout+xml"/>
  <Override PartName="/ppt/slideLayouts/slideLayout2296.xml" ContentType="application/vnd.openxmlformats-officedocument.presentationml.slideLayout+xml"/>
  <Override PartName="/ppt/slideLayouts/slideLayout2297.xml" ContentType="application/vnd.openxmlformats-officedocument.presentationml.slideLayout+xml"/>
  <Override PartName="/ppt/slideLayouts/slideLayout2298.xml" ContentType="application/vnd.openxmlformats-officedocument.presentationml.slideLayout+xml"/>
  <Override PartName="/ppt/slideLayouts/slideLayout2299.xml" ContentType="application/vnd.openxmlformats-officedocument.presentationml.slideLayout+xml"/>
  <Override PartName="/ppt/slideLayouts/slideLayout23.xml" ContentType="application/vnd.openxmlformats-officedocument.presentationml.slideLayout+xml"/>
  <Override PartName="/ppt/slideLayouts/slideLayout230.xml" ContentType="application/vnd.openxmlformats-officedocument.presentationml.slideLayout+xml"/>
  <Override PartName="/ppt/slideLayouts/slideLayout2300.xml" ContentType="application/vnd.openxmlformats-officedocument.presentationml.slideLayout+xml"/>
  <Override PartName="/ppt/slideLayouts/slideLayout2301.xml" ContentType="application/vnd.openxmlformats-officedocument.presentationml.slideLayout+xml"/>
  <Override PartName="/ppt/slideLayouts/slideLayout2302.xml" ContentType="application/vnd.openxmlformats-officedocument.presentationml.slideLayout+xml"/>
  <Override PartName="/ppt/slideLayouts/slideLayout2303.xml" ContentType="application/vnd.openxmlformats-officedocument.presentationml.slideLayout+xml"/>
  <Override PartName="/ppt/slideLayouts/slideLayout2304.xml" ContentType="application/vnd.openxmlformats-officedocument.presentationml.slideLayout+xml"/>
  <Override PartName="/ppt/slideLayouts/slideLayout2305.xml" ContentType="application/vnd.openxmlformats-officedocument.presentationml.slideLayout+xml"/>
  <Override PartName="/ppt/slideLayouts/slideLayout2306.xml" ContentType="application/vnd.openxmlformats-officedocument.presentationml.slideLayout+xml"/>
  <Override PartName="/ppt/slideLayouts/slideLayout2307.xml" ContentType="application/vnd.openxmlformats-officedocument.presentationml.slideLayout+xml"/>
  <Override PartName="/ppt/slideLayouts/slideLayout2308.xml" ContentType="application/vnd.openxmlformats-officedocument.presentationml.slideLayout+xml"/>
  <Override PartName="/ppt/slideLayouts/slideLayout2309.xml" ContentType="application/vnd.openxmlformats-officedocument.presentationml.slideLayout+xml"/>
  <Override PartName="/ppt/slideLayouts/slideLayout231.xml" ContentType="application/vnd.openxmlformats-officedocument.presentationml.slideLayout+xml"/>
  <Override PartName="/ppt/slideLayouts/slideLayout2310.xml" ContentType="application/vnd.openxmlformats-officedocument.presentationml.slideLayout+xml"/>
  <Override PartName="/ppt/slideLayouts/slideLayout2311.xml" ContentType="application/vnd.openxmlformats-officedocument.presentationml.slideLayout+xml"/>
  <Override PartName="/ppt/slideLayouts/slideLayout2312.xml" ContentType="application/vnd.openxmlformats-officedocument.presentationml.slideLayout+xml"/>
  <Override PartName="/ppt/slideLayouts/slideLayout2313.xml" ContentType="application/vnd.openxmlformats-officedocument.presentationml.slideLayout+xml"/>
  <Override PartName="/ppt/slideLayouts/slideLayout2314.xml" ContentType="application/vnd.openxmlformats-officedocument.presentationml.slideLayout+xml"/>
  <Override PartName="/ppt/slideLayouts/slideLayout2315.xml" ContentType="application/vnd.openxmlformats-officedocument.presentationml.slideLayout+xml"/>
  <Override PartName="/ppt/slideLayouts/slideLayout2316.xml" ContentType="application/vnd.openxmlformats-officedocument.presentationml.slideLayout+xml"/>
  <Override PartName="/ppt/slideLayouts/slideLayout2317.xml" ContentType="application/vnd.openxmlformats-officedocument.presentationml.slideLayout+xml"/>
  <Override PartName="/ppt/slideLayouts/slideLayout2318.xml" ContentType="application/vnd.openxmlformats-officedocument.presentationml.slideLayout+xml"/>
  <Override PartName="/ppt/slideLayouts/slideLayout2319.xml" ContentType="application/vnd.openxmlformats-officedocument.presentationml.slideLayout+xml"/>
  <Override PartName="/ppt/slideLayouts/slideLayout232.xml" ContentType="application/vnd.openxmlformats-officedocument.presentationml.slideLayout+xml"/>
  <Override PartName="/ppt/slideLayouts/slideLayout2320.xml" ContentType="application/vnd.openxmlformats-officedocument.presentationml.slideLayout+xml"/>
  <Override PartName="/ppt/slideLayouts/slideLayout2321.xml" ContentType="application/vnd.openxmlformats-officedocument.presentationml.slideLayout+xml"/>
  <Override PartName="/ppt/slideLayouts/slideLayout2322.xml" ContentType="application/vnd.openxmlformats-officedocument.presentationml.slideLayout+xml"/>
  <Override PartName="/ppt/slideLayouts/slideLayout2323.xml" ContentType="application/vnd.openxmlformats-officedocument.presentationml.slideLayout+xml"/>
  <Override PartName="/ppt/slideLayouts/slideLayout2324.xml" ContentType="application/vnd.openxmlformats-officedocument.presentationml.slideLayout+xml"/>
  <Override PartName="/ppt/slideLayouts/slideLayout2325.xml" ContentType="application/vnd.openxmlformats-officedocument.presentationml.slideLayout+xml"/>
  <Override PartName="/ppt/slideLayouts/slideLayout2326.xml" ContentType="application/vnd.openxmlformats-officedocument.presentationml.slideLayout+xml"/>
  <Override PartName="/ppt/slideLayouts/slideLayout2327.xml" ContentType="application/vnd.openxmlformats-officedocument.presentationml.slideLayout+xml"/>
  <Override PartName="/ppt/slideLayouts/slideLayout2328.xml" ContentType="application/vnd.openxmlformats-officedocument.presentationml.slideLayout+xml"/>
  <Override PartName="/ppt/slideLayouts/slideLayout2329.xml" ContentType="application/vnd.openxmlformats-officedocument.presentationml.slideLayout+xml"/>
  <Override PartName="/ppt/slideLayouts/slideLayout233.xml" ContentType="application/vnd.openxmlformats-officedocument.presentationml.slideLayout+xml"/>
  <Override PartName="/ppt/slideLayouts/slideLayout2330.xml" ContentType="application/vnd.openxmlformats-officedocument.presentationml.slideLayout+xml"/>
  <Override PartName="/ppt/slideLayouts/slideLayout2331.xml" ContentType="application/vnd.openxmlformats-officedocument.presentationml.slideLayout+xml"/>
  <Override PartName="/ppt/slideLayouts/slideLayout2332.xml" ContentType="application/vnd.openxmlformats-officedocument.presentationml.slideLayout+xml"/>
  <Override PartName="/ppt/slideLayouts/slideLayout2333.xml" ContentType="application/vnd.openxmlformats-officedocument.presentationml.slideLayout+xml"/>
  <Override PartName="/ppt/slideLayouts/slideLayout2334.xml" ContentType="application/vnd.openxmlformats-officedocument.presentationml.slideLayout+xml"/>
  <Override PartName="/ppt/slideLayouts/slideLayout2335.xml" ContentType="application/vnd.openxmlformats-officedocument.presentationml.slideLayout+xml"/>
  <Override PartName="/ppt/slideLayouts/slideLayout2336.xml" ContentType="application/vnd.openxmlformats-officedocument.presentationml.slideLayout+xml"/>
  <Override PartName="/ppt/slideLayouts/slideLayout2337.xml" ContentType="application/vnd.openxmlformats-officedocument.presentationml.slideLayout+xml"/>
  <Override PartName="/ppt/slideLayouts/slideLayout2338.xml" ContentType="application/vnd.openxmlformats-officedocument.presentationml.slideLayout+xml"/>
  <Override PartName="/ppt/slideLayouts/slideLayout2339.xml" ContentType="application/vnd.openxmlformats-officedocument.presentationml.slideLayout+xml"/>
  <Override PartName="/ppt/slideLayouts/slideLayout234.xml" ContentType="application/vnd.openxmlformats-officedocument.presentationml.slideLayout+xml"/>
  <Override PartName="/ppt/slideLayouts/slideLayout2340.xml" ContentType="application/vnd.openxmlformats-officedocument.presentationml.slideLayout+xml"/>
  <Override PartName="/ppt/slideLayouts/slideLayout2341.xml" ContentType="application/vnd.openxmlformats-officedocument.presentationml.slideLayout+xml"/>
  <Override PartName="/ppt/slideLayouts/slideLayout2342.xml" ContentType="application/vnd.openxmlformats-officedocument.presentationml.slideLayout+xml"/>
  <Override PartName="/ppt/slideLayouts/slideLayout2343.xml" ContentType="application/vnd.openxmlformats-officedocument.presentationml.slideLayout+xml"/>
  <Override PartName="/ppt/slideLayouts/slideLayout2344.xml" ContentType="application/vnd.openxmlformats-officedocument.presentationml.slideLayout+xml"/>
  <Override PartName="/ppt/slideLayouts/slideLayout2345.xml" ContentType="application/vnd.openxmlformats-officedocument.presentationml.slideLayout+xml"/>
  <Override PartName="/ppt/slideLayouts/slideLayout2346.xml" ContentType="application/vnd.openxmlformats-officedocument.presentationml.slideLayout+xml"/>
  <Override PartName="/ppt/slideLayouts/slideLayout2347.xml" ContentType="application/vnd.openxmlformats-officedocument.presentationml.slideLayout+xml"/>
  <Override PartName="/ppt/slideLayouts/slideLayout2348.xml" ContentType="application/vnd.openxmlformats-officedocument.presentationml.slideLayout+xml"/>
  <Override PartName="/ppt/slideLayouts/slideLayout2349.xml" ContentType="application/vnd.openxmlformats-officedocument.presentationml.slideLayout+xml"/>
  <Override PartName="/ppt/slideLayouts/slideLayout235.xml" ContentType="application/vnd.openxmlformats-officedocument.presentationml.slideLayout+xml"/>
  <Override PartName="/ppt/slideLayouts/slideLayout2350.xml" ContentType="application/vnd.openxmlformats-officedocument.presentationml.slideLayout+xml"/>
  <Override PartName="/ppt/slideLayouts/slideLayout2351.xml" ContentType="application/vnd.openxmlformats-officedocument.presentationml.slideLayout+xml"/>
  <Override PartName="/ppt/slideLayouts/slideLayout2352.xml" ContentType="application/vnd.openxmlformats-officedocument.presentationml.slideLayout+xml"/>
  <Override PartName="/ppt/slideLayouts/slideLayout2353.xml" ContentType="application/vnd.openxmlformats-officedocument.presentationml.slideLayout+xml"/>
  <Override PartName="/ppt/slideLayouts/slideLayout2354.xml" ContentType="application/vnd.openxmlformats-officedocument.presentationml.slideLayout+xml"/>
  <Override PartName="/ppt/slideLayouts/slideLayout2355.xml" ContentType="application/vnd.openxmlformats-officedocument.presentationml.slideLayout+xml"/>
  <Override PartName="/ppt/slideLayouts/slideLayout2356.xml" ContentType="application/vnd.openxmlformats-officedocument.presentationml.slideLayout+xml"/>
  <Override PartName="/ppt/slideLayouts/slideLayout2357.xml" ContentType="application/vnd.openxmlformats-officedocument.presentationml.slideLayout+xml"/>
  <Override PartName="/ppt/slideLayouts/slideLayout2358.xml" ContentType="application/vnd.openxmlformats-officedocument.presentationml.slideLayout+xml"/>
  <Override PartName="/ppt/slideLayouts/slideLayout2359.xml" ContentType="application/vnd.openxmlformats-officedocument.presentationml.slideLayout+xml"/>
  <Override PartName="/ppt/slideLayouts/slideLayout236.xml" ContentType="application/vnd.openxmlformats-officedocument.presentationml.slideLayout+xml"/>
  <Override PartName="/ppt/slideLayouts/slideLayout2360.xml" ContentType="application/vnd.openxmlformats-officedocument.presentationml.slideLayout+xml"/>
  <Override PartName="/ppt/slideLayouts/slideLayout2361.xml" ContentType="application/vnd.openxmlformats-officedocument.presentationml.slideLayout+xml"/>
  <Override PartName="/ppt/slideLayouts/slideLayout2362.xml" ContentType="application/vnd.openxmlformats-officedocument.presentationml.slideLayout+xml"/>
  <Override PartName="/ppt/slideLayouts/slideLayout2363.xml" ContentType="application/vnd.openxmlformats-officedocument.presentationml.slideLayout+xml"/>
  <Override PartName="/ppt/slideLayouts/slideLayout2364.xml" ContentType="application/vnd.openxmlformats-officedocument.presentationml.slideLayout+xml"/>
  <Override PartName="/ppt/slideLayouts/slideLayout2365.xml" ContentType="application/vnd.openxmlformats-officedocument.presentationml.slideLayout+xml"/>
  <Override PartName="/ppt/slideLayouts/slideLayout2366.xml" ContentType="application/vnd.openxmlformats-officedocument.presentationml.slideLayout+xml"/>
  <Override PartName="/ppt/slideLayouts/slideLayout2367.xml" ContentType="application/vnd.openxmlformats-officedocument.presentationml.slideLayout+xml"/>
  <Override PartName="/ppt/slideLayouts/slideLayout2368.xml" ContentType="application/vnd.openxmlformats-officedocument.presentationml.slideLayout+xml"/>
  <Override PartName="/ppt/slideLayouts/slideLayout2369.xml" ContentType="application/vnd.openxmlformats-officedocument.presentationml.slideLayout+xml"/>
  <Override PartName="/ppt/slideLayouts/slideLayout237.xml" ContentType="application/vnd.openxmlformats-officedocument.presentationml.slideLayout+xml"/>
  <Override PartName="/ppt/slideLayouts/slideLayout2370.xml" ContentType="application/vnd.openxmlformats-officedocument.presentationml.slideLayout+xml"/>
  <Override PartName="/ppt/slideLayouts/slideLayout2371.xml" ContentType="application/vnd.openxmlformats-officedocument.presentationml.slideLayout+xml"/>
  <Override PartName="/ppt/slideLayouts/slideLayout2372.xml" ContentType="application/vnd.openxmlformats-officedocument.presentationml.slideLayout+xml"/>
  <Override PartName="/ppt/slideLayouts/slideLayout2373.xml" ContentType="application/vnd.openxmlformats-officedocument.presentationml.slideLayout+xml"/>
  <Override PartName="/ppt/slideLayouts/slideLayout2374.xml" ContentType="application/vnd.openxmlformats-officedocument.presentationml.slideLayout+xml"/>
  <Override PartName="/ppt/slideLayouts/slideLayout2375.xml" ContentType="application/vnd.openxmlformats-officedocument.presentationml.slideLayout+xml"/>
  <Override PartName="/ppt/slideLayouts/slideLayout2376.xml" ContentType="application/vnd.openxmlformats-officedocument.presentationml.slideLayout+xml"/>
  <Override PartName="/ppt/slideLayouts/slideLayout2377.xml" ContentType="application/vnd.openxmlformats-officedocument.presentationml.slideLayout+xml"/>
  <Override PartName="/ppt/slideLayouts/slideLayout2378.xml" ContentType="application/vnd.openxmlformats-officedocument.presentationml.slideLayout+xml"/>
  <Override PartName="/ppt/slideLayouts/slideLayout2379.xml" ContentType="application/vnd.openxmlformats-officedocument.presentationml.slideLayout+xml"/>
  <Override PartName="/ppt/slideLayouts/slideLayout238.xml" ContentType="application/vnd.openxmlformats-officedocument.presentationml.slideLayout+xml"/>
  <Override PartName="/ppt/slideLayouts/slideLayout2380.xml" ContentType="application/vnd.openxmlformats-officedocument.presentationml.slideLayout+xml"/>
  <Override PartName="/ppt/slideLayouts/slideLayout2381.xml" ContentType="application/vnd.openxmlformats-officedocument.presentationml.slideLayout+xml"/>
  <Override PartName="/ppt/slideLayouts/slideLayout2382.xml" ContentType="application/vnd.openxmlformats-officedocument.presentationml.slideLayout+xml"/>
  <Override PartName="/ppt/slideLayouts/slideLayout2383.xml" ContentType="application/vnd.openxmlformats-officedocument.presentationml.slideLayout+xml"/>
  <Override PartName="/ppt/slideLayouts/slideLayout2384.xml" ContentType="application/vnd.openxmlformats-officedocument.presentationml.slideLayout+xml"/>
  <Override PartName="/ppt/slideLayouts/slideLayout2385.xml" ContentType="application/vnd.openxmlformats-officedocument.presentationml.slideLayout+xml"/>
  <Override PartName="/ppt/slideLayouts/slideLayout2386.xml" ContentType="application/vnd.openxmlformats-officedocument.presentationml.slideLayout+xml"/>
  <Override PartName="/ppt/slideLayouts/slideLayout2387.xml" ContentType="application/vnd.openxmlformats-officedocument.presentationml.slideLayout+xml"/>
  <Override PartName="/ppt/slideLayouts/slideLayout2388.xml" ContentType="application/vnd.openxmlformats-officedocument.presentationml.slideLayout+xml"/>
  <Override PartName="/ppt/slideLayouts/slideLayout2389.xml" ContentType="application/vnd.openxmlformats-officedocument.presentationml.slideLayout+xml"/>
  <Override PartName="/ppt/slideLayouts/slideLayout239.xml" ContentType="application/vnd.openxmlformats-officedocument.presentationml.slideLayout+xml"/>
  <Override PartName="/ppt/slideLayouts/slideLayout2390.xml" ContentType="application/vnd.openxmlformats-officedocument.presentationml.slideLayout+xml"/>
  <Override PartName="/ppt/slideLayouts/slideLayout2391.xml" ContentType="application/vnd.openxmlformats-officedocument.presentationml.slideLayout+xml"/>
  <Override PartName="/ppt/slideLayouts/slideLayout2392.xml" ContentType="application/vnd.openxmlformats-officedocument.presentationml.slideLayout+xml"/>
  <Override PartName="/ppt/slideLayouts/slideLayout2393.xml" ContentType="application/vnd.openxmlformats-officedocument.presentationml.slideLayout+xml"/>
  <Override PartName="/ppt/slideLayouts/slideLayout2394.xml" ContentType="application/vnd.openxmlformats-officedocument.presentationml.slideLayout+xml"/>
  <Override PartName="/ppt/slideLayouts/slideLayout2395.xml" ContentType="application/vnd.openxmlformats-officedocument.presentationml.slideLayout+xml"/>
  <Override PartName="/ppt/slideLayouts/slideLayout2396.xml" ContentType="application/vnd.openxmlformats-officedocument.presentationml.slideLayout+xml"/>
  <Override PartName="/ppt/slideLayouts/slideLayout2397.xml" ContentType="application/vnd.openxmlformats-officedocument.presentationml.slideLayout+xml"/>
  <Override PartName="/ppt/slideLayouts/slideLayout2398.xml" ContentType="application/vnd.openxmlformats-officedocument.presentationml.slideLayout+xml"/>
  <Override PartName="/ppt/slideLayouts/slideLayout2399.xml" ContentType="application/vnd.openxmlformats-officedocument.presentationml.slideLayout+xml"/>
  <Override PartName="/ppt/slideLayouts/slideLayout24.xml" ContentType="application/vnd.openxmlformats-officedocument.presentationml.slideLayout+xml"/>
  <Override PartName="/ppt/slideLayouts/slideLayout240.xml" ContentType="application/vnd.openxmlformats-officedocument.presentationml.slideLayout+xml"/>
  <Override PartName="/ppt/slideLayouts/slideLayout2400.xml" ContentType="application/vnd.openxmlformats-officedocument.presentationml.slideLayout+xml"/>
  <Override PartName="/ppt/slideLayouts/slideLayout2401.xml" ContentType="application/vnd.openxmlformats-officedocument.presentationml.slideLayout+xml"/>
  <Override PartName="/ppt/slideLayouts/slideLayout2402.xml" ContentType="application/vnd.openxmlformats-officedocument.presentationml.slideLayout+xml"/>
  <Override PartName="/ppt/slideLayouts/slideLayout2403.xml" ContentType="application/vnd.openxmlformats-officedocument.presentationml.slideLayout+xml"/>
  <Override PartName="/ppt/slideLayouts/slideLayout2404.xml" ContentType="application/vnd.openxmlformats-officedocument.presentationml.slideLayout+xml"/>
  <Override PartName="/ppt/slideLayouts/slideLayout2405.xml" ContentType="application/vnd.openxmlformats-officedocument.presentationml.slideLayout+xml"/>
  <Override PartName="/ppt/slideLayouts/slideLayout2406.xml" ContentType="application/vnd.openxmlformats-officedocument.presentationml.slideLayout+xml"/>
  <Override PartName="/ppt/slideLayouts/slideLayout2407.xml" ContentType="application/vnd.openxmlformats-officedocument.presentationml.slideLayout+xml"/>
  <Override PartName="/ppt/slideLayouts/slideLayout2408.xml" ContentType="application/vnd.openxmlformats-officedocument.presentationml.slideLayout+xml"/>
  <Override PartName="/ppt/slideLayouts/slideLayout2409.xml" ContentType="application/vnd.openxmlformats-officedocument.presentationml.slideLayout+xml"/>
  <Override PartName="/ppt/slideLayouts/slideLayout241.xml" ContentType="application/vnd.openxmlformats-officedocument.presentationml.slideLayout+xml"/>
  <Override PartName="/ppt/slideLayouts/slideLayout2410.xml" ContentType="application/vnd.openxmlformats-officedocument.presentationml.slideLayout+xml"/>
  <Override PartName="/ppt/slideLayouts/slideLayout2411.xml" ContentType="application/vnd.openxmlformats-officedocument.presentationml.slideLayout+xml"/>
  <Override PartName="/ppt/slideLayouts/slideLayout2412.xml" ContentType="application/vnd.openxmlformats-officedocument.presentationml.slideLayout+xml"/>
  <Override PartName="/ppt/slideLayouts/slideLayout2413.xml" ContentType="application/vnd.openxmlformats-officedocument.presentationml.slideLayout+xml"/>
  <Override PartName="/ppt/slideLayouts/slideLayout2414.xml" ContentType="application/vnd.openxmlformats-officedocument.presentationml.slideLayout+xml"/>
  <Override PartName="/ppt/slideLayouts/slideLayout2415.xml" ContentType="application/vnd.openxmlformats-officedocument.presentationml.slideLayout+xml"/>
  <Override PartName="/ppt/slideLayouts/slideLayout2416.xml" ContentType="application/vnd.openxmlformats-officedocument.presentationml.slideLayout+xml"/>
  <Override PartName="/ppt/slideLayouts/slideLayout2417.xml" ContentType="application/vnd.openxmlformats-officedocument.presentationml.slideLayout+xml"/>
  <Override PartName="/ppt/slideLayouts/slideLayout2418.xml" ContentType="application/vnd.openxmlformats-officedocument.presentationml.slideLayout+xml"/>
  <Override PartName="/ppt/slideLayouts/slideLayout2419.xml" ContentType="application/vnd.openxmlformats-officedocument.presentationml.slideLayout+xml"/>
  <Override PartName="/ppt/slideLayouts/slideLayout242.xml" ContentType="application/vnd.openxmlformats-officedocument.presentationml.slideLayout+xml"/>
  <Override PartName="/ppt/slideLayouts/slideLayout2420.xml" ContentType="application/vnd.openxmlformats-officedocument.presentationml.slideLayout+xml"/>
  <Override PartName="/ppt/slideLayouts/slideLayout2421.xml" ContentType="application/vnd.openxmlformats-officedocument.presentationml.slideLayout+xml"/>
  <Override PartName="/ppt/slideLayouts/slideLayout2422.xml" ContentType="application/vnd.openxmlformats-officedocument.presentationml.slideLayout+xml"/>
  <Override PartName="/ppt/slideLayouts/slideLayout2423.xml" ContentType="application/vnd.openxmlformats-officedocument.presentationml.slideLayout+xml"/>
  <Override PartName="/ppt/slideLayouts/slideLayout2424.xml" ContentType="application/vnd.openxmlformats-officedocument.presentationml.slideLayout+xml"/>
  <Override PartName="/ppt/slideLayouts/slideLayout2425.xml" ContentType="application/vnd.openxmlformats-officedocument.presentationml.slideLayout+xml"/>
  <Override PartName="/ppt/slideLayouts/slideLayout2426.xml" ContentType="application/vnd.openxmlformats-officedocument.presentationml.slideLayout+xml"/>
  <Override PartName="/ppt/slideLayouts/slideLayout2427.xml" ContentType="application/vnd.openxmlformats-officedocument.presentationml.slideLayout+xml"/>
  <Override PartName="/ppt/slideLayouts/slideLayout2428.xml" ContentType="application/vnd.openxmlformats-officedocument.presentationml.slideLayout+xml"/>
  <Override PartName="/ppt/slideLayouts/slideLayout2429.xml" ContentType="application/vnd.openxmlformats-officedocument.presentationml.slideLayout+xml"/>
  <Override PartName="/ppt/slideLayouts/slideLayout243.xml" ContentType="application/vnd.openxmlformats-officedocument.presentationml.slideLayout+xml"/>
  <Override PartName="/ppt/slideLayouts/slideLayout2430.xml" ContentType="application/vnd.openxmlformats-officedocument.presentationml.slideLayout+xml"/>
  <Override PartName="/ppt/slideLayouts/slideLayout2431.xml" ContentType="application/vnd.openxmlformats-officedocument.presentationml.slideLayout+xml"/>
  <Override PartName="/ppt/slideLayouts/slideLayout2432.xml" ContentType="application/vnd.openxmlformats-officedocument.presentationml.slideLayout+xml"/>
  <Override PartName="/ppt/slideLayouts/slideLayout2433.xml" ContentType="application/vnd.openxmlformats-officedocument.presentationml.slideLayout+xml"/>
  <Override PartName="/ppt/slideLayouts/slideLayout2434.xml" ContentType="application/vnd.openxmlformats-officedocument.presentationml.slideLayout+xml"/>
  <Override PartName="/ppt/slideLayouts/slideLayout2435.xml" ContentType="application/vnd.openxmlformats-officedocument.presentationml.slideLayout+xml"/>
  <Override PartName="/ppt/slideLayouts/slideLayout2436.xml" ContentType="application/vnd.openxmlformats-officedocument.presentationml.slideLayout+xml"/>
  <Override PartName="/ppt/slideLayouts/slideLayout2437.xml" ContentType="application/vnd.openxmlformats-officedocument.presentationml.slideLayout+xml"/>
  <Override PartName="/ppt/slideLayouts/slideLayout2438.xml" ContentType="application/vnd.openxmlformats-officedocument.presentationml.slideLayout+xml"/>
  <Override PartName="/ppt/slideLayouts/slideLayout2439.xml" ContentType="application/vnd.openxmlformats-officedocument.presentationml.slideLayout+xml"/>
  <Override PartName="/ppt/slideLayouts/slideLayout244.xml" ContentType="application/vnd.openxmlformats-officedocument.presentationml.slideLayout+xml"/>
  <Override PartName="/ppt/slideLayouts/slideLayout2440.xml" ContentType="application/vnd.openxmlformats-officedocument.presentationml.slideLayout+xml"/>
  <Override PartName="/ppt/slideLayouts/slideLayout2441.xml" ContentType="application/vnd.openxmlformats-officedocument.presentationml.slideLayout+xml"/>
  <Override PartName="/ppt/slideLayouts/slideLayout2442.xml" ContentType="application/vnd.openxmlformats-officedocument.presentationml.slideLayout+xml"/>
  <Override PartName="/ppt/slideLayouts/slideLayout2443.xml" ContentType="application/vnd.openxmlformats-officedocument.presentationml.slideLayout+xml"/>
  <Override PartName="/ppt/slideLayouts/slideLayout2444.xml" ContentType="application/vnd.openxmlformats-officedocument.presentationml.slideLayout+xml"/>
  <Override PartName="/ppt/slideLayouts/slideLayout2445.xml" ContentType="application/vnd.openxmlformats-officedocument.presentationml.slideLayout+xml"/>
  <Override PartName="/ppt/slideLayouts/slideLayout2446.xml" ContentType="application/vnd.openxmlformats-officedocument.presentationml.slideLayout+xml"/>
  <Override PartName="/ppt/slideLayouts/slideLayout2447.xml" ContentType="application/vnd.openxmlformats-officedocument.presentationml.slideLayout+xml"/>
  <Override PartName="/ppt/slideLayouts/slideLayout2448.xml" ContentType="application/vnd.openxmlformats-officedocument.presentationml.slideLayout+xml"/>
  <Override PartName="/ppt/slideLayouts/slideLayout2449.xml" ContentType="application/vnd.openxmlformats-officedocument.presentationml.slideLayout+xml"/>
  <Override PartName="/ppt/slideLayouts/slideLayout245.xml" ContentType="application/vnd.openxmlformats-officedocument.presentationml.slideLayout+xml"/>
  <Override PartName="/ppt/slideLayouts/slideLayout2450.xml" ContentType="application/vnd.openxmlformats-officedocument.presentationml.slideLayout+xml"/>
  <Override PartName="/ppt/slideLayouts/slideLayout2451.xml" ContentType="application/vnd.openxmlformats-officedocument.presentationml.slideLayout+xml"/>
  <Override PartName="/ppt/slideLayouts/slideLayout2452.xml" ContentType="application/vnd.openxmlformats-officedocument.presentationml.slideLayout+xml"/>
  <Override PartName="/ppt/slideLayouts/slideLayout2453.xml" ContentType="application/vnd.openxmlformats-officedocument.presentationml.slideLayout+xml"/>
  <Override PartName="/ppt/slideLayouts/slideLayout2454.xml" ContentType="application/vnd.openxmlformats-officedocument.presentationml.slideLayout+xml"/>
  <Override PartName="/ppt/slideLayouts/slideLayout2455.xml" ContentType="application/vnd.openxmlformats-officedocument.presentationml.slideLayout+xml"/>
  <Override PartName="/ppt/slideLayouts/slideLayout2456.xml" ContentType="application/vnd.openxmlformats-officedocument.presentationml.slideLayout+xml"/>
  <Override PartName="/ppt/slideLayouts/slideLayout2457.xml" ContentType="application/vnd.openxmlformats-officedocument.presentationml.slideLayout+xml"/>
  <Override PartName="/ppt/slideLayouts/slideLayout2458.xml" ContentType="application/vnd.openxmlformats-officedocument.presentationml.slideLayout+xml"/>
  <Override PartName="/ppt/slideLayouts/slideLayout2459.xml" ContentType="application/vnd.openxmlformats-officedocument.presentationml.slideLayout+xml"/>
  <Override PartName="/ppt/slideLayouts/slideLayout246.xml" ContentType="application/vnd.openxmlformats-officedocument.presentationml.slideLayout+xml"/>
  <Override PartName="/ppt/slideLayouts/slideLayout2460.xml" ContentType="application/vnd.openxmlformats-officedocument.presentationml.slideLayout+xml"/>
  <Override PartName="/ppt/slideLayouts/slideLayout2461.xml" ContentType="application/vnd.openxmlformats-officedocument.presentationml.slideLayout+xml"/>
  <Override PartName="/ppt/slideLayouts/slideLayout2462.xml" ContentType="application/vnd.openxmlformats-officedocument.presentationml.slideLayout+xml"/>
  <Override PartName="/ppt/slideLayouts/slideLayout2463.xml" ContentType="application/vnd.openxmlformats-officedocument.presentationml.slideLayout+xml"/>
  <Override PartName="/ppt/slideLayouts/slideLayout2464.xml" ContentType="application/vnd.openxmlformats-officedocument.presentationml.slideLayout+xml"/>
  <Override PartName="/ppt/slideLayouts/slideLayout2465.xml" ContentType="application/vnd.openxmlformats-officedocument.presentationml.slideLayout+xml"/>
  <Override PartName="/ppt/slideLayouts/slideLayout2466.xml" ContentType="application/vnd.openxmlformats-officedocument.presentationml.slideLayout+xml"/>
  <Override PartName="/ppt/slideLayouts/slideLayout2467.xml" ContentType="application/vnd.openxmlformats-officedocument.presentationml.slideLayout+xml"/>
  <Override PartName="/ppt/slideLayouts/slideLayout2468.xml" ContentType="application/vnd.openxmlformats-officedocument.presentationml.slideLayout+xml"/>
  <Override PartName="/ppt/slideLayouts/slideLayout2469.xml" ContentType="application/vnd.openxmlformats-officedocument.presentationml.slideLayout+xml"/>
  <Override PartName="/ppt/slideLayouts/slideLayout247.xml" ContentType="application/vnd.openxmlformats-officedocument.presentationml.slideLayout+xml"/>
  <Override PartName="/ppt/slideLayouts/slideLayout2470.xml" ContentType="application/vnd.openxmlformats-officedocument.presentationml.slideLayout+xml"/>
  <Override PartName="/ppt/slideLayouts/slideLayout2471.xml" ContentType="application/vnd.openxmlformats-officedocument.presentationml.slideLayout+xml"/>
  <Override PartName="/ppt/slideLayouts/slideLayout2472.xml" ContentType="application/vnd.openxmlformats-officedocument.presentationml.slideLayout+xml"/>
  <Override PartName="/ppt/slideLayouts/slideLayout2473.xml" ContentType="application/vnd.openxmlformats-officedocument.presentationml.slideLayout+xml"/>
  <Override PartName="/ppt/slideLayouts/slideLayout2474.xml" ContentType="application/vnd.openxmlformats-officedocument.presentationml.slideLayout+xml"/>
  <Override PartName="/ppt/slideLayouts/slideLayout2475.xml" ContentType="application/vnd.openxmlformats-officedocument.presentationml.slideLayout+xml"/>
  <Override PartName="/ppt/slideLayouts/slideLayout2476.xml" ContentType="application/vnd.openxmlformats-officedocument.presentationml.slideLayout+xml"/>
  <Override PartName="/ppt/slideLayouts/slideLayout2477.xml" ContentType="application/vnd.openxmlformats-officedocument.presentationml.slideLayout+xml"/>
  <Override PartName="/ppt/slideLayouts/slideLayout2478.xml" ContentType="application/vnd.openxmlformats-officedocument.presentationml.slideLayout+xml"/>
  <Override PartName="/ppt/slideLayouts/slideLayout2479.xml" ContentType="application/vnd.openxmlformats-officedocument.presentationml.slideLayout+xml"/>
  <Override PartName="/ppt/slideLayouts/slideLayout248.xml" ContentType="application/vnd.openxmlformats-officedocument.presentationml.slideLayout+xml"/>
  <Override PartName="/ppt/slideLayouts/slideLayout2480.xml" ContentType="application/vnd.openxmlformats-officedocument.presentationml.slideLayout+xml"/>
  <Override PartName="/ppt/slideLayouts/slideLayout2481.xml" ContentType="application/vnd.openxmlformats-officedocument.presentationml.slideLayout+xml"/>
  <Override PartName="/ppt/slideLayouts/slideLayout2482.xml" ContentType="application/vnd.openxmlformats-officedocument.presentationml.slideLayout+xml"/>
  <Override PartName="/ppt/slideLayouts/slideLayout2483.xml" ContentType="application/vnd.openxmlformats-officedocument.presentationml.slideLayout+xml"/>
  <Override PartName="/ppt/slideLayouts/slideLayout2484.xml" ContentType="application/vnd.openxmlformats-officedocument.presentationml.slideLayout+xml"/>
  <Override PartName="/ppt/slideLayouts/slideLayout2485.xml" ContentType="application/vnd.openxmlformats-officedocument.presentationml.slideLayout+xml"/>
  <Override PartName="/ppt/slideLayouts/slideLayout2486.xml" ContentType="application/vnd.openxmlformats-officedocument.presentationml.slideLayout+xml"/>
  <Override PartName="/ppt/slideLayouts/slideLayout2487.xml" ContentType="application/vnd.openxmlformats-officedocument.presentationml.slideLayout+xml"/>
  <Override PartName="/ppt/slideLayouts/slideLayout2488.xml" ContentType="application/vnd.openxmlformats-officedocument.presentationml.slideLayout+xml"/>
  <Override PartName="/ppt/slideLayouts/slideLayout2489.xml" ContentType="application/vnd.openxmlformats-officedocument.presentationml.slideLayout+xml"/>
  <Override PartName="/ppt/slideLayouts/slideLayout249.xml" ContentType="application/vnd.openxmlformats-officedocument.presentationml.slideLayout+xml"/>
  <Override PartName="/ppt/slideLayouts/slideLayout2490.xml" ContentType="application/vnd.openxmlformats-officedocument.presentationml.slideLayout+xml"/>
  <Override PartName="/ppt/slideLayouts/slideLayout2491.xml" ContentType="application/vnd.openxmlformats-officedocument.presentationml.slideLayout+xml"/>
  <Override PartName="/ppt/slideLayouts/slideLayout2492.xml" ContentType="application/vnd.openxmlformats-officedocument.presentationml.slideLayout+xml"/>
  <Override PartName="/ppt/slideLayouts/slideLayout2493.xml" ContentType="application/vnd.openxmlformats-officedocument.presentationml.slideLayout+xml"/>
  <Override PartName="/ppt/slideLayouts/slideLayout2494.xml" ContentType="application/vnd.openxmlformats-officedocument.presentationml.slideLayout+xml"/>
  <Override PartName="/ppt/slideLayouts/slideLayout2495.xml" ContentType="application/vnd.openxmlformats-officedocument.presentationml.slideLayout+xml"/>
  <Override PartName="/ppt/slideLayouts/slideLayout2496.xml" ContentType="application/vnd.openxmlformats-officedocument.presentationml.slideLayout+xml"/>
  <Override PartName="/ppt/slideLayouts/slideLayout2497.xml" ContentType="application/vnd.openxmlformats-officedocument.presentationml.slideLayout+xml"/>
  <Override PartName="/ppt/slideLayouts/slideLayout2498.xml" ContentType="application/vnd.openxmlformats-officedocument.presentationml.slideLayout+xml"/>
  <Override PartName="/ppt/slideLayouts/slideLayout2499.xml" ContentType="application/vnd.openxmlformats-officedocument.presentationml.slideLayout+xml"/>
  <Override PartName="/ppt/slideLayouts/slideLayout25.xml" ContentType="application/vnd.openxmlformats-officedocument.presentationml.slideLayout+xml"/>
  <Override PartName="/ppt/slideLayouts/slideLayout250.xml" ContentType="application/vnd.openxmlformats-officedocument.presentationml.slideLayout+xml"/>
  <Override PartName="/ppt/slideLayouts/slideLayout2500.xml" ContentType="application/vnd.openxmlformats-officedocument.presentationml.slideLayout+xml"/>
  <Override PartName="/ppt/slideLayouts/slideLayout2501.xml" ContentType="application/vnd.openxmlformats-officedocument.presentationml.slideLayout+xml"/>
  <Override PartName="/ppt/slideLayouts/slideLayout2502.xml" ContentType="application/vnd.openxmlformats-officedocument.presentationml.slideLayout+xml"/>
  <Override PartName="/ppt/slideLayouts/slideLayout2503.xml" ContentType="application/vnd.openxmlformats-officedocument.presentationml.slideLayout+xml"/>
  <Override PartName="/ppt/slideLayouts/slideLayout2504.xml" ContentType="application/vnd.openxmlformats-officedocument.presentationml.slideLayout+xml"/>
  <Override PartName="/ppt/slideLayouts/slideLayout2505.xml" ContentType="application/vnd.openxmlformats-officedocument.presentationml.slideLayout+xml"/>
  <Override PartName="/ppt/slideLayouts/slideLayout2506.xml" ContentType="application/vnd.openxmlformats-officedocument.presentationml.slideLayout+xml"/>
  <Override PartName="/ppt/slideLayouts/slideLayout2507.xml" ContentType="application/vnd.openxmlformats-officedocument.presentationml.slideLayout+xml"/>
  <Override PartName="/ppt/slideLayouts/slideLayout2508.xml" ContentType="application/vnd.openxmlformats-officedocument.presentationml.slideLayout+xml"/>
  <Override PartName="/ppt/slideLayouts/slideLayout2509.xml" ContentType="application/vnd.openxmlformats-officedocument.presentationml.slideLayout+xml"/>
  <Override PartName="/ppt/slideLayouts/slideLayout251.xml" ContentType="application/vnd.openxmlformats-officedocument.presentationml.slideLayout+xml"/>
  <Override PartName="/ppt/slideLayouts/slideLayout2510.xml" ContentType="application/vnd.openxmlformats-officedocument.presentationml.slideLayout+xml"/>
  <Override PartName="/ppt/slideLayouts/slideLayout2511.xml" ContentType="application/vnd.openxmlformats-officedocument.presentationml.slideLayout+xml"/>
  <Override PartName="/ppt/slideLayouts/slideLayout2512.xml" ContentType="application/vnd.openxmlformats-officedocument.presentationml.slideLayout+xml"/>
  <Override PartName="/ppt/slideLayouts/slideLayout2513.xml" ContentType="application/vnd.openxmlformats-officedocument.presentationml.slideLayout+xml"/>
  <Override PartName="/ppt/slideLayouts/slideLayout2514.xml" ContentType="application/vnd.openxmlformats-officedocument.presentationml.slideLayout+xml"/>
  <Override PartName="/ppt/slideLayouts/slideLayout2515.xml" ContentType="application/vnd.openxmlformats-officedocument.presentationml.slideLayout+xml"/>
  <Override PartName="/ppt/slideLayouts/slideLayout2516.xml" ContentType="application/vnd.openxmlformats-officedocument.presentationml.slideLayout+xml"/>
  <Override PartName="/ppt/slideLayouts/slideLayout2517.xml" ContentType="application/vnd.openxmlformats-officedocument.presentationml.slideLayout+xml"/>
  <Override PartName="/ppt/slideLayouts/slideLayout2518.xml" ContentType="application/vnd.openxmlformats-officedocument.presentationml.slideLayout+xml"/>
  <Override PartName="/ppt/slideLayouts/slideLayout2519.xml" ContentType="application/vnd.openxmlformats-officedocument.presentationml.slideLayout+xml"/>
  <Override PartName="/ppt/slideLayouts/slideLayout252.xml" ContentType="application/vnd.openxmlformats-officedocument.presentationml.slideLayout+xml"/>
  <Override PartName="/ppt/slideLayouts/slideLayout2520.xml" ContentType="application/vnd.openxmlformats-officedocument.presentationml.slideLayout+xml"/>
  <Override PartName="/ppt/slideLayouts/slideLayout2521.xml" ContentType="application/vnd.openxmlformats-officedocument.presentationml.slideLayout+xml"/>
  <Override PartName="/ppt/slideLayouts/slideLayout2522.xml" ContentType="application/vnd.openxmlformats-officedocument.presentationml.slideLayout+xml"/>
  <Override PartName="/ppt/slideLayouts/slideLayout2523.xml" ContentType="application/vnd.openxmlformats-officedocument.presentationml.slideLayout+xml"/>
  <Override PartName="/ppt/slideLayouts/slideLayout2524.xml" ContentType="application/vnd.openxmlformats-officedocument.presentationml.slideLayout+xml"/>
  <Override PartName="/ppt/slideLayouts/slideLayout2525.xml" ContentType="application/vnd.openxmlformats-officedocument.presentationml.slideLayout+xml"/>
  <Override PartName="/ppt/slideLayouts/slideLayout2526.xml" ContentType="application/vnd.openxmlformats-officedocument.presentationml.slideLayout+xml"/>
  <Override PartName="/ppt/slideLayouts/slideLayout2527.xml" ContentType="application/vnd.openxmlformats-officedocument.presentationml.slideLayout+xml"/>
  <Override PartName="/ppt/slideLayouts/slideLayout2528.xml" ContentType="application/vnd.openxmlformats-officedocument.presentationml.slideLayout+xml"/>
  <Override PartName="/ppt/slideLayouts/slideLayout2529.xml" ContentType="application/vnd.openxmlformats-officedocument.presentationml.slideLayout+xml"/>
  <Override PartName="/ppt/slideLayouts/slideLayout253.xml" ContentType="application/vnd.openxmlformats-officedocument.presentationml.slideLayout+xml"/>
  <Override PartName="/ppt/slideLayouts/slideLayout2530.xml" ContentType="application/vnd.openxmlformats-officedocument.presentationml.slideLayout+xml"/>
  <Override PartName="/ppt/slideLayouts/slideLayout2531.xml" ContentType="application/vnd.openxmlformats-officedocument.presentationml.slideLayout+xml"/>
  <Override PartName="/ppt/slideLayouts/slideLayout2532.xml" ContentType="application/vnd.openxmlformats-officedocument.presentationml.slideLayout+xml"/>
  <Override PartName="/ppt/slideLayouts/slideLayout2533.xml" ContentType="application/vnd.openxmlformats-officedocument.presentationml.slideLayout+xml"/>
  <Override PartName="/ppt/slideLayouts/slideLayout2534.xml" ContentType="application/vnd.openxmlformats-officedocument.presentationml.slideLayout+xml"/>
  <Override PartName="/ppt/slideLayouts/slideLayout2535.xml" ContentType="application/vnd.openxmlformats-officedocument.presentationml.slideLayout+xml"/>
  <Override PartName="/ppt/slideLayouts/slideLayout2536.xml" ContentType="application/vnd.openxmlformats-officedocument.presentationml.slideLayout+xml"/>
  <Override PartName="/ppt/slideLayouts/slideLayout2537.xml" ContentType="application/vnd.openxmlformats-officedocument.presentationml.slideLayout+xml"/>
  <Override PartName="/ppt/slideLayouts/slideLayout2538.xml" ContentType="application/vnd.openxmlformats-officedocument.presentationml.slideLayout+xml"/>
  <Override PartName="/ppt/slideLayouts/slideLayout2539.xml" ContentType="application/vnd.openxmlformats-officedocument.presentationml.slideLayout+xml"/>
  <Override PartName="/ppt/slideLayouts/slideLayout254.xml" ContentType="application/vnd.openxmlformats-officedocument.presentationml.slideLayout+xml"/>
  <Override PartName="/ppt/slideLayouts/slideLayout2540.xml" ContentType="application/vnd.openxmlformats-officedocument.presentationml.slideLayout+xml"/>
  <Override PartName="/ppt/slideLayouts/slideLayout2541.xml" ContentType="application/vnd.openxmlformats-officedocument.presentationml.slideLayout+xml"/>
  <Override PartName="/ppt/slideLayouts/slideLayout2542.xml" ContentType="application/vnd.openxmlformats-officedocument.presentationml.slideLayout+xml"/>
  <Override PartName="/ppt/slideLayouts/slideLayout2543.xml" ContentType="application/vnd.openxmlformats-officedocument.presentationml.slideLayout+xml"/>
  <Override PartName="/ppt/slideLayouts/slideLayout2544.xml" ContentType="application/vnd.openxmlformats-officedocument.presentationml.slideLayout+xml"/>
  <Override PartName="/ppt/slideLayouts/slideLayout2545.xml" ContentType="application/vnd.openxmlformats-officedocument.presentationml.slideLayout+xml"/>
  <Override PartName="/ppt/slideLayouts/slideLayout2546.xml" ContentType="application/vnd.openxmlformats-officedocument.presentationml.slideLayout+xml"/>
  <Override PartName="/ppt/slideLayouts/slideLayout2547.xml" ContentType="application/vnd.openxmlformats-officedocument.presentationml.slideLayout+xml"/>
  <Override PartName="/ppt/slideLayouts/slideLayout2548.xml" ContentType="application/vnd.openxmlformats-officedocument.presentationml.slideLayout+xml"/>
  <Override PartName="/ppt/slideLayouts/slideLayout2549.xml" ContentType="application/vnd.openxmlformats-officedocument.presentationml.slideLayout+xml"/>
  <Override PartName="/ppt/slideLayouts/slideLayout255.xml" ContentType="application/vnd.openxmlformats-officedocument.presentationml.slideLayout+xml"/>
  <Override PartName="/ppt/slideLayouts/slideLayout2550.xml" ContentType="application/vnd.openxmlformats-officedocument.presentationml.slideLayout+xml"/>
  <Override PartName="/ppt/slideLayouts/slideLayout2551.xml" ContentType="application/vnd.openxmlformats-officedocument.presentationml.slideLayout+xml"/>
  <Override PartName="/ppt/slideLayouts/slideLayout2552.xml" ContentType="application/vnd.openxmlformats-officedocument.presentationml.slideLayout+xml"/>
  <Override PartName="/ppt/slideLayouts/slideLayout2553.xml" ContentType="application/vnd.openxmlformats-officedocument.presentationml.slideLayout+xml"/>
  <Override PartName="/ppt/slideLayouts/slideLayout2554.xml" ContentType="application/vnd.openxmlformats-officedocument.presentationml.slideLayout+xml"/>
  <Override PartName="/ppt/slideLayouts/slideLayout2555.xml" ContentType="application/vnd.openxmlformats-officedocument.presentationml.slideLayout+xml"/>
  <Override PartName="/ppt/slideLayouts/slideLayout2556.xml" ContentType="application/vnd.openxmlformats-officedocument.presentationml.slideLayout+xml"/>
  <Override PartName="/ppt/slideLayouts/slideLayout2557.xml" ContentType="application/vnd.openxmlformats-officedocument.presentationml.slideLayout+xml"/>
  <Override PartName="/ppt/slideLayouts/slideLayout2558.xml" ContentType="application/vnd.openxmlformats-officedocument.presentationml.slideLayout+xml"/>
  <Override PartName="/ppt/slideLayouts/slideLayout2559.xml" ContentType="application/vnd.openxmlformats-officedocument.presentationml.slideLayout+xml"/>
  <Override PartName="/ppt/slideLayouts/slideLayout256.xml" ContentType="application/vnd.openxmlformats-officedocument.presentationml.slideLayout+xml"/>
  <Override PartName="/ppt/slideLayouts/slideLayout2560.xml" ContentType="application/vnd.openxmlformats-officedocument.presentationml.slideLayout+xml"/>
  <Override PartName="/ppt/slideLayouts/slideLayout2561.xml" ContentType="application/vnd.openxmlformats-officedocument.presentationml.slideLayout+xml"/>
  <Override PartName="/ppt/slideLayouts/slideLayout2562.xml" ContentType="application/vnd.openxmlformats-officedocument.presentationml.slideLayout+xml"/>
  <Override PartName="/ppt/slideLayouts/slideLayout2563.xml" ContentType="application/vnd.openxmlformats-officedocument.presentationml.slideLayout+xml"/>
  <Override PartName="/ppt/slideLayouts/slideLayout2564.xml" ContentType="application/vnd.openxmlformats-officedocument.presentationml.slideLayout+xml"/>
  <Override PartName="/ppt/slideLayouts/slideLayout2565.xml" ContentType="application/vnd.openxmlformats-officedocument.presentationml.slideLayout+xml"/>
  <Override PartName="/ppt/slideLayouts/slideLayout2566.xml" ContentType="application/vnd.openxmlformats-officedocument.presentationml.slideLayout+xml"/>
  <Override PartName="/ppt/slideLayouts/slideLayout2567.xml" ContentType="application/vnd.openxmlformats-officedocument.presentationml.slideLayout+xml"/>
  <Override PartName="/ppt/slideLayouts/slideLayout2568.xml" ContentType="application/vnd.openxmlformats-officedocument.presentationml.slideLayout+xml"/>
  <Override PartName="/ppt/slideLayouts/slideLayout2569.xml" ContentType="application/vnd.openxmlformats-officedocument.presentationml.slideLayout+xml"/>
  <Override PartName="/ppt/slideLayouts/slideLayout257.xml" ContentType="application/vnd.openxmlformats-officedocument.presentationml.slideLayout+xml"/>
  <Override PartName="/ppt/slideLayouts/slideLayout2570.xml" ContentType="application/vnd.openxmlformats-officedocument.presentationml.slideLayout+xml"/>
  <Override PartName="/ppt/slideLayouts/slideLayout2571.xml" ContentType="application/vnd.openxmlformats-officedocument.presentationml.slideLayout+xml"/>
  <Override PartName="/ppt/slideLayouts/slideLayout2572.xml" ContentType="application/vnd.openxmlformats-officedocument.presentationml.slideLayout+xml"/>
  <Override PartName="/ppt/slideLayouts/slideLayout2573.xml" ContentType="application/vnd.openxmlformats-officedocument.presentationml.slideLayout+xml"/>
  <Override PartName="/ppt/slideLayouts/slideLayout2574.xml" ContentType="application/vnd.openxmlformats-officedocument.presentationml.slideLayout+xml"/>
  <Override PartName="/ppt/slideLayouts/slideLayout2575.xml" ContentType="application/vnd.openxmlformats-officedocument.presentationml.slideLayout+xml"/>
  <Override PartName="/ppt/slideLayouts/slideLayout2576.xml" ContentType="application/vnd.openxmlformats-officedocument.presentationml.slideLayout+xml"/>
  <Override PartName="/ppt/slideLayouts/slideLayout2577.xml" ContentType="application/vnd.openxmlformats-officedocument.presentationml.slideLayout+xml"/>
  <Override PartName="/ppt/slideLayouts/slideLayout2578.xml" ContentType="application/vnd.openxmlformats-officedocument.presentationml.slideLayout+xml"/>
  <Override PartName="/ppt/slideLayouts/slideLayout2579.xml" ContentType="application/vnd.openxmlformats-officedocument.presentationml.slideLayout+xml"/>
  <Override PartName="/ppt/slideLayouts/slideLayout258.xml" ContentType="application/vnd.openxmlformats-officedocument.presentationml.slideLayout+xml"/>
  <Override PartName="/ppt/slideLayouts/slideLayout2580.xml" ContentType="application/vnd.openxmlformats-officedocument.presentationml.slideLayout+xml"/>
  <Override PartName="/ppt/slideLayouts/slideLayout2581.xml" ContentType="application/vnd.openxmlformats-officedocument.presentationml.slideLayout+xml"/>
  <Override PartName="/ppt/slideLayouts/slideLayout2582.xml" ContentType="application/vnd.openxmlformats-officedocument.presentationml.slideLayout+xml"/>
  <Override PartName="/ppt/slideLayouts/slideLayout2583.xml" ContentType="application/vnd.openxmlformats-officedocument.presentationml.slideLayout+xml"/>
  <Override PartName="/ppt/slideLayouts/slideLayout2584.xml" ContentType="application/vnd.openxmlformats-officedocument.presentationml.slideLayout+xml"/>
  <Override PartName="/ppt/slideLayouts/slideLayout2585.xml" ContentType="application/vnd.openxmlformats-officedocument.presentationml.slideLayout+xml"/>
  <Override PartName="/ppt/slideLayouts/slideLayout2586.xml" ContentType="application/vnd.openxmlformats-officedocument.presentationml.slideLayout+xml"/>
  <Override PartName="/ppt/slideLayouts/slideLayout2587.xml" ContentType="application/vnd.openxmlformats-officedocument.presentationml.slideLayout+xml"/>
  <Override PartName="/ppt/slideLayouts/slideLayout2588.xml" ContentType="application/vnd.openxmlformats-officedocument.presentationml.slideLayout+xml"/>
  <Override PartName="/ppt/slideLayouts/slideLayout2589.xml" ContentType="application/vnd.openxmlformats-officedocument.presentationml.slideLayout+xml"/>
  <Override PartName="/ppt/slideLayouts/slideLayout259.xml" ContentType="application/vnd.openxmlformats-officedocument.presentationml.slideLayout+xml"/>
  <Override PartName="/ppt/slideLayouts/slideLayout2590.xml" ContentType="application/vnd.openxmlformats-officedocument.presentationml.slideLayout+xml"/>
  <Override PartName="/ppt/slideLayouts/slideLayout2591.xml" ContentType="application/vnd.openxmlformats-officedocument.presentationml.slideLayout+xml"/>
  <Override PartName="/ppt/slideLayouts/slideLayout2592.xml" ContentType="application/vnd.openxmlformats-officedocument.presentationml.slideLayout+xml"/>
  <Override PartName="/ppt/slideLayouts/slideLayout2593.xml" ContentType="application/vnd.openxmlformats-officedocument.presentationml.slideLayout+xml"/>
  <Override PartName="/ppt/slideLayouts/slideLayout2594.xml" ContentType="application/vnd.openxmlformats-officedocument.presentationml.slideLayout+xml"/>
  <Override PartName="/ppt/slideLayouts/slideLayout2595.xml" ContentType="application/vnd.openxmlformats-officedocument.presentationml.slideLayout+xml"/>
  <Override PartName="/ppt/slideLayouts/slideLayout2596.xml" ContentType="application/vnd.openxmlformats-officedocument.presentationml.slideLayout+xml"/>
  <Override PartName="/ppt/slideLayouts/slideLayout2597.xml" ContentType="application/vnd.openxmlformats-officedocument.presentationml.slideLayout+xml"/>
  <Override PartName="/ppt/slideLayouts/slideLayout2598.xml" ContentType="application/vnd.openxmlformats-officedocument.presentationml.slideLayout+xml"/>
  <Override PartName="/ppt/slideLayouts/slideLayout2599.xml" ContentType="application/vnd.openxmlformats-officedocument.presentationml.slideLayout+xml"/>
  <Override PartName="/ppt/slideLayouts/slideLayout26.xml" ContentType="application/vnd.openxmlformats-officedocument.presentationml.slideLayout+xml"/>
  <Override PartName="/ppt/slideLayouts/slideLayout260.xml" ContentType="application/vnd.openxmlformats-officedocument.presentationml.slideLayout+xml"/>
  <Override PartName="/ppt/slideLayouts/slideLayout2600.xml" ContentType="application/vnd.openxmlformats-officedocument.presentationml.slideLayout+xml"/>
  <Override PartName="/ppt/slideLayouts/slideLayout2601.xml" ContentType="application/vnd.openxmlformats-officedocument.presentationml.slideLayout+xml"/>
  <Override PartName="/ppt/slideLayouts/slideLayout2602.xml" ContentType="application/vnd.openxmlformats-officedocument.presentationml.slideLayout+xml"/>
  <Override PartName="/ppt/slideLayouts/slideLayout2603.xml" ContentType="application/vnd.openxmlformats-officedocument.presentationml.slideLayout+xml"/>
  <Override PartName="/ppt/slideLayouts/slideLayout2604.xml" ContentType="application/vnd.openxmlformats-officedocument.presentationml.slideLayout+xml"/>
  <Override PartName="/ppt/slideLayouts/slideLayout2605.xml" ContentType="application/vnd.openxmlformats-officedocument.presentationml.slideLayout+xml"/>
  <Override PartName="/ppt/slideLayouts/slideLayout2606.xml" ContentType="application/vnd.openxmlformats-officedocument.presentationml.slideLayout+xml"/>
  <Override PartName="/ppt/slideLayouts/slideLayout2607.xml" ContentType="application/vnd.openxmlformats-officedocument.presentationml.slideLayout+xml"/>
  <Override PartName="/ppt/slideLayouts/slideLayout2608.xml" ContentType="application/vnd.openxmlformats-officedocument.presentationml.slideLayout+xml"/>
  <Override PartName="/ppt/slideLayouts/slideLayout2609.xml" ContentType="application/vnd.openxmlformats-officedocument.presentationml.slideLayout+xml"/>
  <Override PartName="/ppt/slideLayouts/slideLayout261.xml" ContentType="application/vnd.openxmlformats-officedocument.presentationml.slideLayout+xml"/>
  <Override PartName="/ppt/slideLayouts/slideLayout2610.xml" ContentType="application/vnd.openxmlformats-officedocument.presentationml.slideLayout+xml"/>
  <Override PartName="/ppt/slideLayouts/slideLayout2611.xml" ContentType="application/vnd.openxmlformats-officedocument.presentationml.slideLayout+xml"/>
  <Override PartName="/ppt/slideLayouts/slideLayout2612.xml" ContentType="application/vnd.openxmlformats-officedocument.presentationml.slideLayout+xml"/>
  <Override PartName="/ppt/slideLayouts/slideLayout2613.xml" ContentType="application/vnd.openxmlformats-officedocument.presentationml.slideLayout+xml"/>
  <Override PartName="/ppt/slideLayouts/slideLayout2614.xml" ContentType="application/vnd.openxmlformats-officedocument.presentationml.slideLayout+xml"/>
  <Override PartName="/ppt/slideLayouts/slideLayout2615.xml" ContentType="application/vnd.openxmlformats-officedocument.presentationml.slideLayout+xml"/>
  <Override PartName="/ppt/slideLayouts/slideLayout2616.xml" ContentType="application/vnd.openxmlformats-officedocument.presentationml.slideLayout+xml"/>
  <Override PartName="/ppt/slideLayouts/slideLayout2617.xml" ContentType="application/vnd.openxmlformats-officedocument.presentationml.slideLayout+xml"/>
  <Override PartName="/ppt/slideLayouts/slideLayout2618.xml" ContentType="application/vnd.openxmlformats-officedocument.presentationml.slideLayout+xml"/>
  <Override PartName="/ppt/slideLayouts/slideLayout2619.xml" ContentType="application/vnd.openxmlformats-officedocument.presentationml.slideLayout+xml"/>
  <Override PartName="/ppt/slideLayouts/slideLayout262.xml" ContentType="application/vnd.openxmlformats-officedocument.presentationml.slideLayout+xml"/>
  <Override PartName="/ppt/slideLayouts/slideLayout2620.xml" ContentType="application/vnd.openxmlformats-officedocument.presentationml.slideLayout+xml"/>
  <Override PartName="/ppt/slideLayouts/slideLayout2621.xml" ContentType="application/vnd.openxmlformats-officedocument.presentationml.slideLayout+xml"/>
  <Override PartName="/ppt/slideLayouts/slideLayout2622.xml" ContentType="application/vnd.openxmlformats-officedocument.presentationml.slideLayout+xml"/>
  <Override PartName="/ppt/slideLayouts/slideLayout2623.xml" ContentType="application/vnd.openxmlformats-officedocument.presentationml.slideLayout+xml"/>
  <Override PartName="/ppt/slideLayouts/slideLayout2624.xml" ContentType="application/vnd.openxmlformats-officedocument.presentationml.slideLayout+xml"/>
  <Override PartName="/ppt/slideLayouts/slideLayout2625.xml" ContentType="application/vnd.openxmlformats-officedocument.presentationml.slideLayout+xml"/>
  <Override PartName="/ppt/slideLayouts/slideLayout2626.xml" ContentType="application/vnd.openxmlformats-officedocument.presentationml.slideLayout+xml"/>
  <Override PartName="/ppt/slideLayouts/slideLayout2627.xml" ContentType="application/vnd.openxmlformats-officedocument.presentationml.slideLayout+xml"/>
  <Override PartName="/ppt/slideLayouts/slideLayout2628.xml" ContentType="application/vnd.openxmlformats-officedocument.presentationml.slideLayout+xml"/>
  <Override PartName="/ppt/slideLayouts/slideLayout2629.xml" ContentType="application/vnd.openxmlformats-officedocument.presentationml.slideLayout+xml"/>
  <Override PartName="/ppt/slideLayouts/slideLayout263.xml" ContentType="application/vnd.openxmlformats-officedocument.presentationml.slideLayout+xml"/>
  <Override PartName="/ppt/slideLayouts/slideLayout2630.xml" ContentType="application/vnd.openxmlformats-officedocument.presentationml.slideLayout+xml"/>
  <Override PartName="/ppt/slideLayouts/slideLayout2631.xml" ContentType="application/vnd.openxmlformats-officedocument.presentationml.slideLayout+xml"/>
  <Override PartName="/ppt/slideLayouts/slideLayout2632.xml" ContentType="application/vnd.openxmlformats-officedocument.presentationml.slideLayout+xml"/>
  <Override PartName="/ppt/slideLayouts/slideLayout2633.xml" ContentType="application/vnd.openxmlformats-officedocument.presentationml.slideLayout+xml"/>
  <Override PartName="/ppt/slideLayouts/slideLayout2634.xml" ContentType="application/vnd.openxmlformats-officedocument.presentationml.slideLayout+xml"/>
  <Override PartName="/ppt/slideLayouts/slideLayout2635.xml" ContentType="application/vnd.openxmlformats-officedocument.presentationml.slideLayout+xml"/>
  <Override PartName="/ppt/slideLayouts/slideLayout2636.xml" ContentType="application/vnd.openxmlformats-officedocument.presentationml.slideLayout+xml"/>
  <Override PartName="/ppt/slideLayouts/slideLayout2637.xml" ContentType="application/vnd.openxmlformats-officedocument.presentationml.slideLayout+xml"/>
  <Override PartName="/ppt/slideLayouts/slideLayout2638.xml" ContentType="application/vnd.openxmlformats-officedocument.presentationml.slideLayout+xml"/>
  <Override PartName="/ppt/slideLayouts/slideLayout2639.xml" ContentType="application/vnd.openxmlformats-officedocument.presentationml.slideLayout+xml"/>
  <Override PartName="/ppt/slideLayouts/slideLayout264.xml" ContentType="application/vnd.openxmlformats-officedocument.presentationml.slideLayout+xml"/>
  <Override PartName="/ppt/slideLayouts/slideLayout2640.xml" ContentType="application/vnd.openxmlformats-officedocument.presentationml.slideLayout+xml"/>
  <Override PartName="/ppt/slideLayouts/slideLayout2641.xml" ContentType="application/vnd.openxmlformats-officedocument.presentationml.slideLayout+xml"/>
  <Override PartName="/ppt/slideLayouts/slideLayout2642.xml" ContentType="application/vnd.openxmlformats-officedocument.presentationml.slideLayout+xml"/>
  <Override PartName="/ppt/slideLayouts/slideLayout2643.xml" ContentType="application/vnd.openxmlformats-officedocument.presentationml.slideLayout+xml"/>
  <Override PartName="/ppt/slideLayouts/slideLayout2644.xml" ContentType="application/vnd.openxmlformats-officedocument.presentationml.slideLayout+xml"/>
  <Override PartName="/ppt/slideLayouts/slideLayout2645.xml" ContentType="application/vnd.openxmlformats-officedocument.presentationml.slideLayout+xml"/>
  <Override PartName="/ppt/slideLayouts/slideLayout2646.xml" ContentType="application/vnd.openxmlformats-officedocument.presentationml.slideLayout+xml"/>
  <Override PartName="/ppt/slideLayouts/slideLayout2647.xml" ContentType="application/vnd.openxmlformats-officedocument.presentationml.slideLayout+xml"/>
  <Override PartName="/ppt/slideLayouts/slideLayout2648.xml" ContentType="application/vnd.openxmlformats-officedocument.presentationml.slideLayout+xml"/>
  <Override PartName="/ppt/slideLayouts/slideLayout2649.xml" ContentType="application/vnd.openxmlformats-officedocument.presentationml.slideLayout+xml"/>
  <Override PartName="/ppt/slideLayouts/slideLayout265.xml" ContentType="application/vnd.openxmlformats-officedocument.presentationml.slideLayout+xml"/>
  <Override PartName="/ppt/slideLayouts/slideLayout2650.xml" ContentType="application/vnd.openxmlformats-officedocument.presentationml.slideLayout+xml"/>
  <Override PartName="/ppt/slideLayouts/slideLayout2651.xml" ContentType="application/vnd.openxmlformats-officedocument.presentationml.slideLayout+xml"/>
  <Override PartName="/ppt/slideLayouts/slideLayout2652.xml" ContentType="application/vnd.openxmlformats-officedocument.presentationml.slideLayout+xml"/>
  <Override PartName="/ppt/slideLayouts/slideLayout2653.xml" ContentType="application/vnd.openxmlformats-officedocument.presentationml.slideLayout+xml"/>
  <Override PartName="/ppt/slideLayouts/slideLayout2654.xml" ContentType="application/vnd.openxmlformats-officedocument.presentationml.slideLayout+xml"/>
  <Override PartName="/ppt/slideLayouts/slideLayout2655.xml" ContentType="application/vnd.openxmlformats-officedocument.presentationml.slideLayout+xml"/>
  <Override PartName="/ppt/slideLayouts/slideLayout2656.xml" ContentType="application/vnd.openxmlformats-officedocument.presentationml.slideLayout+xml"/>
  <Override PartName="/ppt/slideLayouts/slideLayout2657.xml" ContentType="application/vnd.openxmlformats-officedocument.presentationml.slideLayout+xml"/>
  <Override PartName="/ppt/slideLayouts/slideLayout2658.xml" ContentType="application/vnd.openxmlformats-officedocument.presentationml.slideLayout+xml"/>
  <Override PartName="/ppt/slideLayouts/slideLayout2659.xml" ContentType="application/vnd.openxmlformats-officedocument.presentationml.slideLayout+xml"/>
  <Override PartName="/ppt/slideLayouts/slideLayout266.xml" ContentType="application/vnd.openxmlformats-officedocument.presentationml.slideLayout+xml"/>
  <Override PartName="/ppt/slideLayouts/slideLayout2660.xml" ContentType="application/vnd.openxmlformats-officedocument.presentationml.slideLayout+xml"/>
  <Override PartName="/ppt/slideLayouts/slideLayout2661.xml" ContentType="application/vnd.openxmlformats-officedocument.presentationml.slideLayout+xml"/>
  <Override PartName="/ppt/slideLayouts/slideLayout2662.xml" ContentType="application/vnd.openxmlformats-officedocument.presentationml.slideLayout+xml"/>
  <Override PartName="/ppt/slideLayouts/slideLayout2663.xml" ContentType="application/vnd.openxmlformats-officedocument.presentationml.slideLayout+xml"/>
  <Override PartName="/ppt/slideLayouts/slideLayout2664.xml" ContentType="application/vnd.openxmlformats-officedocument.presentationml.slideLayout+xml"/>
  <Override PartName="/ppt/slideLayouts/slideLayout2665.xml" ContentType="application/vnd.openxmlformats-officedocument.presentationml.slideLayout+xml"/>
  <Override PartName="/ppt/slideLayouts/slideLayout2666.xml" ContentType="application/vnd.openxmlformats-officedocument.presentationml.slideLayout+xml"/>
  <Override PartName="/ppt/slideLayouts/slideLayout2667.xml" ContentType="application/vnd.openxmlformats-officedocument.presentationml.slideLayout+xml"/>
  <Override PartName="/ppt/slideLayouts/slideLayout2668.xml" ContentType="application/vnd.openxmlformats-officedocument.presentationml.slideLayout+xml"/>
  <Override PartName="/ppt/slideLayouts/slideLayout2669.xml" ContentType="application/vnd.openxmlformats-officedocument.presentationml.slideLayout+xml"/>
  <Override PartName="/ppt/slideLayouts/slideLayout267.xml" ContentType="application/vnd.openxmlformats-officedocument.presentationml.slideLayout+xml"/>
  <Override PartName="/ppt/slideLayouts/slideLayout2670.xml" ContentType="application/vnd.openxmlformats-officedocument.presentationml.slideLayout+xml"/>
  <Override PartName="/ppt/slideLayouts/slideLayout2671.xml" ContentType="application/vnd.openxmlformats-officedocument.presentationml.slideLayout+xml"/>
  <Override PartName="/ppt/slideLayouts/slideLayout2672.xml" ContentType="application/vnd.openxmlformats-officedocument.presentationml.slideLayout+xml"/>
  <Override PartName="/ppt/slideLayouts/slideLayout2673.xml" ContentType="application/vnd.openxmlformats-officedocument.presentationml.slideLayout+xml"/>
  <Override PartName="/ppt/slideLayouts/slideLayout2674.xml" ContentType="application/vnd.openxmlformats-officedocument.presentationml.slideLayout+xml"/>
  <Override PartName="/ppt/slideLayouts/slideLayout2675.xml" ContentType="application/vnd.openxmlformats-officedocument.presentationml.slideLayout+xml"/>
  <Override PartName="/ppt/slideLayouts/slideLayout2676.xml" ContentType="application/vnd.openxmlformats-officedocument.presentationml.slideLayout+xml"/>
  <Override PartName="/ppt/slideLayouts/slideLayout2677.xml" ContentType="application/vnd.openxmlformats-officedocument.presentationml.slideLayout+xml"/>
  <Override PartName="/ppt/slideLayouts/slideLayout2678.xml" ContentType="application/vnd.openxmlformats-officedocument.presentationml.slideLayout+xml"/>
  <Override PartName="/ppt/slideLayouts/slideLayout2679.xml" ContentType="application/vnd.openxmlformats-officedocument.presentationml.slideLayout+xml"/>
  <Override PartName="/ppt/slideLayouts/slideLayout268.xml" ContentType="application/vnd.openxmlformats-officedocument.presentationml.slideLayout+xml"/>
  <Override PartName="/ppt/slideLayouts/slideLayout2680.xml" ContentType="application/vnd.openxmlformats-officedocument.presentationml.slideLayout+xml"/>
  <Override PartName="/ppt/slideLayouts/slideLayout2681.xml" ContentType="application/vnd.openxmlformats-officedocument.presentationml.slideLayout+xml"/>
  <Override PartName="/ppt/slideLayouts/slideLayout2682.xml" ContentType="application/vnd.openxmlformats-officedocument.presentationml.slideLayout+xml"/>
  <Override PartName="/ppt/slideLayouts/slideLayout2683.xml" ContentType="application/vnd.openxmlformats-officedocument.presentationml.slideLayout+xml"/>
  <Override PartName="/ppt/slideLayouts/slideLayout2684.xml" ContentType="application/vnd.openxmlformats-officedocument.presentationml.slideLayout+xml"/>
  <Override PartName="/ppt/slideLayouts/slideLayout2685.xml" ContentType="application/vnd.openxmlformats-officedocument.presentationml.slideLayout+xml"/>
  <Override PartName="/ppt/slideLayouts/slideLayout2686.xml" ContentType="application/vnd.openxmlformats-officedocument.presentationml.slideLayout+xml"/>
  <Override PartName="/ppt/slideLayouts/slideLayout2687.xml" ContentType="application/vnd.openxmlformats-officedocument.presentationml.slideLayout+xml"/>
  <Override PartName="/ppt/slideLayouts/slideLayout2688.xml" ContentType="application/vnd.openxmlformats-officedocument.presentationml.slideLayout+xml"/>
  <Override PartName="/ppt/slideLayouts/slideLayout2689.xml" ContentType="application/vnd.openxmlformats-officedocument.presentationml.slideLayout+xml"/>
  <Override PartName="/ppt/slideLayouts/slideLayout269.xml" ContentType="application/vnd.openxmlformats-officedocument.presentationml.slideLayout+xml"/>
  <Override PartName="/ppt/slideLayouts/slideLayout2690.xml" ContentType="application/vnd.openxmlformats-officedocument.presentationml.slideLayout+xml"/>
  <Override PartName="/ppt/slideLayouts/slideLayout2691.xml" ContentType="application/vnd.openxmlformats-officedocument.presentationml.slideLayout+xml"/>
  <Override PartName="/ppt/slideLayouts/slideLayout2692.xml" ContentType="application/vnd.openxmlformats-officedocument.presentationml.slideLayout+xml"/>
  <Override PartName="/ppt/slideLayouts/slideLayout2693.xml" ContentType="application/vnd.openxmlformats-officedocument.presentationml.slideLayout+xml"/>
  <Override PartName="/ppt/slideLayouts/slideLayout2694.xml" ContentType="application/vnd.openxmlformats-officedocument.presentationml.slideLayout+xml"/>
  <Override PartName="/ppt/slideLayouts/slideLayout2695.xml" ContentType="application/vnd.openxmlformats-officedocument.presentationml.slideLayout+xml"/>
  <Override PartName="/ppt/slideLayouts/slideLayout2696.xml" ContentType="application/vnd.openxmlformats-officedocument.presentationml.slideLayout+xml"/>
  <Override PartName="/ppt/slideLayouts/slideLayout2697.xml" ContentType="application/vnd.openxmlformats-officedocument.presentationml.slideLayout+xml"/>
  <Override PartName="/ppt/slideLayouts/slideLayout2698.xml" ContentType="application/vnd.openxmlformats-officedocument.presentationml.slideLayout+xml"/>
  <Override PartName="/ppt/slideLayouts/slideLayout2699.xml" ContentType="application/vnd.openxmlformats-officedocument.presentationml.slideLayout+xml"/>
  <Override PartName="/ppt/slideLayouts/slideLayout27.xml" ContentType="application/vnd.openxmlformats-officedocument.presentationml.slideLayout+xml"/>
  <Override PartName="/ppt/slideLayouts/slideLayout270.xml" ContentType="application/vnd.openxmlformats-officedocument.presentationml.slideLayout+xml"/>
  <Override PartName="/ppt/slideLayouts/slideLayout2700.xml" ContentType="application/vnd.openxmlformats-officedocument.presentationml.slideLayout+xml"/>
  <Override PartName="/ppt/slideLayouts/slideLayout2701.xml" ContentType="application/vnd.openxmlformats-officedocument.presentationml.slideLayout+xml"/>
  <Override PartName="/ppt/slideLayouts/slideLayout2702.xml" ContentType="application/vnd.openxmlformats-officedocument.presentationml.slideLayout+xml"/>
  <Override PartName="/ppt/slideLayouts/slideLayout2703.xml" ContentType="application/vnd.openxmlformats-officedocument.presentationml.slideLayout+xml"/>
  <Override PartName="/ppt/slideLayouts/slideLayout2704.xml" ContentType="application/vnd.openxmlformats-officedocument.presentationml.slideLayout+xml"/>
  <Override PartName="/ppt/slideLayouts/slideLayout2705.xml" ContentType="application/vnd.openxmlformats-officedocument.presentationml.slideLayout+xml"/>
  <Override PartName="/ppt/slideLayouts/slideLayout2706.xml" ContentType="application/vnd.openxmlformats-officedocument.presentationml.slideLayout+xml"/>
  <Override PartName="/ppt/slideLayouts/slideLayout2707.xml" ContentType="application/vnd.openxmlformats-officedocument.presentationml.slideLayout+xml"/>
  <Override PartName="/ppt/slideLayouts/slideLayout2708.xml" ContentType="application/vnd.openxmlformats-officedocument.presentationml.slideLayout+xml"/>
  <Override PartName="/ppt/slideLayouts/slideLayout2709.xml" ContentType="application/vnd.openxmlformats-officedocument.presentationml.slideLayout+xml"/>
  <Override PartName="/ppt/slideLayouts/slideLayout271.xml" ContentType="application/vnd.openxmlformats-officedocument.presentationml.slideLayout+xml"/>
  <Override PartName="/ppt/slideLayouts/slideLayout2710.xml" ContentType="application/vnd.openxmlformats-officedocument.presentationml.slideLayout+xml"/>
  <Override PartName="/ppt/slideLayouts/slideLayout2711.xml" ContentType="application/vnd.openxmlformats-officedocument.presentationml.slideLayout+xml"/>
  <Override PartName="/ppt/slideLayouts/slideLayout2712.xml" ContentType="application/vnd.openxmlformats-officedocument.presentationml.slideLayout+xml"/>
  <Override PartName="/ppt/slideLayouts/slideLayout2713.xml" ContentType="application/vnd.openxmlformats-officedocument.presentationml.slideLayout+xml"/>
  <Override PartName="/ppt/slideLayouts/slideLayout2714.xml" ContentType="application/vnd.openxmlformats-officedocument.presentationml.slideLayout+xml"/>
  <Override PartName="/ppt/slideLayouts/slideLayout2715.xml" ContentType="application/vnd.openxmlformats-officedocument.presentationml.slideLayout+xml"/>
  <Override PartName="/ppt/slideLayouts/slideLayout2716.xml" ContentType="application/vnd.openxmlformats-officedocument.presentationml.slideLayout+xml"/>
  <Override PartName="/ppt/slideLayouts/slideLayout2717.xml" ContentType="application/vnd.openxmlformats-officedocument.presentationml.slideLayout+xml"/>
  <Override PartName="/ppt/slideLayouts/slideLayout2718.xml" ContentType="application/vnd.openxmlformats-officedocument.presentationml.slideLayout+xml"/>
  <Override PartName="/ppt/slideLayouts/slideLayout2719.xml" ContentType="application/vnd.openxmlformats-officedocument.presentationml.slideLayout+xml"/>
  <Override PartName="/ppt/slideLayouts/slideLayout272.xml" ContentType="application/vnd.openxmlformats-officedocument.presentationml.slideLayout+xml"/>
  <Override PartName="/ppt/slideLayouts/slideLayout2720.xml" ContentType="application/vnd.openxmlformats-officedocument.presentationml.slideLayout+xml"/>
  <Override PartName="/ppt/slideLayouts/slideLayout2721.xml" ContentType="application/vnd.openxmlformats-officedocument.presentationml.slideLayout+xml"/>
  <Override PartName="/ppt/slideLayouts/slideLayout2722.xml" ContentType="application/vnd.openxmlformats-officedocument.presentationml.slideLayout+xml"/>
  <Override PartName="/ppt/slideLayouts/slideLayout2723.xml" ContentType="application/vnd.openxmlformats-officedocument.presentationml.slideLayout+xml"/>
  <Override PartName="/ppt/slideLayouts/slideLayout2724.xml" ContentType="application/vnd.openxmlformats-officedocument.presentationml.slideLayout+xml"/>
  <Override PartName="/ppt/slideLayouts/slideLayout2725.xml" ContentType="application/vnd.openxmlformats-officedocument.presentationml.slideLayout+xml"/>
  <Override PartName="/ppt/slideLayouts/slideLayout2726.xml" ContentType="application/vnd.openxmlformats-officedocument.presentationml.slideLayout+xml"/>
  <Override PartName="/ppt/slideLayouts/slideLayout2727.xml" ContentType="application/vnd.openxmlformats-officedocument.presentationml.slideLayout+xml"/>
  <Override PartName="/ppt/slideLayouts/slideLayout2728.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slideLayouts/slideLayout289.xml" ContentType="application/vnd.openxmlformats-officedocument.presentationml.slideLayout+xml"/>
  <Override PartName="/ppt/slideLayouts/slideLayout2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xml" ContentType="application/vnd.openxmlformats-officedocument.presentationml.slideLayout+xml"/>
  <Override PartName="/ppt/slideLayouts/slideLayout310.xml" ContentType="application/vnd.openxmlformats-officedocument.presentationml.slideLayout+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slideLayouts/slideLayout389.xml" ContentType="application/vnd.openxmlformats-officedocument.presentationml.slideLayout+xml"/>
  <Override PartName="/ppt/slideLayouts/slideLayout3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xml" ContentType="application/vnd.openxmlformats-officedocument.presentationml.slideLayout+xml"/>
  <Override PartName="/ppt/slideLayouts/slideLayout410.xml" ContentType="application/vnd.openxmlformats-officedocument.presentationml.slideLayout+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slideLayouts/slideLayout449.xml" ContentType="application/vnd.openxmlformats-officedocument.presentationml.slideLayout+xml"/>
  <Override PartName="/ppt/slideLayouts/slideLayout45.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xml" ContentType="application/vnd.openxmlformats-officedocument.presentationml.slideLayout+xml"/>
  <Override PartName="/ppt/slideLayouts/slideLayout460.xml" ContentType="application/vnd.openxmlformats-officedocument.presentationml.slideLayout+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slideLayouts/slideLayout485.xml" ContentType="application/vnd.openxmlformats-officedocument.presentationml.slideLayout+xml"/>
  <Override PartName="/ppt/slideLayouts/slideLayout486.xml" ContentType="application/vnd.openxmlformats-officedocument.presentationml.slideLayout+xml"/>
  <Override PartName="/ppt/slideLayouts/slideLayout487.xml" ContentType="application/vnd.openxmlformats-officedocument.presentationml.slideLayout+xml"/>
  <Override PartName="/ppt/slideLayouts/slideLayout488.xml" ContentType="application/vnd.openxmlformats-officedocument.presentationml.slideLayout+xml"/>
  <Override PartName="/ppt/slideLayouts/slideLayout489.xml" ContentType="application/vnd.openxmlformats-officedocument.presentationml.slideLayout+xml"/>
  <Override PartName="/ppt/slideLayouts/slideLayout49.xml" ContentType="application/vnd.openxmlformats-officedocument.presentationml.slideLayout+xml"/>
  <Override PartName="/ppt/slideLayouts/slideLayout490.xml" ContentType="application/vnd.openxmlformats-officedocument.presentationml.slideLayout+xml"/>
  <Override PartName="/ppt/slideLayouts/slideLayout491.xml" ContentType="application/vnd.openxmlformats-officedocument.presentationml.slideLayout+xml"/>
  <Override PartName="/ppt/slideLayouts/slideLayout492.xml" ContentType="application/vnd.openxmlformats-officedocument.presentationml.slideLayout+xml"/>
  <Override PartName="/ppt/slideLayouts/slideLayout493.xml" ContentType="application/vnd.openxmlformats-officedocument.presentationml.slideLayout+xml"/>
  <Override PartName="/ppt/slideLayouts/slideLayout494.xml" ContentType="application/vnd.openxmlformats-officedocument.presentationml.slideLayout+xml"/>
  <Override PartName="/ppt/slideLayouts/slideLayout495.xml" ContentType="application/vnd.openxmlformats-officedocument.presentationml.slideLayout+xml"/>
  <Override PartName="/ppt/slideLayouts/slideLayout496.xml" ContentType="application/vnd.openxmlformats-officedocument.presentationml.slideLayout+xml"/>
  <Override PartName="/ppt/slideLayouts/slideLayout497.xml" ContentType="application/vnd.openxmlformats-officedocument.presentationml.slideLayout+xml"/>
  <Override PartName="/ppt/slideLayouts/slideLayout498.xml" ContentType="application/vnd.openxmlformats-officedocument.presentationml.slideLayout+xml"/>
  <Override PartName="/ppt/slideLayouts/slideLayout49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00.xml" ContentType="application/vnd.openxmlformats-officedocument.presentationml.slideLayout+xml"/>
  <Override PartName="/ppt/slideLayouts/slideLayout501.xml" ContentType="application/vnd.openxmlformats-officedocument.presentationml.slideLayout+xml"/>
  <Override PartName="/ppt/slideLayouts/slideLayout502.xml" ContentType="application/vnd.openxmlformats-officedocument.presentationml.slideLayout+xml"/>
  <Override PartName="/ppt/slideLayouts/slideLayout503.xml" ContentType="application/vnd.openxmlformats-officedocument.presentationml.slideLayout+xml"/>
  <Override PartName="/ppt/slideLayouts/slideLayout504.xml" ContentType="application/vnd.openxmlformats-officedocument.presentationml.slideLayout+xml"/>
  <Override PartName="/ppt/slideLayouts/slideLayout505.xml" ContentType="application/vnd.openxmlformats-officedocument.presentationml.slideLayout+xml"/>
  <Override PartName="/ppt/slideLayouts/slideLayout506.xml" ContentType="application/vnd.openxmlformats-officedocument.presentationml.slideLayout+xml"/>
  <Override PartName="/ppt/slideLayouts/slideLayout507.xml" ContentType="application/vnd.openxmlformats-officedocument.presentationml.slideLayout+xml"/>
  <Override PartName="/ppt/slideLayouts/slideLayout508.xml" ContentType="application/vnd.openxmlformats-officedocument.presentationml.slideLayout+xml"/>
  <Override PartName="/ppt/slideLayouts/slideLayout509.xml" ContentType="application/vnd.openxmlformats-officedocument.presentationml.slideLayout+xml"/>
  <Override PartName="/ppt/slideLayouts/slideLayout51.xml" ContentType="application/vnd.openxmlformats-officedocument.presentationml.slideLayout+xml"/>
  <Override PartName="/ppt/slideLayouts/slideLayout510.xml" ContentType="application/vnd.openxmlformats-officedocument.presentationml.slideLayout+xml"/>
  <Override PartName="/ppt/slideLayouts/slideLayout511.xml" ContentType="application/vnd.openxmlformats-officedocument.presentationml.slideLayout+xml"/>
  <Override PartName="/ppt/slideLayouts/slideLayout512.xml" ContentType="application/vnd.openxmlformats-officedocument.presentationml.slideLayout+xml"/>
  <Override PartName="/ppt/slideLayouts/slideLayout513.xml" ContentType="application/vnd.openxmlformats-officedocument.presentationml.slideLayout+xml"/>
  <Override PartName="/ppt/slideLayouts/slideLayout514.xml" ContentType="application/vnd.openxmlformats-officedocument.presentationml.slideLayout+xml"/>
  <Override PartName="/ppt/slideLayouts/slideLayout515.xml" ContentType="application/vnd.openxmlformats-officedocument.presentationml.slideLayout+xml"/>
  <Override PartName="/ppt/slideLayouts/slideLayout516.xml" ContentType="application/vnd.openxmlformats-officedocument.presentationml.slideLayout+xml"/>
  <Override PartName="/ppt/slideLayouts/slideLayout517.xml" ContentType="application/vnd.openxmlformats-officedocument.presentationml.slideLayout+xml"/>
  <Override PartName="/ppt/slideLayouts/slideLayout518.xml" ContentType="application/vnd.openxmlformats-officedocument.presentationml.slideLayout+xml"/>
  <Override PartName="/ppt/slideLayouts/slideLayout519.xml" ContentType="application/vnd.openxmlformats-officedocument.presentationml.slideLayout+xml"/>
  <Override PartName="/ppt/slideLayouts/slideLayout52.xml" ContentType="application/vnd.openxmlformats-officedocument.presentationml.slideLayout+xml"/>
  <Override PartName="/ppt/slideLayouts/slideLayout520.xml" ContentType="application/vnd.openxmlformats-officedocument.presentationml.slideLayout+xml"/>
  <Override PartName="/ppt/slideLayouts/slideLayout521.xml" ContentType="application/vnd.openxmlformats-officedocument.presentationml.slideLayout+xml"/>
  <Override PartName="/ppt/slideLayouts/slideLayout522.xml" ContentType="application/vnd.openxmlformats-officedocument.presentationml.slideLayout+xml"/>
  <Override PartName="/ppt/slideLayouts/slideLayout523.xml" ContentType="application/vnd.openxmlformats-officedocument.presentationml.slideLayout+xml"/>
  <Override PartName="/ppt/slideLayouts/slideLayout524.xml" ContentType="application/vnd.openxmlformats-officedocument.presentationml.slideLayout+xml"/>
  <Override PartName="/ppt/slideLayouts/slideLayout525.xml" ContentType="application/vnd.openxmlformats-officedocument.presentationml.slideLayout+xml"/>
  <Override PartName="/ppt/slideLayouts/slideLayout526.xml" ContentType="application/vnd.openxmlformats-officedocument.presentationml.slideLayout+xml"/>
  <Override PartName="/ppt/slideLayouts/slideLayout527.xml" ContentType="application/vnd.openxmlformats-officedocument.presentationml.slideLayout+xml"/>
  <Override PartName="/ppt/slideLayouts/slideLayout528.xml" ContentType="application/vnd.openxmlformats-officedocument.presentationml.slideLayout+xml"/>
  <Override PartName="/ppt/slideLayouts/slideLayout529.xml" ContentType="application/vnd.openxmlformats-officedocument.presentationml.slideLayout+xml"/>
  <Override PartName="/ppt/slideLayouts/slideLayout53.xml" ContentType="application/vnd.openxmlformats-officedocument.presentationml.slideLayout+xml"/>
  <Override PartName="/ppt/slideLayouts/slideLayout530.xml" ContentType="application/vnd.openxmlformats-officedocument.presentationml.slideLayout+xml"/>
  <Override PartName="/ppt/slideLayouts/slideLayout531.xml" ContentType="application/vnd.openxmlformats-officedocument.presentationml.slideLayout+xml"/>
  <Override PartName="/ppt/slideLayouts/slideLayout532.xml" ContentType="application/vnd.openxmlformats-officedocument.presentationml.slideLayout+xml"/>
  <Override PartName="/ppt/slideLayouts/slideLayout533.xml" ContentType="application/vnd.openxmlformats-officedocument.presentationml.slideLayout+xml"/>
  <Override PartName="/ppt/slideLayouts/slideLayout534.xml" ContentType="application/vnd.openxmlformats-officedocument.presentationml.slideLayout+xml"/>
  <Override PartName="/ppt/slideLayouts/slideLayout535.xml" ContentType="application/vnd.openxmlformats-officedocument.presentationml.slideLayout+xml"/>
  <Override PartName="/ppt/slideLayouts/slideLayout536.xml" ContentType="application/vnd.openxmlformats-officedocument.presentationml.slideLayout+xml"/>
  <Override PartName="/ppt/slideLayouts/slideLayout537.xml" ContentType="application/vnd.openxmlformats-officedocument.presentationml.slideLayout+xml"/>
  <Override PartName="/ppt/slideLayouts/slideLayout538.xml" ContentType="application/vnd.openxmlformats-officedocument.presentationml.slideLayout+xml"/>
  <Override PartName="/ppt/slideLayouts/slideLayout539.xml" ContentType="application/vnd.openxmlformats-officedocument.presentationml.slideLayout+xml"/>
  <Override PartName="/ppt/slideLayouts/slideLayout54.xml" ContentType="application/vnd.openxmlformats-officedocument.presentationml.slideLayout+xml"/>
  <Override PartName="/ppt/slideLayouts/slideLayout540.xml" ContentType="application/vnd.openxmlformats-officedocument.presentationml.slideLayout+xml"/>
  <Override PartName="/ppt/slideLayouts/slideLayout541.xml" ContentType="application/vnd.openxmlformats-officedocument.presentationml.slideLayout+xml"/>
  <Override PartName="/ppt/slideLayouts/slideLayout542.xml" ContentType="application/vnd.openxmlformats-officedocument.presentationml.slideLayout+xml"/>
  <Override PartName="/ppt/slideLayouts/slideLayout543.xml" ContentType="application/vnd.openxmlformats-officedocument.presentationml.slideLayout+xml"/>
  <Override PartName="/ppt/slideLayouts/slideLayout544.xml" ContentType="application/vnd.openxmlformats-officedocument.presentationml.slideLayout+xml"/>
  <Override PartName="/ppt/slideLayouts/slideLayout545.xml" ContentType="application/vnd.openxmlformats-officedocument.presentationml.slideLayout+xml"/>
  <Override PartName="/ppt/slideLayouts/slideLayout546.xml" ContentType="application/vnd.openxmlformats-officedocument.presentationml.slideLayout+xml"/>
  <Override PartName="/ppt/slideLayouts/slideLayout547.xml" ContentType="application/vnd.openxmlformats-officedocument.presentationml.slideLayout+xml"/>
  <Override PartName="/ppt/slideLayouts/slideLayout548.xml" ContentType="application/vnd.openxmlformats-officedocument.presentationml.slideLayout+xml"/>
  <Override PartName="/ppt/slideLayouts/slideLayout549.xml" ContentType="application/vnd.openxmlformats-officedocument.presentationml.slideLayout+xml"/>
  <Override PartName="/ppt/slideLayouts/slideLayout55.xml" ContentType="application/vnd.openxmlformats-officedocument.presentationml.slideLayout+xml"/>
  <Override PartName="/ppt/slideLayouts/slideLayout550.xml" ContentType="application/vnd.openxmlformats-officedocument.presentationml.slideLayout+xml"/>
  <Override PartName="/ppt/slideLayouts/slideLayout551.xml" ContentType="application/vnd.openxmlformats-officedocument.presentationml.slideLayout+xml"/>
  <Override PartName="/ppt/slideLayouts/slideLayout552.xml" ContentType="application/vnd.openxmlformats-officedocument.presentationml.slideLayout+xml"/>
  <Override PartName="/ppt/slideLayouts/slideLayout553.xml" ContentType="application/vnd.openxmlformats-officedocument.presentationml.slideLayout+xml"/>
  <Override PartName="/ppt/slideLayouts/slideLayout554.xml" ContentType="application/vnd.openxmlformats-officedocument.presentationml.slideLayout+xml"/>
  <Override PartName="/ppt/slideLayouts/slideLayout555.xml" ContentType="application/vnd.openxmlformats-officedocument.presentationml.slideLayout+xml"/>
  <Override PartName="/ppt/slideLayouts/slideLayout556.xml" ContentType="application/vnd.openxmlformats-officedocument.presentationml.slideLayout+xml"/>
  <Override PartName="/ppt/slideLayouts/slideLayout557.xml" ContentType="application/vnd.openxmlformats-officedocument.presentationml.slideLayout+xml"/>
  <Override PartName="/ppt/slideLayouts/slideLayout558.xml" ContentType="application/vnd.openxmlformats-officedocument.presentationml.slideLayout+xml"/>
  <Override PartName="/ppt/slideLayouts/slideLayout559.xml" ContentType="application/vnd.openxmlformats-officedocument.presentationml.slideLayout+xml"/>
  <Override PartName="/ppt/slideLayouts/slideLayout56.xml" ContentType="application/vnd.openxmlformats-officedocument.presentationml.slideLayout+xml"/>
  <Override PartName="/ppt/slideLayouts/slideLayout560.xml" ContentType="application/vnd.openxmlformats-officedocument.presentationml.slideLayout+xml"/>
  <Override PartName="/ppt/slideLayouts/slideLayout561.xml" ContentType="application/vnd.openxmlformats-officedocument.presentationml.slideLayout+xml"/>
  <Override PartName="/ppt/slideLayouts/slideLayout562.xml" ContentType="application/vnd.openxmlformats-officedocument.presentationml.slideLayout+xml"/>
  <Override PartName="/ppt/slideLayouts/slideLayout563.xml" ContentType="application/vnd.openxmlformats-officedocument.presentationml.slideLayout+xml"/>
  <Override PartName="/ppt/slideLayouts/slideLayout564.xml" ContentType="application/vnd.openxmlformats-officedocument.presentationml.slideLayout+xml"/>
  <Override PartName="/ppt/slideLayouts/slideLayout565.xml" ContentType="application/vnd.openxmlformats-officedocument.presentationml.slideLayout+xml"/>
  <Override PartName="/ppt/slideLayouts/slideLayout566.xml" ContentType="application/vnd.openxmlformats-officedocument.presentationml.slideLayout+xml"/>
  <Override PartName="/ppt/slideLayouts/slideLayout567.xml" ContentType="application/vnd.openxmlformats-officedocument.presentationml.slideLayout+xml"/>
  <Override PartName="/ppt/slideLayouts/slideLayout568.xml" ContentType="application/vnd.openxmlformats-officedocument.presentationml.slideLayout+xml"/>
  <Override PartName="/ppt/slideLayouts/slideLayout569.xml" ContentType="application/vnd.openxmlformats-officedocument.presentationml.slideLayout+xml"/>
  <Override PartName="/ppt/slideLayouts/slideLayout57.xml" ContentType="application/vnd.openxmlformats-officedocument.presentationml.slideLayout+xml"/>
  <Override PartName="/ppt/slideLayouts/slideLayout570.xml" ContentType="application/vnd.openxmlformats-officedocument.presentationml.slideLayout+xml"/>
  <Override PartName="/ppt/slideLayouts/slideLayout571.xml" ContentType="application/vnd.openxmlformats-officedocument.presentationml.slideLayout+xml"/>
  <Override PartName="/ppt/slideLayouts/slideLayout572.xml" ContentType="application/vnd.openxmlformats-officedocument.presentationml.slideLayout+xml"/>
  <Override PartName="/ppt/slideLayouts/slideLayout573.xml" ContentType="application/vnd.openxmlformats-officedocument.presentationml.slideLayout+xml"/>
  <Override PartName="/ppt/slideLayouts/slideLayout574.xml" ContentType="application/vnd.openxmlformats-officedocument.presentationml.slideLayout+xml"/>
  <Override PartName="/ppt/slideLayouts/slideLayout575.xml" ContentType="application/vnd.openxmlformats-officedocument.presentationml.slideLayout+xml"/>
  <Override PartName="/ppt/slideLayouts/slideLayout576.xml" ContentType="application/vnd.openxmlformats-officedocument.presentationml.slideLayout+xml"/>
  <Override PartName="/ppt/slideLayouts/slideLayout577.xml" ContentType="application/vnd.openxmlformats-officedocument.presentationml.slideLayout+xml"/>
  <Override PartName="/ppt/slideLayouts/slideLayout578.xml" ContentType="application/vnd.openxmlformats-officedocument.presentationml.slideLayout+xml"/>
  <Override PartName="/ppt/slideLayouts/slideLayout579.xml" ContentType="application/vnd.openxmlformats-officedocument.presentationml.slideLayout+xml"/>
  <Override PartName="/ppt/slideLayouts/slideLayout58.xml" ContentType="application/vnd.openxmlformats-officedocument.presentationml.slideLayout+xml"/>
  <Override PartName="/ppt/slideLayouts/slideLayout580.xml" ContentType="application/vnd.openxmlformats-officedocument.presentationml.slideLayout+xml"/>
  <Override PartName="/ppt/slideLayouts/slideLayout581.xml" ContentType="application/vnd.openxmlformats-officedocument.presentationml.slideLayout+xml"/>
  <Override PartName="/ppt/slideLayouts/slideLayout582.xml" ContentType="application/vnd.openxmlformats-officedocument.presentationml.slideLayout+xml"/>
  <Override PartName="/ppt/slideLayouts/slideLayout583.xml" ContentType="application/vnd.openxmlformats-officedocument.presentationml.slideLayout+xml"/>
  <Override PartName="/ppt/slideLayouts/slideLayout584.xml" ContentType="application/vnd.openxmlformats-officedocument.presentationml.slideLayout+xml"/>
  <Override PartName="/ppt/slideLayouts/slideLayout585.xml" ContentType="application/vnd.openxmlformats-officedocument.presentationml.slideLayout+xml"/>
  <Override PartName="/ppt/slideLayouts/slideLayout586.xml" ContentType="application/vnd.openxmlformats-officedocument.presentationml.slideLayout+xml"/>
  <Override PartName="/ppt/slideLayouts/slideLayout587.xml" ContentType="application/vnd.openxmlformats-officedocument.presentationml.slideLayout+xml"/>
  <Override PartName="/ppt/slideLayouts/slideLayout588.xml" ContentType="application/vnd.openxmlformats-officedocument.presentationml.slideLayout+xml"/>
  <Override PartName="/ppt/slideLayouts/slideLayout589.xml" ContentType="application/vnd.openxmlformats-officedocument.presentationml.slideLayout+xml"/>
  <Override PartName="/ppt/slideLayouts/slideLayout59.xml" ContentType="application/vnd.openxmlformats-officedocument.presentationml.slideLayout+xml"/>
  <Override PartName="/ppt/slideLayouts/slideLayout590.xml" ContentType="application/vnd.openxmlformats-officedocument.presentationml.slideLayout+xml"/>
  <Override PartName="/ppt/slideLayouts/slideLayout591.xml" ContentType="application/vnd.openxmlformats-officedocument.presentationml.slideLayout+xml"/>
  <Override PartName="/ppt/slideLayouts/slideLayout592.xml" ContentType="application/vnd.openxmlformats-officedocument.presentationml.slideLayout+xml"/>
  <Override PartName="/ppt/slideLayouts/slideLayout593.xml" ContentType="application/vnd.openxmlformats-officedocument.presentationml.slideLayout+xml"/>
  <Override PartName="/ppt/slideLayouts/slideLayout594.xml" ContentType="application/vnd.openxmlformats-officedocument.presentationml.slideLayout+xml"/>
  <Override PartName="/ppt/slideLayouts/slideLayout595.xml" ContentType="application/vnd.openxmlformats-officedocument.presentationml.slideLayout+xml"/>
  <Override PartName="/ppt/slideLayouts/slideLayout596.xml" ContentType="application/vnd.openxmlformats-officedocument.presentationml.slideLayout+xml"/>
  <Override PartName="/ppt/slideLayouts/slideLayout597.xml" ContentType="application/vnd.openxmlformats-officedocument.presentationml.slideLayout+xml"/>
  <Override PartName="/ppt/slideLayouts/slideLayout598.xml" ContentType="application/vnd.openxmlformats-officedocument.presentationml.slideLayout+xml"/>
  <Override PartName="/ppt/slideLayouts/slideLayout59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00.xml" ContentType="application/vnd.openxmlformats-officedocument.presentationml.slideLayout+xml"/>
  <Override PartName="/ppt/slideLayouts/slideLayout601.xml" ContentType="application/vnd.openxmlformats-officedocument.presentationml.slideLayout+xml"/>
  <Override PartName="/ppt/slideLayouts/slideLayout602.xml" ContentType="application/vnd.openxmlformats-officedocument.presentationml.slideLayout+xml"/>
  <Override PartName="/ppt/slideLayouts/slideLayout603.xml" ContentType="application/vnd.openxmlformats-officedocument.presentationml.slideLayout+xml"/>
  <Override PartName="/ppt/slideLayouts/slideLayout604.xml" ContentType="application/vnd.openxmlformats-officedocument.presentationml.slideLayout+xml"/>
  <Override PartName="/ppt/slideLayouts/slideLayout605.xml" ContentType="application/vnd.openxmlformats-officedocument.presentationml.slideLayout+xml"/>
  <Override PartName="/ppt/slideLayouts/slideLayout606.xml" ContentType="application/vnd.openxmlformats-officedocument.presentationml.slideLayout+xml"/>
  <Override PartName="/ppt/slideLayouts/slideLayout607.xml" ContentType="application/vnd.openxmlformats-officedocument.presentationml.slideLayout+xml"/>
  <Override PartName="/ppt/slideLayouts/slideLayout608.xml" ContentType="application/vnd.openxmlformats-officedocument.presentationml.slideLayout+xml"/>
  <Override PartName="/ppt/slideLayouts/slideLayout609.xml" ContentType="application/vnd.openxmlformats-officedocument.presentationml.slideLayout+xml"/>
  <Override PartName="/ppt/slideLayouts/slideLayout61.xml" ContentType="application/vnd.openxmlformats-officedocument.presentationml.slideLayout+xml"/>
  <Override PartName="/ppt/slideLayouts/slideLayout610.xml" ContentType="application/vnd.openxmlformats-officedocument.presentationml.slideLayout+xml"/>
  <Override PartName="/ppt/slideLayouts/slideLayout611.xml" ContentType="application/vnd.openxmlformats-officedocument.presentationml.slideLayout+xml"/>
  <Override PartName="/ppt/slideLayouts/slideLayout612.xml" ContentType="application/vnd.openxmlformats-officedocument.presentationml.slideLayout+xml"/>
  <Override PartName="/ppt/slideLayouts/slideLayout613.xml" ContentType="application/vnd.openxmlformats-officedocument.presentationml.slideLayout+xml"/>
  <Override PartName="/ppt/slideLayouts/slideLayout614.xml" ContentType="application/vnd.openxmlformats-officedocument.presentationml.slideLayout+xml"/>
  <Override PartName="/ppt/slideLayouts/slideLayout615.xml" ContentType="application/vnd.openxmlformats-officedocument.presentationml.slideLayout+xml"/>
  <Override PartName="/ppt/slideLayouts/slideLayout616.xml" ContentType="application/vnd.openxmlformats-officedocument.presentationml.slideLayout+xml"/>
  <Override PartName="/ppt/slideLayouts/slideLayout617.xml" ContentType="application/vnd.openxmlformats-officedocument.presentationml.slideLayout+xml"/>
  <Override PartName="/ppt/slideLayouts/slideLayout618.xml" ContentType="application/vnd.openxmlformats-officedocument.presentationml.slideLayout+xml"/>
  <Override PartName="/ppt/slideLayouts/slideLayout619.xml" ContentType="application/vnd.openxmlformats-officedocument.presentationml.slideLayout+xml"/>
  <Override PartName="/ppt/slideLayouts/slideLayout62.xml" ContentType="application/vnd.openxmlformats-officedocument.presentationml.slideLayout+xml"/>
  <Override PartName="/ppt/slideLayouts/slideLayout620.xml" ContentType="application/vnd.openxmlformats-officedocument.presentationml.slideLayout+xml"/>
  <Override PartName="/ppt/slideLayouts/slideLayout621.xml" ContentType="application/vnd.openxmlformats-officedocument.presentationml.slideLayout+xml"/>
  <Override PartName="/ppt/slideLayouts/slideLayout622.xml" ContentType="application/vnd.openxmlformats-officedocument.presentationml.slideLayout+xml"/>
  <Override PartName="/ppt/slideLayouts/slideLayout623.xml" ContentType="application/vnd.openxmlformats-officedocument.presentationml.slideLayout+xml"/>
  <Override PartName="/ppt/slideLayouts/slideLayout624.xml" ContentType="application/vnd.openxmlformats-officedocument.presentationml.slideLayout+xml"/>
  <Override PartName="/ppt/slideLayouts/slideLayout625.xml" ContentType="application/vnd.openxmlformats-officedocument.presentationml.slideLayout+xml"/>
  <Override PartName="/ppt/slideLayouts/slideLayout626.xml" ContentType="application/vnd.openxmlformats-officedocument.presentationml.slideLayout+xml"/>
  <Override PartName="/ppt/slideLayouts/slideLayout627.xml" ContentType="application/vnd.openxmlformats-officedocument.presentationml.slideLayout+xml"/>
  <Override PartName="/ppt/slideLayouts/slideLayout628.xml" ContentType="application/vnd.openxmlformats-officedocument.presentationml.slideLayout+xml"/>
  <Override PartName="/ppt/slideLayouts/slideLayout629.xml" ContentType="application/vnd.openxmlformats-officedocument.presentationml.slideLayout+xml"/>
  <Override PartName="/ppt/slideLayouts/slideLayout63.xml" ContentType="application/vnd.openxmlformats-officedocument.presentationml.slideLayout+xml"/>
  <Override PartName="/ppt/slideLayouts/slideLayout630.xml" ContentType="application/vnd.openxmlformats-officedocument.presentationml.slideLayout+xml"/>
  <Override PartName="/ppt/slideLayouts/slideLayout631.xml" ContentType="application/vnd.openxmlformats-officedocument.presentationml.slideLayout+xml"/>
  <Override PartName="/ppt/slideLayouts/slideLayout632.xml" ContentType="application/vnd.openxmlformats-officedocument.presentationml.slideLayout+xml"/>
  <Override PartName="/ppt/slideLayouts/slideLayout633.xml" ContentType="application/vnd.openxmlformats-officedocument.presentationml.slideLayout+xml"/>
  <Override PartName="/ppt/slideLayouts/slideLayout634.xml" ContentType="application/vnd.openxmlformats-officedocument.presentationml.slideLayout+xml"/>
  <Override PartName="/ppt/slideLayouts/slideLayout635.xml" ContentType="application/vnd.openxmlformats-officedocument.presentationml.slideLayout+xml"/>
  <Override PartName="/ppt/slideLayouts/slideLayout636.xml" ContentType="application/vnd.openxmlformats-officedocument.presentationml.slideLayout+xml"/>
  <Override PartName="/ppt/slideLayouts/slideLayout637.xml" ContentType="application/vnd.openxmlformats-officedocument.presentationml.slideLayout+xml"/>
  <Override PartName="/ppt/slideLayouts/slideLayout638.xml" ContentType="application/vnd.openxmlformats-officedocument.presentationml.slideLayout+xml"/>
  <Override PartName="/ppt/slideLayouts/slideLayout639.xml" ContentType="application/vnd.openxmlformats-officedocument.presentationml.slideLayout+xml"/>
  <Override PartName="/ppt/slideLayouts/slideLayout64.xml" ContentType="application/vnd.openxmlformats-officedocument.presentationml.slideLayout+xml"/>
  <Override PartName="/ppt/slideLayouts/slideLayout640.xml" ContentType="application/vnd.openxmlformats-officedocument.presentationml.slideLayout+xml"/>
  <Override PartName="/ppt/slideLayouts/slideLayout641.xml" ContentType="application/vnd.openxmlformats-officedocument.presentationml.slideLayout+xml"/>
  <Override PartName="/ppt/slideLayouts/slideLayout642.xml" ContentType="application/vnd.openxmlformats-officedocument.presentationml.slideLayout+xml"/>
  <Override PartName="/ppt/slideLayouts/slideLayout643.xml" ContentType="application/vnd.openxmlformats-officedocument.presentationml.slideLayout+xml"/>
  <Override PartName="/ppt/slideLayouts/slideLayout644.xml" ContentType="application/vnd.openxmlformats-officedocument.presentationml.slideLayout+xml"/>
  <Override PartName="/ppt/slideLayouts/slideLayout645.xml" ContentType="application/vnd.openxmlformats-officedocument.presentationml.slideLayout+xml"/>
  <Override PartName="/ppt/slideLayouts/slideLayout646.xml" ContentType="application/vnd.openxmlformats-officedocument.presentationml.slideLayout+xml"/>
  <Override PartName="/ppt/slideLayouts/slideLayout647.xml" ContentType="application/vnd.openxmlformats-officedocument.presentationml.slideLayout+xml"/>
  <Override PartName="/ppt/slideLayouts/slideLayout648.xml" ContentType="application/vnd.openxmlformats-officedocument.presentationml.slideLayout+xml"/>
  <Override PartName="/ppt/slideLayouts/slideLayout649.xml" ContentType="application/vnd.openxmlformats-officedocument.presentationml.slideLayout+xml"/>
  <Override PartName="/ppt/slideLayouts/slideLayout65.xml" ContentType="application/vnd.openxmlformats-officedocument.presentationml.slideLayout+xml"/>
  <Override PartName="/ppt/slideLayouts/slideLayout650.xml" ContentType="application/vnd.openxmlformats-officedocument.presentationml.slideLayout+xml"/>
  <Override PartName="/ppt/slideLayouts/slideLayout651.xml" ContentType="application/vnd.openxmlformats-officedocument.presentationml.slideLayout+xml"/>
  <Override PartName="/ppt/slideLayouts/slideLayout652.xml" ContentType="application/vnd.openxmlformats-officedocument.presentationml.slideLayout+xml"/>
  <Override PartName="/ppt/slideLayouts/slideLayout653.xml" ContentType="application/vnd.openxmlformats-officedocument.presentationml.slideLayout+xml"/>
  <Override PartName="/ppt/slideLayouts/slideLayout654.xml" ContentType="application/vnd.openxmlformats-officedocument.presentationml.slideLayout+xml"/>
  <Override PartName="/ppt/slideLayouts/slideLayout655.xml" ContentType="application/vnd.openxmlformats-officedocument.presentationml.slideLayout+xml"/>
  <Override PartName="/ppt/slideLayouts/slideLayout656.xml" ContentType="application/vnd.openxmlformats-officedocument.presentationml.slideLayout+xml"/>
  <Override PartName="/ppt/slideLayouts/slideLayout657.xml" ContentType="application/vnd.openxmlformats-officedocument.presentationml.slideLayout+xml"/>
  <Override PartName="/ppt/slideLayouts/slideLayout658.xml" ContentType="application/vnd.openxmlformats-officedocument.presentationml.slideLayout+xml"/>
  <Override PartName="/ppt/slideLayouts/slideLayout659.xml" ContentType="application/vnd.openxmlformats-officedocument.presentationml.slideLayout+xml"/>
  <Override PartName="/ppt/slideLayouts/slideLayout66.xml" ContentType="application/vnd.openxmlformats-officedocument.presentationml.slideLayout+xml"/>
  <Override PartName="/ppt/slideLayouts/slideLayout660.xml" ContentType="application/vnd.openxmlformats-officedocument.presentationml.slideLayout+xml"/>
  <Override PartName="/ppt/slideLayouts/slideLayout661.xml" ContentType="application/vnd.openxmlformats-officedocument.presentationml.slideLayout+xml"/>
  <Override PartName="/ppt/slideLayouts/slideLayout662.xml" ContentType="application/vnd.openxmlformats-officedocument.presentationml.slideLayout+xml"/>
  <Override PartName="/ppt/slideLayouts/slideLayout663.xml" ContentType="application/vnd.openxmlformats-officedocument.presentationml.slideLayout+xml"/>
  <Override PartName="/ppt/slideLayouts/slideLayout664.xml" ContentType="application/vnd.openxmlformats-officedocument.presentationml.slideLayout+xml"/>
  <Override PartName="/ppt/slideLayouts/slideLayout665.xml" ContentType="application/vnd.openxmlformats-officedocument.presentationml.slideLayout+xml"/>
  <Override PartName="/ppt/slideLayouts/slideLayout666.xml" ContentType="application/vnd.openxmlformats-officedocument.presentationml.slideLayout+xml"/>
  <Override PartName="/ppt/slideLayouts/slideLayout667.xml" ContentType="application/vnd.openxmlformats-officedocument.presentationml.slideLayout+xml"/>
  <Override PartName="/ppt/slideLayouts/slideLayout668.xml" ContentType="application/vnd.openxmlformats-officedocument.presentationml.slideLayout+xml"/>
  <Override PartName="/ppt/slideLayouts/slideLayout669.xml" ContentType="application/vnd.openxmlformats-officedocument.presentationml.slideLayout+xml"/>
  <Override PartName="/ppt/slideLayouts/slideLayout67.xml" ContentType="application/vnd.openxmlformats-officedocument.presentationml.slideLayout+xml"/>
  <Override PartName="/ppt/slideLayouts/slideLayout670.xml" ContentType="application/vnd.openxmlformats-officedocument.presentationml.slideLayout+xml"/>
  <Override PartName="/ppt/slideLayouts/slideLayout671.xml" ContentType="application/vnd.openxmlformats-officedocument.presentationml.slideLayout+xml"/>
  <Override PartName="/ppt/slideLayouts/slideLayout672.xml" ContentType="application/vnd.openxmlformats-officedocument.presentationml.slideLayout+xml"/>
  <Override PartName="/ppt/slideLayouts/slideLayout673.xml" ContentType="application/vnd.openxmlformats-officedocument.presentationml.slideLayout+xml"/>
  <Override PartName="/ppt/slideLayouts/slideLayout674.xml" ContentType="application/vnd.openxmlformats-officedocument.presentationml.slideLayout+xml"/>
  <Override PartName="/ppt/slideLayouts/slideLayout675.xml" ContentType="application/vnd.openxmlformats-officedocument.presentationml.slideLayout+xml"/>
  <Override PartName="/ppt/slideLayouts/slideLayout676.xml" ContentType="application/vnd.openxmlformats-officedocument.presentationml.slideLayout+xml"/>
  <Override PartName="/ppt/slideLayouts/slideLayout677.xml" ContentType="application/vnd.openxmlformats-officedocument.presentationml.slideLayout+xml"/>
  <Override PartName="/ppt/slideLayouts/slideLayout678.xml" ContentType="application/vnd.openxmlformats-officedocument.presentationml.slideLayout+xml"/>
  <Override PartName="/ppt/slideLayouts/slideLayout679.xml" ContentType="application/vnd.openxmlformats-officedocument.presentationml.slideLayout+xml"/>
  <Override PartName="/ppt/slideLayouts/slideLayout68.xml" ContentType="application/vnd.openxmlformats-officedocument.presentationml.slideLayout+xml"/>
  <Override PartName="/ppt/slideLayouts/slideLayout680.xml" ContentType="application/vnd.openxmlformats-officedocument.presentationml.slideLayout+xml"/>
  <Override PartName="/ppt/slideLayouts/slideLayout681.xml" ContentType="application/vnd.openxmlformats-officedocument.presentationml.slideLayout+xml"/>
  <Override PartName="/ppt/slideLayouts/slideLayout682.xml" ContentType="application/vnd.openxmlformats-officedocument.presentationml.slideLayout+xml"/>
  <Override PartName="/ppt/slideLayouts/slideLayout683.xml" ContentType="application/vnd.openxmlformats-officedocument.presentationml.slideLayout+xml"/>
  <Override PartName="/ppt/slideLayouts/slideLayout684.xml" ContentType="application/vnd.openxmlformats-officedocument.presentationml.slideLayout+xml"/>
  <Override PartName="/ppt/slideLayouts/slideLayout685.xml" ContentType="application/vnd.openxmlformats-officedocument.presentationml.slideLayout+xml"/>
  <Override PartName="/ppt/slideLayouts/slideLayout686.xml" ContentType="application/vnd.openxmlformats-officedocument.presentationml.slideLayout+xml"/>
  <Override PartName="/ppt/slideLayouts/slideLayout687.xml" ContentType="application/vnd.openxmlformats-officedocument.presentationml.slideLayout+xml"/>
  <Override PartName="/ppt/slideLayouts/slideLayout688.xml" ContentType="application/vnd.openxmlformats-officedocument.presentationml.slideLayout+xml"/>
  <Override PartName="/ppt/slideLayouts/slideLayout689.xml" ContentType="application/vnd.openxmlformats-officedocument.presentationml.slideLayout+xml"/>
  <Override PartName="/ppt/slideLayouts/slideLayout69.xml" ContentType="application/vnd.openxmlformats-officedocument.presentationml.slideLayout+xml"/>
  <Override PartName="/ppt/slideLayouts/slideLayout690.xml" ContentType="application/vnd.openxmlformats-officedocument.presentationml.slideLayout+xml"/>
  <Override PartName="/ppt/slideLayouts/slideLayout691.xml" ContentType="application/vnd.openxmlformats-officedocument.presentationml.slideLayout+xml"/>
  <Override PartName="/ppt/slideLayouts/slideLayout692.xml" ContentType="application/vnd.openxmlformats-officedocument.presentationml.slideLayout+xml"/>
  <Override PartName="/ppt/slideLayouts/slideLayout693.xml" ContentType="application/vnd.openxmlformats-officedocument.presentationml.slideLayout+xml"/>
  <Override PartName="/ppt/slideLayouts/slideLayout694.xml" ContentType="application/vnd.openxmlformats-officedocument.presentationml.slideLayout+xml"/>
  <Override PartName="/ppt/slideLayouts/slideLayout695.xml" ContentType="application/vnd.openxmlformats-officedocument.presentationml.slideLayout+xml"/>
  <Override PartName="/ppt/slideLayouts/slideLayout696.xml" ContentType="application/vnd.openxmlformats-officedocument.presentationml.slideLayout+xml"/>
  <Override PartName="/ppt/slideLayouts/slideLayout697.xml" ContentType="application/vnd.openxmlformats-officedocument.presentationml.slideLayout+xml"/>
  <Override PartName="/ppt/slideLayouts/slideLayout698.xml" ContentType="application/vnd.openxmlformats-officedocument.presentationml.slideLayout+xml"/>
  <Override PartName="/ppt/slideLayouts/slideLayout69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00.xml" ContentType="application/vnd.openxmlformats-officedocument.presentationml.slideLayout+xml"/>
  <Override PartName="/ppt/slideLayouts/slideLayout701.xml" ContentType="application/vnd.openxmlformats-officedocument.presentationml.slideLayout+xml"/>
  <Override PartName="/ppt/slideLayouts/slideLayout702.xml" ContentType="application/vnd.openxmlformats-officedocument.presentationml.slideLayout+xml"/>
  <Override PartName="/ppt/slideLayouts/slideLayout703.xml" ContentType="application/vnd.openxmlformats-officedocument.presentationml.slideLayout+xml"/>
  <Override PartName="/ppt/slideLayouts/slideLayout704.xml" ContentType="application/vnd.openxmlformats-officedocument.presentationml.slideLayout+xml"/>
  <Override PartName="/ppt/slideLayouts/slideLayout705.xml" ContentType="application/vnd.openxmlformats-officedocument.presentationml.slideLayout+xml"/>
  <Override PartName="/ppt/slideLayouts/slideLayout706.xml" ContentType="application/vnd.openxmlformats-officedocument.presentationml.slideLayout+xml"/>
  <Override PartName="/ppt/slideLayouts/slideLayout707.xml" ContentType="application/vnd.openxmlformats-officedocument.presentationml.slideLayout+xml"/>
  <Override PartName="/ppt/slideLayouts/slideLayout708.xml" ContentType="application/vnd.openxmlformats-officedocument.presentationml.slideLayout+xml"/>
  <Override PartName="/ppt/slideLayouts/slideLayout709.xml" ContentType="application/vnd.openxmlformats-officedocument.presentationml.slideLayout+xml"/>
  <Override PartName="/ppt/slideLayouts/slideLayout71.xml" ContentType="application/vnd.openxmlformats-officedocument.presentationml.slideLayout+xml"/>
  <Override PartName="/ppt/slideLayouts/slideLayout710.xml" ContentType="application/vnd.openxmlformats-officedocument.presentationml.slideLayout+xml"/>
  <Override PartName="/ppt/slideLayouts/slideLayout711.xml" ContentType="application/vnd.openxmlformats-officedocument.presentationml.slideLayout+xml"/>
  <Override PartName="/ppt/slideLayouts/slideLayout712.xml" ContentType="application/vnd.openxmlformats-officedocument.presentationml.slideLayout+xml"/>
  <Override PartName="/ppt/slideLayouts/slideLayout713.xml" ContentType="application/vnd.openxmlformats-officedocument.presentationml.slideLayout+xml"/>
  <Override PartName="/ppt/slideLayouts/slideLayout714.xml" ContentType="application/vnd.openxmlformats-officedocument.presentationml.slideLayout+xml"/>
  <Override PartName="/ppt/slideLayouts/slideLayout715.xml" ContentType="application/vnd.openxmlformats-officedocument.presentationml.slideLayout+xml"/>
  <Override PartName="/ppt/slideLayouts/slideLayout716.xml" ContentType="application/vnd.openxmlformats-officedocument.presentationml.slideLayout+xml"/>
  <Override PartName="/ppt/slideLayouts/slideLayout717.xml" ContentType="application/vnd.openxmlformats-officedocument.presentationml.slideLayout+xml"/>
  <Override PartName="/ppt/slideLayouts/slideLayout718.xml" ContentType="application/vnd.openxmlformats-officedocument.presentationml.slideLayout+xml"/>
  <Override PartName="/ppt/slideLayouts/slideLayout719.xml" ContentType="application/vnd.openxmlformats-officedocument.presentationml.slideLayout+xml"/>
  <Override PartName="/ppt/slideLayouts/slideLayout72.xml" ContentType="application/vnd.openxmlformats-officedocument.presentationml.slideLayout+xml"/>
  <Override PartName="/ppt/slideLayouts/slideLayout720.xml" ContentType="application/vnd.openxmlformats-officedocument.presentationml.slideLayout+xml"/>
  <Override PartName="/ppt/slideLayouts/slideLayout721.xml" ContentType="application/vnd.openxmlformats-officedocument.presentationml.slideLayout+xml"/>
  <Override PartName="/ppt/slideLayouts/slideLayout722.xml" ContentType="application/vnd.openxmlformats-officedocument.presentationml.slideLayout+xml"/>
  <Override PartName="/ppt/slideLayouts/slideLayout723.xml" ContentType="application/vnd.openxmlformats-officedocument.presentationml.slideLayout+xml"/>
  <Override PartName="/ppt/slideLayouts/slideLayout724.xml" ContentType="application/vnd.openxmlformats-officedocument.presentationml.slideLayout+xml"/>
  <Override PartName="/ppt/slideLayouts/slideLayout725.xml" ContentType="application/vnd.openxmlformats-officedocument.presentationml.slideLayout+xml"/>
  <Override PartName="/ppt/slideLayouts/slideLayout726.xml" ContentType="application/vnd.openxmlformats-officedocument.presentationml.slideLayout+xml"/>
  <Override PartName="/ppt/slideLayouts/slideLayout727.xml" ContentType="application/vnd.openxmlformats-officedocument.presentationml.slideLayout+xml"/>
  <Override PartName="/ppt/slideLayouts/slideLayout728.xml" ContentType="application/vnd.openxmlformats-officedocument.presentationml.slideLayout+xml"/>
  <Override PartName="/ppt/slideLayouts/slideLayout729.xml" ContentType="application/vnd.openxmlformats-officedocument.presentationml.slideLayout+xml"/>
  <Override PartName="/ppt/slideLayouts/slideLayout73.xml" ContentType="application/vnd.openxmlformats-officedocument.presentationml.slideLayout+xml"/>
  <Override PartName="/ppt/slideLayouts/slideLayout730.xml" ContentType="application/vnd.openxmlformats-officedocument.presentationml.slideLayout+xml"/>
  <Override PartName="/ppt/slideLayouts/slideLayout731.xml" ContentType="application/vnd.openxmlformats-officedocument.presentationml.slideLayout+xml"/>
  <Override PartName="/ppt/slideLayouts/slideLayout732.xml" ContentType="application/vnd.openxmlformats-officedocument.presentationml.slideLayout+xml"/>
  <Override PartName="/ppt/slideLayouts/slideLayout733.xml" ContentType="application/vnd.openxmlformats-officedocument.presentationml.slideLayout+xml"/>
  <Override PartName="/ppt/slideLayouts/slideLayout734.xml" ContentType="application/vnd.openxmlformats-officedocument.presentationml.slideLayout+xml"/>
  <Override PartName="/ppt/slideLayouts/slideLayout735.xml" ContentType="application/vnd.openxmlformats-officedocument.presentationml.slideLayout+xml"/>
  <Override PartName="/ppt/slideLayouts/slideLayout736.xml" ContentType="application/vnd.openxmlformats-officedocument.presentationml.slideLayout+xml"/>
  <Override PartName="/ppt/slideLayouts/slideLayout737.xml" ContentType="application/vnd.openxmlformats-officedocument.presentationml.slideLayout+xml"/>
  <Override PartName="/ppt/slideLayouts/slideLayout738.xml" ContentType="application/vnd.openxmlformats-officedocument.presentationml.slideLayout+xml"/>
  <Override PartName="/ppt/slideLayouts/slideLayout739.xml" ContentType="application/vnd.openxmlformats-officedocument.presentationml.slideLayout+xml"/>
  <Override PartName="/ppt/slideLayouts/slideLayout74.xml" ContentType="application/vnd.openxmlformats-officedocument.presentationml.slideLayout+xml"/>
  <Override PartName="/ppt/slideLayouts/slideLayout740.xml" ContentType="application/vnd.openxmlformats-officedocument.presentationml.slideLayout+xml"/>
  <Override PartName="/ppt/slideLayouts/slideLayout741.xml" ContentType="application/vnd.openxmlformats-officedocument.presentationml.slideLayout+xml"/>
  <Override PartName="/ppt/slideLayouts/slideLayout742.xml" ContentType="application/vnd.openxmlformats-officedocument.presentationml.slideLayout+xml"/>
  <Override PartName="/ppt/slideLayouts/slideLayout743.xml" ContentType="application/vnd.openxmlformats-officedocument.presentationml.slideLayout+xml"/>
  <Override PartName="/ppt/slideLayouts/slideLayout744.xml" ContentType="application/vnd.openxmlformats-officedocument.presentationml.slideLayout+xml"/>
  <Override PartName="/ppt/slideLayouts/slideLayout745.xml" ContentType="application/vnd.openxmlformats-officedocument.presentationml.slideLayout+xml"/>
  <Override PartName="/ppt/slideLayouts/slideLayout746.xml" ContentType="application/vnd.openxmlformats-officedocument.presentationml.slideLayout+xml"/>
  <Override PartName="/ppt/slideLayouts/slideLayout747.xml" ContentType="application/vnd.openxmlformats-officedocument.presentationml.slideLayout+xml"/>
  <Override PartName="/ppt/slideLayouts/slideLayout748.xml" ContentType="application/vnd.openxmlformats-officedocument.presentationml.slideLayout+xml"/>
  <Override PartName="/ppt/slideLayouts/slideLayout749.xml" ContentType="application/vnd.openxmlformats-officedocument.presentationml.slideLayout+xml"/>
  <Override PartName="/ppt/slideLayouts/slideLayout75.xml" ContentType="application/vnd.openxmlformats-officedocument.presentationml.slideLayout+xml"/>
  <Override PartName="/ppt/slideLayouts/slideLayout750.xml" ContentType="application/vnd.openxmlformats-officedocument.presentationml.slideLayout+xml"/>
  <Override PartName="/ppt/slideLayouts/slideLayout751.xml" ContentType="application/vnd.openxmlformats-officedocument.presentationml.slideLayout+xml"/>
  <Override PartName="/ppt/slideLayouts/slideLayout752.xml" ContentType="application/vnd.openxmlformats-officedocument.presentationml.slideLayout+xml"/>
  <Override PartName="/ppt/slideLayouts/slideLayout753.xml" ContentType="application/vnd.openxmlformats-officedocument.presentationml.slideLayout+xml"/>
  <Override PartName="/ppt/slideLayouts/slideLayout754.xml" ContentType="application/vnd.openxmlformats-officedocument.presentationml.slideLayout+xml"/>
  <Override PartName="/ppt/slideLayouts/slideLayout755.xml" ContentType="application/vnd.openxmlformats-officedocument.presentationml.slideLayout+xml"/>
  <Override PartName="/ppt/slideLayouts/slideLayout756.xml" ContentType="application/vnd.openxmlformats-officedocument.presentationml.slideLayout+xml"/>
  <Override PartName="/ppt/slideLayouts/slideLayout757.xml" ContentType="application/vnd.openxmlformats-officedocument.presentationml.slideLayout+xml"/>
  <Override PartName="/ppt/slideLayouts/slideLayout758.xml" ContentType="application/vnd.openxmlformats-officedocument.presentationml.slideLayout+xml"/>
  <Override PartName="/ppt/slideLayouts/slideLayout759.xml" ContentType="application/vnd.openxmlformats-officedocument.presentationml.slideLayout+xml"/>
  <Override PartName="/ppt/slideLayouts/slideLayout76.xml" ContentType="application/vnd.openxmlformats-officedocument.presentationml.slideLayout+xml"/>
  <Override PartName="/ppt/slideLayouts/slideLayout760.xml" ContentType="application/vnd.openxmlformats-officedocument.presentationml.slideLayout+xml"/>
  <Override PartName="/ppt/slideLayouts/slideLayout761.xml" ContentType="application/vnd.openxmlformats-officedocument.presentationml.slideLayout+xml"/>
  <Override PartName="/ppt/slideLayouts/slideLayout762.xml" ContentType="application/vnd.openxmlformats-officedocument.presentationml.slideLayout+xml"/>
  <Override PartName="/ppt/slideLayouts/slideLayout763.xml" ContentType="application/vnd.openxmlformats-officedocument.presentationml.slideLayout+xml"/>
  <Override PartName="/ppt/slideLayouts/slideLayout764.xml" ContentType="application/vnd.openxmlformats-officedocument.presentationml.slideLayout+xml"/>
  <Override PartName="/ppt/slideLayouts/slideLayout765.xml" ContentType="application/vnd.openxmlformats-officedocument.presentationml.slideLayout+xml"/>
  <Override PartName="/ppt/slideLayouts/slideLayout766.xml" ContentType="application/vnd.openxmlformats-officedocument.presentationml.slideLayout+xml"/>
  <Override PartName="/ppt/slideLayouts/slideLayout767.xml" ContentType="application/vnd.openxmlformats-officedocument.presentationml.slideLayout+xml"/>
  <Override PartName="/ppt/slideLayouts/slideLayout768.xml" ContentType="application/vnd.openxmlformats-officedocument.presentationml.slideLayout+xml"/>
  <Override PartName="/ppt/slideLayouts/slideLayout769.xml" ContentType="application/vnd.openxmlformats-officedocument.presentationml.slideLayout+xml"/>
  <Override PartName="/ppt/slideLayouts/slideLayout77.xml" ContentType="application/vnd.openxmlformats-officedocument.presentationml.slideLayout+xml"/>
  <Override PartName="/ppt/slideLayouts/slideLayout770.xml" ContentType="application/vnd.openxmlformats-officedocument.presentationml.slideLayout+xml"/>
  <Override PartName="/ppt/slideLayouts/slideLayout771.xml" ContentType="application/vnd.openxmlformats-officedocument.presentationml.slideLayout+xml"/>
  <Override PartName="/ppt/slideLayouts/slideLayout772.xml" ContentType="application/vnd.openxmlformats-officedocument.presentationml.slideLayout+xml"/>
  <Override PartName="/ppt/slideLayouts/slideLayout773.xml" ContentType="application/vnd.openxmlformats-officedocument.presentationml.slideLayout+xml"/>
  <Override PartName="/ppt/slideLayouts/slideLayout774.xml" ContentType="application/vnd.openxmlformats-officedocument.presentationml.slideLayout+xml"/>
  <Override PartName="/ppt/slideLayouts/slideLayout775.xml" ContentType="application/vnd.openxmlformats-officedocument.presentationml.slideLayout+xml"/>
  <Override PartName="/ppt/slideLayouts/slideLayout776.xml" ContentType="application/vnd.openxmlformats-officedocument.presentationml.slideLayout+xml"/>
  <Override PartName="/ppt/slideLayouts/slideLayout777.xml" ContentType="application/vnd.openxmlformats-officedocument.presentationml.slideLayout+xml"/>
  <Override PartName="/ppt/slideLayouts/slideLayout778.xml" ContentType="application/vnd.openxmlformats-officedocument.presentationml.slideLayout+xml"/>
  <Override PartName="/ppt/slideLayouts/slideLayout779.xml" ContentType="application/vnd.openxmlformats-officedocument.presentationml.slideLayout+xml"/>
  <Override PartName="/ppt/slideLayouts/slideLayout78.xml" ContentType="application/vnd.openxmlformats-officedocument.presentationml.slideLayout+xml"/>
  <Override PartName="/ppt/slideLayouts/slideLayout780.xml" ContentType="application/vnd.openxmlformats-officedocument.presentationml.slideLayout+xml"/>
  <Override PartName="/ppt/slideLayouts/slideLayout781.xml" ContentType="application/vnd.openxmlformats-officedocument.presentationml.slideLayout+xml"/>
  <Override PartName="/ppt/slideLayouts/slideLayout782.xml" ContentType="application/vnd.openxmlformats-officedocument.presentationml.slideLayout+xml"/>
  <Override PartName="/ppt/slideLayouts/slideLayout783.xml" ContentType="application/vnd.openxmlformats-officedocument.presentationml.slideLayout+xml"/>
  <Override PartName="/ppt/slideLayouts/slideLayout784.xml" ContentType="application/vnd.openxmlformats-officedocument.presentationml.slideLayout+xml"/>
  <Override PartName="/ppt/slideLayouts/slideLayout785.xml" ContentType="application/vnd.openxmlformats-officedocument.presentationml.slideLayout+xml"/>
  <Override PartName="/ppt/slideLayouts/slideLayout786.xml" ContentType="application/vnd.openxmlformats-officedocument.presentationml.slideLayout+xml"/>
  <Override PartName="/ppt/slideLayouts/slideLayout787.xml" ContentType="application/vnd.openxmlformats-officedocument.presentationml.slideLayout+xml"/>
  <Override PartName="/ppt/slideLayouts/slideLayout788.xml" ContentType="application/vnd.openxmlformats-officedocument.presentationml.slideLayout+xml"/>
  <Override PartName="/ppt/slideLayouts/slideLayout789.xml" ContentType="application/vnd.openxmlformats-officedocument.presentationml.slideLayout+xml"/>
  <Override PartName="/ppt/slideLayouts/slideLayout79.xml" ContentType="application/vnd.openxmlformats-officedocument.presentationml.slideLayout+xml"/>
  <Override PartName="/ppt/slideLayouts/slideLayout790.xml" ContentType="application/vnd.openxmlformats-officedocument.presentationml.slideLayout+xml"/>
  <Override PartName="/ppt/slideLayouts/slideLayout791.xml" ContentType="application/vnd.openxmlformats-officedocument.presentationml.slideLayout+xml"/>
  <Override PartName="/ppt/slideLayouts/slideLayout792.xml" ContentType="application/vnd.openxmlformats-officedocument.presentationml.slideLayout+xml"/>
  <Override PartName="/ppt/slideLayouts/slideLayout793.xml" ContentType="application/vnd.openxmlformats-officedocument.presentationml.slideLayout+xml"/>
  <Override PartName="/ppt/slideLayouts/slideLayout794.xml" ContentType="application/vnd.openxmlformats-officedocument.presentationml.slideLayout+xml"/>
  <Override PartName="/ppt/slideLayouts/slideLayout795.xml" ContentType="application/vnd.openxmlformats-officedocument.presentationml.slideLayout+xml"/>
  <Override PartName="/ppt/slideLayouts/slideLayout796.xml" ContentType="application/vnd.openxmlformats-officedocument.presentationml.slideLayout+xml"/>
  <Override PartName="/ppt/slideLayouts/slideLayout797.xml" ContentType="application/vnd.openxmlformats-officedocument.presentationml.slideLayout+xml"/>
  <Override PartName="/ppt/slideLayouts/slideLayout798.xml" ContentType="application/vnd.openxmlformats-officedocument.presentationml.slideLayout+xml"/>
  <Override PartName="/ppt/slideLayouts/slideLayout79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00.xml" ContentType="application/vnd.openxmlformats-officedocument.presentationml.slideLayout+xml"/>
  <Override PartName="/ppt/slideLayouts/slideLayout801.xml" ContentType="application/vnd.openxmlformats-officedocument.presentationml.slideLayout+xml"/>
  <Override PartName="/ppt/slideLayouts/slideLayout802.xml" ContentType="application/vnd.openxmlformats-officedocument.presentationml.slideLayout+xml"/>
  <Override PartName="/ppt/slideLayouts/slideLayout803.xml" ContentType="application/vnd.openxmlformats-officedocument.presentationml.slideLayout+xml"/>
  <Override PartName="/ppt/slideLayouts/slideLayout804.xml" ContentType="application/vnd.openxmlformats-officedocument.presentationml.slideLayout+xml"/>
  <Override PartName="/ppt/slideLayouts/slideLayout805.xml" ContentType="application/vnd.openxmlformats-officedocument.presentationml.slideLayout+xml"/>
  <Override PartName="/ppt/slideLayouts/slideLayout806.xml" ContentType="application/vnd.openxmlformats-officedocument.presentationml.slideLayout+xml"/>
  <Override PartName="/ppt/slideLayouts/slideLayout807.xml" ContentType="application/vnd.openxmlformats-officedocument.presentationml.slideLayout+xml"/>
  <Override PartName="/ppt/slideLayouts/slideLayout808.xml" ContentType="application/vnd.openxmlformats-officedocument.presentationml.slideLayout+xml"/>
  <Override PartName="/ppt/slideLayouts/slideLayout809.xml" ContentType="application/vnd.openxmlformats-officedocument.presentationml.slideLayout+xml"/>
  <Override PartName="/ppt/slideLayouts/slideLayout81.xml" ContentType="application/vnd.openxmlformats-officedocument.presentationml.slideLayout+xml"/>
  <Override PartName="/ppt/slideLayouts/slideLayout810.xml" ContentType="application/vnd.openxmlformats-officedocument.presentationml.slideLayout+xml"/>
  <Override PartName="/ppt/slideLayouts/slideLayout811.xml" ContentType="application/vnd.openxmlformats-officedocument.presentationml.slideLayout+xml"/>
  <Override PartName="/ppt/slideLayouts/slideLayout812.xml" ContentType="application/vnd.openxmlformats-officedocument.presentationml.slideLayout+xml"/>
  <Override PartName="/ppt/slideLayouts/slideLayout813.xml" ContentType="application/vnd.openxmlformats-officedocument.presentationml.slideLayout+xml"/>
  <Override PartName="/ppt/slideLayouts/slideLayout814.xml" ContentType="application/vnd.openxmlformats-officedocument.presentationml.slideLayout+xml"/>
  <Override PartName="/ppt/slideLayouts/slideLayout815.xml" ContentType="application/vnd.openxmlformats-officedocument.presentationml.slideLayout+xml"/>
  <Override PartName="/ppt/slideLayouts/slideLayout816.xml" ContentType="application/vnd.openxmlformats-officedocument.presentationml.slideLayout+xml"/>
  <Override PartName="/ppt/slideLayouts/slideLayout817.xml" ContentType="application/vnd.openxmlformats-officedocument.presentationml.slideLayout+xml"/>
  <Override PartName="/ppt/slideLayouts/slideLayout818.xml" ContentType="application/vnd.openxmlformats-officedocument.presentationml.slideLayout+xml"/>
  <Override PartName="/ppt/slideLayouts/slideLayout819.xml" ContentType="application/vnd.openxmlformats-officedocument.presentationml.slideLayout+xml"/>
  <Override PartName="/ppt/slideLayouts/slideLayout82.xml" ContentType="application/vnd.openxmlformats-officedocument.presentationml.slideLayout+xml"/>
  <Override PartName="/ppt/slideLayouts/slideLayout820.xml" ContentType="application/vnd.openxmlformats-officedocument.presentationml.slideLayout+xml"/>
  <Override PartName="/ppt/slideLayouts/slideLayout821.xml" ContentType="application/vnd.openxmlformats-officedocument.presentationml.slideLayout+xml"/>
  <Override PartName="/ppt/slideLayouts/slideLayout822.xml" ContentType="application/vnd.openxmlformats-officedocument.presentationml.slideLayout+xml"/>
  <Override PartName="/ppt/slideLayouts/slideLayout823.xml" ContentType="application/vnd.openxmlformats-officedocument.presentationml.slideLayout+xml"/>
  <Override PartName="/ppt/slideLayouts/slideLayout824.xml" ContentType="application/vnd.openxmlformats-officedocument.presentationml.slideLayout+xml"/>
  <Override PartName="/ppt/slideLayouts/slideLayout825.xml" ContentType="application/vnd.openxmlformats-officedocument.presentationml.slideLayout+xml"/>
  <Override PartName="/ppt/slideLayouts/slideLayout826.xml" ContentType="application/vnd.openxmlformats-officedocument.presentationml.slideLayout+xml"/>
  <Override PartName="/ppt/slideLayouts/slideLayout827.xml" ContentType="application/vnd.openxmlformats-officedocument.presentationml.slideLayout+xml"/>
  <Override PartName="/ppt/slideLayouts/slideLayout828.xml" ContentType="application/vnd.openxmlformats-officedocument.presentationml.slideLayout+xml"/>
  <Override PartName="/ppt/slideLayouts/slideLayout829.xml" ContentType="application/vnd.openxmlformats-officedocument.presentationml.slideLayout+xml"/>
  <Override PartName="/ppt/slideLayouts/slideLayout83.xml" ContentType="application/vnd.openxmlformats-officedocument.presentationml.slideLayout+xml"/>
  <Override PartName="/ppt/slideLayouts/slideLayout830.xml" ContentType="application/vnd.openxmlformats-officedocument.presentationml.slideLayout+xml"/>
  <Override PartName="/ppt/slideLayouts/slideLayout831.xml" ContentType="application/vnd.openxmlformats-officedocument.presentationml.slideLayout+xml"/>
  <Override PartName="/ppt/slideLayouts/slideLayout832.xml" ContentType="application/vnd.openxmlformats-officedocument.presentationml.slideLayout+xml"/>
  <Override PartName="/ppt/slideLayouts/slideLayout833.xml" ContentType="application/vnd.openxmlformats-officedocument.presentationml.slideLayout+xml"/>
  <Override PartName="/ppt/slideLayouts/slideLayout834.xml" ContentType="application/vnd.openxmlformats-officedocument.presentationml.slideLayout+xml"/>
  <Override PartName="/ppt/slideLayouts/slideLayout835.xml" ContentType="application/vnd.openxmlformats-officedocument.presentationml.slideLayout+xml"/>
  <Override PartName="/ppt/slideLayouts/slideLayout836.xml" ContentType="application/vnd.openxmlformats-officedocument.presentationml.slideLayout+xml"/>
  <Override PartName="/ppt/slideLayouts/slideLayout837.xml" ContentType="application/vnd.openxmlformats-officedocument.presentationml.slideLayout+xml"/>
  <Override PartName="/ppt/slideLayouts/slideLayout838.xml" ContentType="application/vnd.openxmlformats-officedocument.presentationml.slideLayout+xml"/>
  <Override PartName="/ppt/slideLayouts/slideLayout839.xml" ContentType="application/vnd.openxmlformats-officedocument.presentationml.slideLayout+xml"/>
  <Override PartName="/ppt/slideLayouts/slideLayout84.xml" ContentType="application/vnd.openxmlformats-officedocument.presentationml.slideLayout+xml"/>
  <Override PartName="/ppt/slideLayouts/slideLayout840.xml" ContentType="application/vnd.openxmlformats-officedocument.presentationml.slideLayout+xml"/>
  <Override PartName="/ppt/slideLayouts/slideLayout841.xml" ContentType="application/vnd.openxmlformats-officedocument.presentationml.slideLayout+xml"/>
  <Override PartName="/ppt/slideLayouts/slideLayout842.xml" ContentType="application/vnd.openxmlformats-officedocument.presentationml.slideLayout+xml"/>
  <Override PartName="/ppt/slideLayouts/slideLayout843.xml" ContentType="application/vnd.openxmlformats-officedocument.presentationml.slideLayout+xml"/>
  <Override PartName="/ppt/slideLayouts/slideLayout844.xml" ContentType="application/vnd.openxmlformats-officedocument.presentationml.slideLayout+xml"/>
  <Override PartName="/ppt/slideLayouts/slideLayout845.xml" ContentType="application/vnd.openxmlformats-officedocument.presentationml.slideLayout+xml"/>
  <Override PartName="/ppt/slideLayouts/slideLayout846.xml" ContentType="application/vnd.openxmlformats-officedocument.presentationml.slideLayout+xml"/>
  <Override PartName="/ppt/slideLayouts/slideLayout847.xml" ContentType="application/vnd.openxmlformats-officedocument.presentationml.slideLayout+xml"/>
  <Override PartName="/ppt/slideLayouts/slideLayout848.xml" ContentType="application/vnd.openxmlformats-officedocument.presentationml.slideLayout+xml"/>
  <Override PartName="/ppt/slideLayouts/slideLayout849.xml" ContentType="application/vnd.openxmlformats-officedocument.presentationml.slideLayout+xml"/>
  <Override PartName="/ppt/slideLayouts/slideLayout85.xml" ContentType="application/vnd.openxmlformats-officedocument.presentationml.slideLayout+xml"/>
  <Override PartName="/ppt/slideLayouts/slideLayout850.xml" ContentType="application/vnd.openxmlformats-officedocument.presentationml.slideLayout+xml"/>
  <Override PartName="/ppt/slideLayouts/slideLayout851.xml" ContentType="application/vnd.openxmlformats-officedocument.presentationml.slideLayout+xml"/>
  <Override PartName="/ppt/slideLayouts/slideLayout852.xml" ContentType="application/vnd.openxmlformats-officedocument.presentationml.slideLayout+xml"/>
  <Override PartName="/ppt/slideLayouts/slideLayout853.xml" ContentType="application/vnd.openxmlformats-officedocument.presentationml.slideLayout+xml"/>
  <Override PartName="/ppt/slideLayouts/slideLayout854.xml" ContentType="application/vnd.openxmlformats-officedocument.presentationml.slideLayout+xml"/>
  <Override PartName="/ppt/slideLayouts/slideLayout855.xml" ContentType="application/vnd.openxmlformats-officedocument.presentationml.slideLayout+xml"/>
  <Override PartName="/ppt/slideLayouts/slideLayout856.xml" ContentType="application/vnd.openxmlformats-officedocument.presentationml.slideLayout+xml"/>
  <Override PartName="/ppt/slideLayouts/slideLayout857.xml" ContentType="application/vnd.openxmlformats-officedocument.presentationml.slideLayout+xml"/>
  <Override PartName="/ppt/slideLayouts/slideLayout858.xml" ContentType="application/vnd.openxmlformats-officedocument.presentationml.slideLayout+xml"/>
  <Override PartName="/ppt/slideLayouts/slideLayout859.xml" ContentType="application/vnd.openxmlformats-officedocument.presentationml.slideLayout+xml"/>
  <Override PartName="/ppt/slideLayouts/slideLayout86.xml" ContentType="application/vnd.openxmlformats-officedocument.presentationml.slideLayout+xml"/>
  <Override PartName="/ppt/slideLayouts/slideLayout860.xml" ContentType="application/vnd.openxmlformats-officedocument.presentationml.slideLayout+xml"/>
  <Override PartName="/ppt/slideLayouts/slideLayout861.xml" ContentType="application/vnd.openxmlformats-officedocument.presentationml.slideLayout+xml"/>
  <Override PartName="/ppt/slideLayouts/slideLayout862.xml" ContentType="application/vnd.openxmlformats-officedocument.presentationml.slideLayout+xml"/>
  <Override PartName="/ppt/slideLayouts/slideLayout863.xml" ContentType="application/vnd.openxmlformats-officedocument.presentationml.slideLayout+xml"/>
  <Override PartName="/ppt/slideLayouts/slideLayout864.xml" ContentType="application/vnd.openxmlformats-officedocument.presentationml.slideLayout+xml"/>
  <Override PartName="/ppt/slideLayouts/slideLayout865.xml" ContentType="application/vnd.openxmlformats-officedocument.presentationml.slideLayout+xml"/>
  <Override PartName="/ppt/slideLayouts/slideLayout866.xml" ContentType="application/vnd.openxmlformats-officedocument.presentationml.slideLayout+xml"/>
  <Override PartName="/ppt/slideLayouts/slideLayout867.xml" ContentType="application/vnd.openxmlformats-officedocument.presentationml.slideLayout+xml"/>
  <Override PartName="/ppt/slideLayouts/slideLayout868.xml" ContentType="application/vnd.openxmlformats-officedocument.presentationml.slideLayout+xml"/>
  <Override PartName="/ppt/slideLayouts/slideLayout869.xml" ContentType="application/vnd.openxmlformats-officedocument.presentationml.slideLayout+xml"/>
  <Override PartName="/ppt/slideLayouts/slideLayout87.xml" ContentType="application/vnd.openxmlformats-officedocument.presentationml.slideLayout+xml"/>
  <Override PartName="/ppt/slideLayouts/slideLayout870.xml" ContentType="application/vnd.openxmlformats-officedocument.presentationml.slideLayout+xml"/>
  <Override PartName="/ppt/slideLayouts/slideLayout871.xml" ContentType="application/vnd.openxmlformats-officedocument.presentationml.slideLayout+xml"/>
  <Override PartName="/ppt/slideLayouts/slideLayout872.xml" ContentType="application/vnd.openxmlformats-officedocument.presentationml.slideLayout+xml"/>
  <Override PartName="/ppt/slideLayouts/slideLayout873.xml" ContentType="application/vnd.openxmlformats-officedocument.presentationml.slideLayout+xml"/>
  <Override PartName="/ppt/slideLayouts/slideLayout874.xml" ContentType="application/vnd.openxmlformats-officedocument.presentationml.slideLayout+xml"/>
  <Override PartName="/ppt/slideLayouts/slideLayout875.xml" ContentType="application/vnd.openxmlformats-officedocument.presentationml.slideLayout+xml"/>
  <Override PartName="/ppt/slideLayouts/slideLayout876.xml" ContentType="application/vnd.openxmlformats-officedocument.presentationml.slideLayout+xml"/>
  <Override PartName="/ppt/slideLayouts/slideLayout877.xml" ContentType="application/vnd.openxmlformats-officedocument.presentationml.slideLayout+xml"/>
  <Override PartName="/ppt/slideLayouts/slideLayout878.xml" ContentType="application/vnd.openxmlformats-officedocument.presentationml.slideLayout+xml"/>
  <Override PartName="/ppt/slideLayouts/slideLayout879.xml" ContentType="application/vnd.openxmlformats-officedocument.presentationml.slideLayout+xml"/>
  <Override PartName="/ppt/slideLayouts/slideLayout88.xml" ContentType="application/vnd.openxmlformats-officedocument.presentationml.slideLayout+xml"/>
  <Override PartName="/ppt/slideLayouts/slideLayout880.xml" ContentType="application/vnd.openxmlformats-officedocument.presentationml.slideLayout+xml"/>
  <Override PartName="/ppt/slideLayouts/slideLayout881.xml" ContentType="application/vnd.openxmlformats-officedocument.presentationml.slideLayout+xml"/>
  <Override PartName="/ppt/slideLayouts/slideLayout882.xml" ContentType="application/vnd.openxmlformats-officedocument.presentationml.slideLayout+xml"/>
  <Override PartName="/ppt/slideLayouts/slideLayout883.xml" ContentType="application/vnd.openxmlformats-officedocument.presentationml.slideLayout+xml"/>
  <Override PartName="/ppt/slideLayouts/slideLayout884.xml" ContentType="application/vnd.openxmlformats-officedocument.presentationml.slideLayout+xml"/>
  <Override PartName="/ppt/slideLayouts/slideLayout885.xml" ContentType="application/vnd.openxmlformats-officedocument.presentationml.slideLayout+xml"/>
  <Override PartName="/ppt/slideLayouts/slideLayout886.xml" ContentType="application/vnd.openxmlformats-officedocument.presentationml.slideLayout+xml"/>
  <Override PartName="/ppt/slideLayouts/slideLayout887.xml" ContentType="application/vnd.openxmlformats-officedocument.presentationml.slideLayout+xml"/>
  <Override PartName="/ppt/slideLayouts/slideLayout888.xml" ContentType="application/vnd.openxmlformats-officedocument.presentationml.slideLayout+xml"/>
  <Override PartName="/ppt/slideLayouts/slideLayout889.xml" ContentType="application/vnd.openxmlformats-officedocument.presentationml.slideLayout+xml"/>
  <Override PartName="/ppt/slideLayouts/slideLayout89.xml" ContentType="application/vnd.openxmlformats-officedocument.presentationml.slideLayout+xml"/>
  <Override PartName="/ppt/slideLayouts/slideLayout890.xml" ContentType="application/vnd.openxmlformats-officedocument.presentationml.slideLayout+xml"/>
  <Override PartName="/ppt/slideLayouts/slideLayout891.xml" ContentType="application/vnd.openxmlformats-officedocument.presentationml.slideLayout+xml"/>
  <Override PartName="/ppt/slideLayouts/slideLayout892.xml" ContentType="application/vnd.openxmlformats-officedocument.presentationml.slideLayout+xml"/>
  <Override PartName="/ppt/slideLayouts/slideLayout893.xml" ContentType="application/vnd.openxmlformats-officedocument.presentationml.slideLayout+xml"/>
  <Override PartName="/ppt/slideLayouts/slideLayout894.xml" ContentType="application/vnd.openxmlformats-officedocument.presentationml.slideLayout+xml"/>
  <Override PartName="/ppt/slideLayouts/slideLayout895.xml" ContentType="application/vnd.openxmlformats-officedocument.presentationml.slideLayout+xml"/>
  <Override PartName="/ppt/slideLayouts/slideLayout896.xml" ContentType="application/vnd.openxmlformats-officedocument.presentationml.slideLayout+xml"/>
  <Override PartName="/ppt/slideLayouts/slideLayout897.xml" ContentType="application/vnd.openxmlformats-officedocument.presentationml.slideLayout+xml"/>
  <Override PartName="/ppt/slideLayouts/slideLayout898.xml" ContentType="application/vnd.openxmlformats-officedocument.presentationml.slideLayout+xml"/>
  <Override PartName="/ppt/slideLayouts/slideLayout89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00.xml" ContentType="application/vnd.openxmlformats-officedocument.presentationml.slideLayout+xml"/>
  <Override PartName="/ppt/slideLayouts/slideLayout901.xml" ContentType="application/vnd.openxmlformats-officedocument.presentationml.slideLayout+xml"/>
  <Override PartName="/ppt/slideLayouts/slideLayout902.xml" ContentType="application/vnd.openxmlformats-officedocument.presentationml.slideLayout+xml"/>
  <Override PartName="/ppt/slideLayouts/slideLayout903.xml" ContentType="application/vnd.openxmlformats-officedocument.presentationml.slideLayout+xml"/>
  <Override PartName="/ppt/slideLayouts/slideLayout904.xml" ContentType="application/vnd.openxmlformats-officedocument.presentationml.slideLayout+xml"/>
  <Override PartName="/ppt/slideLayouts/slideLayout905.xml" ContentType="application/vnd.openxmlformats-officedocument.presentationml.slideLayout+xml"/>
  <Override PartName="/ppt/slideLayouts/slideLayout906.xml" ContentType="application/vnd.openxmlformats-officedocument.presentationml.slideLayout+xml"/>
  <Override PartName="/ppt/slideLayouts/slideLayout907.xml" ContentType="application/vnd.openxmlformats-officedocument.presentationml.slideLayout+xml"/>
  <Override PartName="/ppt/slideLayouts/slideLayout908.xml" ContentType="application/vnd.openxmlformats-officedocument.presentationml.slideLayout+xml"/>
  <Override PartName="/ppt/slideLayouts/slideLayout909.xml" ContentType="application/vnd.openxmlformats-officedocument.presentationml.slideLayout+xml"/>
  <Override PartName="/ppt/slideLayouts/slideLayout91.xml" ContentType="application/vnd.openxmlformats-officedocument.presentationml.slideLayout+xml"/>
  <Override PartName="/ppt/slideLayouts/slideLayout910.xml" ContentType="application/vnd.openxmlformats-officedocument.presentationml.slideLayout+xml"/>
  <Override PartName="/ppt/slideLayouts/slideLayout911.xml" ContentType="application/vnd.openxmlformats-officedocument.presentationml.slideLayout+xml"/>
  <Override PartName="/ppt/slideLayouts/slideLayout912.xml" ContentType="application/vnd.openxmlformats-officedocument.presentationml.slideLayout+xml"/>
  <Override PartName="/ppt/slideLayouts/slideLayout913.xml" ContentType="application/vnd.openxmlformats-officedocument.presentationml.slideLayout+xml"/>
  <Override PartName="/ppt/slideLayouts/slideLayout914.xml" ContentType="application/vnd.openxmlformats-officedocument.presentationml.slideLayout+xml"/>
  <Override PartName="/ppt/slideLayouts/slideLayout915.xml" ContentType="application/vnd.openxmlformats-officedocument.presentationml.slideLayout+xml"/>
  <Override PartName="/ppt/slideLayouts/slideLayout916.xml" ContentType="application/vnd.openxmlformats-officedocument.presentationml.slideLayout+xml"/>
  <Override PartName="/ppt/slideLayouts/slideLayout917.xml" ContentType="application/vnd.openxmlformats-officedocument.presentationml.slideLayout+xml"/>
  <Override PartName="/ppt/slideLayouts/slideLayout918.xml" ContentType="application/vnd.openxmlformats-officedocument.presentationml.slideLayout+xml"/>
  <Override PartName="/ppt/slideLayouts/slideLayout919.xml" ContentType="application/vnd.openxmlformats-officedocument.presentationml.slideLayout+xml"/>
  <Override PartName="/ppt/slideLayouts/slideLayout92.xml" ContentType="application/vnd.openxmlformats-officedocument.presentationml.slideLayout+xml"/>
  <Override PartName="/ppt/slideLayouts/slideLayout920.xml" ContentType="application/vnd.openxmlformats-officedocument.presentationml.slideLayout+xml"/>
  <Override PartName="/ppt/slideLayouts/slideLayout921.xml" ContentType="application/vnd.openxmlformats-officedocument.presentationml.slideLayout+xml"/>
  <Override PartName="/ppt/slideLayouts/slideLayout922.xml" ContentType="application/vnd.openxmlformats-officedocument.presentationml.slideLayout+xml"/>
  <Override PartName="/ppt/slideLayouts/slideLayout923.xml" ContentType="application/vnd.openxmlformats-officedocument.presentationml.slideLayout+xml"/>
  <Override PartName="/ppt/slideLayouts/slideLayout924.xml" ContentType="application/vnd.openxmlformats-officedocument.presentationml.slideLayout+xml"/>
  <Override PartName="/ppt/slideLayouts/slideLayout925.xml" ContentType="application/vnd.openxmlformats-officedocument.presentationml.slideLayout+xml"/>
  <Override PartName="/ppt/slideLayouts/slideLayout926.xml" ContentType="application/vnd.openxmlformats-officedocument.presentationml.slideLayout+xml"/>
  <Override PartName="/ppt/slideLayouts/slideLayout927.xml" ContentType="application/vnd.openxmlformats-officedocument.presentationml.slideLayout+xml"/>
  <Override PartName="/ppt/slideLayouts/slideLayout928.xml" ContentType="application/vnd.openxmlformats-officedocument.presentationml.slideLayout+xml"/>
  <Override PartName="/ppt/slideLayouts/slideLayout929.xml" ContentType="application/vnd.openxmlformats-officedocument.presentationml.slideLayout+xml"/>
  <Override PartName="/ppt/slideLayouts/slideLayout93.xml" ContentType="application/vnd.openxmlformats-officedocument.presentationml.slideLayout+xml"/>
  <Override PartName="/ppt/slideLayouts/slideLayout930.xml" ContentType="application/vnd.openxmlformats-officedocument.presentationml.slideLayout+xml"/>
  <Override PartName="/ppt/slideLayouts/slideLayout931.xml" ContentType="application/vnd.openxmlformats-officedocument.presentationml.slideLayout+xml"/>
  <Override PartName="/ppt/slideLayouts/slideLayout932.xml" ContentType="application/vnd.openxmlformats-officedocument.presentationml.slideLayout+xml"/>
  <Override PartName="/ppt/slideLayouts/slideLayout933.xml" ContentType="application/vnd.openxmlformats-officedocument.presentationml.slideLayout+xml"/>
  <Override PartName="/ppt/slideLayouts/slideLayout934.xml" ContentType="application/vnd.openxmlformats-officedocument.presentationml.slideLayout+xml"/>
  <Override PartName="/ppt/slideLayouts/slideLayout935.xml" ContentType="application/vnd.openxmlformats-officedocument.presentationml.slideLayout+xml"/>
  <Override PartName="/ppt/slideLayouts/slideLayout936.xml" ContentType="application/vnd.openxmlformats-officedocument.presentationml.slideLayout+xml"/>
  <Override PartName="/ppt/slideLayouts/slideLayout937.xml" ContentType="application/vnd.openxmlformats-officedocument.presentationml.slideLayout+xml"/>
  <Override PartName="/ppt/slideLayouts/slideLayout938.xml" ContentType="application/vnd.openxmlformats-officedocument.presentationml.slideLayout+xml"/>
  <Override PartName="/ppt/slideLayouts/slideLayout939.xml" ContentType="application/vnd.openxmlformats-officedocument.presentationml.slideLayout+xml"/>
  <Override PartName="/ppt/slideLayouts/slideLayout94.xml" ContentType="application/vnd.openxmlformats-officedocument.presentationml.slideLayout+xml"/>
  <Override PartName="/ppt/slideLayouts/slideLayout940.xml" ContentType="application/vnd.openxmlformats-officedocument.presentationml.slideLayout+xml"/>
  <Override PartName="/ppt/slideLayouts/slideLayout941.xml" ContentType="application/vnd.openxmlformats-officedocument.presentationml.slideLayout+xml"/>
  <Override PartName="/ppt/slideLayouts/slideLayout942.xml" ContentType="application/vnd.openxmlformats-officedocument.presentationml.slideLayout+xml"/>
  <Override PartName="/ppt/slideLayouts/slideLayout943.xml" ContentType="application/vnd.openxmlformats-officedocument.presentationml.slideLayout+xml"/>
  <Override PartName="/ppt/slideLayouts/slideLayout944.xml" ContentType="application/vnd.openxmlformats-officedocument.presentationml.slideLayout+xml"/>
  <Override PartName="/ppt/slideLayouts/slideLayout945.xml" ContentType="application/vnd.openxmlformats-officedocument.presentationml.slideLayout+xml"/>
  <Override PartName="/ppt/slideLayouts/slideLayout946.xml" ContentType="application/vnd.openxmlformats-officedocument.presentationml.slideLayout+xml"/>
  <Override PartName="/ppt/slideLayouts/slideLayout947.xml" ContentType="application/vnd.openxmlformats-officedocument.presentationml.slideLayout+xml"/>
  <Override PartName="/ppt/slideLayouts/slideLayout948.xml" ContentType="application/vnd.openxmlformats-officedocument.presentationml.slideLayout+xml"/>
  <Override PartName="/ppt/slideLayouts/slideLayout949.xml" ContentType="application/vnd.openxmlformats-officedocument.presentationml.slideLayout+xml"/>
  <Override PartName="/ppt/slideLayouts/slideLayout95.xml" ContentType="application/vnd.openxmlformats-officedocument.presentationml.slideLayout+xml"/>
  <Override PartName="/ppt/slideLayouts/slideLayout950.xml" ContentType="application/vnd.openxmlformats-officedocument.presentationml.slideLayout+xml"/>
  <Override PartName="/ppt/slideLayouts/slideLayout951.xml" ContentType="application/vnd.openxmlformats-officedocument.presentationml.slideLayout+xml"/>
  <Override PartName="/ppt/slideLayouts/slideLayout952.xml" ContentType="application/vnd.openxmlformats-officedocument.presentationml.slideLayout+xml"/>
  <Override PartName="/ppt/slideLayouts/slideLayout953.xml" ContentType="application/vnd.openxmlformats-officedocument.presentationml.slideLayout+xml"/>
  <Override PartName="/ppt/slideLayouts/slideLayout954.xml" ContentType="application/vnd.openxmlformats-officedocument.presentationml.slideLayout+xml"/>
  <Override PartName="/ppt/slideLayouts/slideLayout955.xml" ContentType="application/vnd.openxmlformats-officedocument.presentationml.slideLayout+xml"/>
  <Override PartName="/ppt/slideLayouts/slideLayout956.xml" ContentType="application/vnd.openxmlformats-officedocument.presentationml.slideLayout+xml"/>
  <Override PartName="/ppt/slideLayouts/slideLayout957.xml" ContentType="application/vnd.openxmlformats-officedocument.presentationml.slideLayout+xml"/>
  <Override PartName="/ppt/slideLayouts/slideLayout958.xml" ContentType="application/vnd.openxmlformats-officedocument.presentationml.slideLayout+xml"/>
  <Override PartName="/ppt/slideLayouts/slideLayout959.xml" ContentType="application/vnd.openxmlformats-officedocument.presentationml.slideLayout+xml"/>
  <Override PartName="/ppt/slideLayouts/slideLayout96.xml" ContentType="application/vnd.openxmlformats-officedocument.presentationml.slideLayout+xml"/>
  <Override PartName="/ppt/slideLayouts/slideLayout960.xml" ContentType="application/vnd.openxmlformats-officedocument.presentationml.slideLayout+xml"/>
  <Override PartName="/ppt/slideLayouts/slideLayout961.xml" ContentType="application/vnd.openxmlformats-officedocument.presentationml.slideLayout+xml"/>
  <Override PartName="/ppt/slideLayouts/slideLayout962.xml" ContentType="application/vnd.openxmlformats-officedocument.presentationml.slideLayout+xml"/>
  <Override PartName="/ppt/slideLayouts/slideLayout963.xml" ContentType="application/vnd.openxmlformats-officedocument.presentationml.slideLayout+xml"/>
  <Override PartName="/ppt/slideLayouts/slideLayout964.xml" ContentType="application/vnd.openxmlformats-officedocument.presentationml.slideLayout+xml"/>
  <Override PartName="/ppt/slideLayouts/slideLayout965.xml" ContentType="application/vnd.openxmlformats-officedocument.presentationml.slideLayout+xml"/>
  <Override PartName="/ppt/slideLayouts/slideLayout966.xml" ContentType="application/vnd.openxmlformats-officedocument.presentationml.slideLayout+xml"/>
  <Override PartName="/ppt/slideLayouts/slideLayout967.xml" ContentType="application/vnd.openxmlformats-officedocument.presentationml.slideLayout+xml"/>
  <Override PartName="/ppt/slideLayouts/slideLayout968.xml" ContentType="application/vnd.openxmlformats-officedocument.presentationml.slideLayout+xml"/>
  <Override PartName="/ppt/slideLayouts/slideLayout969.xml" ContentType="application/vnd.openxmlformats-officedocument.presentationml.slideLayout+xml"/>
  <Override PartName="/ppt/slideLayouts/slideLayout97.xml" ContentType="application/vnd.openxmlformats-officedocument.presentationml.slideLayout+xml"/>
  <Override PartName="/ppt/slideLayouts/slideLayout970.xml" ContentType="application/vnd.openxmlformats-officedocument.presentationml.slideLayout+xml"/>
  <Override PartName="/ppt/slideLayouts/slideLayout971.xml" ContentType="application/vnd.openxmlformats-officedocument.presentationml.slideLayout+xml"/>
  <Override PartName="/ppt/slideLayouts/slideLayout972.xml" ContentType="application/vnd.openxmlformats-officedocument.presentationml.slideLayout+xml"/>
  <Override PartName="/ppt/slideLayouts/slideLayout973.xml" ContentType="application/vnd.openxmlformats-officedocument.presentationml.slideLayout+xml"/>
  <Override PartName="/ppt/slideLayouts/slideLayout974.xml" ContentType="application/vnd.openxmlformats-officedocument.presentationml.slideLayout+xml"/>
  <Override PartName="/ppt/slideLayouts/slideLayout975.xml" ContentType="application/vnd.openxmlformats-officedocument.presentationml.slideLayout+xml"/>
  <Override PartName="/ppt/slideLayouts/slideLayout976.xml" ContentType="application/vnd.openxmlformats-officedocument.presentationml.slideLayout+xml"/>
  <Override PartName="/ppt/slideLayouts/slideLayout977.xml" ContentType="application/vnd.openxmlformats-officedocument.presentationml.slideLayout+xml"/>
  <Override PartName="/ppt/slideLayouts/slideLayout978.xml" ContentType="application/vnd.openxmlformats-officedocument.presentationml.slideLayout+xml"/>
  <Override PartName="/ppt/slideLayouts/slideLayout979.xml" ContentType="application/vnd.openxmlformats-officedocument.presentationml.slideLayout+xml"/>
  <Override PartName="/ppt/slideLayouts/slideLayout98.xml" ContentType="application/vnd.openxmlformats-officedocument.presentationml.slideLayout+xml"/>
  <Override PartName="/ppt/slideLayouts/slideLayout980.xml" ContentType="application/vnd.openxmlformats-officedocument.presentationml.slideLayout+xml"/>
  <Override PartName="/ppt/slideLayouts/slideLayout981.xml" ContentType="application/vnd.openxmlformats-officedocument.presentationml.slideLayout+xml"/>
  <Override PartName="/ppt/slideLayouts/slideLayout982.xml" ContentType="application/vnd.openxmlformats-officedocument.presentationml.slideLayout+xml"/>
  <Override PartName="/ppt/slideLayouts/slideLayout983.xml" ContentType="application/vnd.openxmlformats-officedocument.presentationml.slideLayout+xml"/>
  <Override PartName="/ppt/slideLayouts/slideLayout984.xml" ContentType="application/vnd.openxmlformats-officedocument.presentationml.slideLayout+xml"/>
  <Override PartName="/ppt/slideLayouts/slideLayout985.xml" ContentType="application/vnd.openxmlformats-officedocument.presentationml.slideLayout+xml"/>
  <Override PartName="/ppt/slideLayouts/slideLayout986.xml" ContentType="application/vnd.openxmlformats-officedocument.presentationml.slideLayout+xml"/>
  <Override PartName="/ppt/slideLayouts/slideLayout987.xml" ContentType="application/vnd.openxmlformats-officedocument.presentationml.slideLayout+xml"/>
  <Override PartName="/ppt/slideLayouts/slideLayout988.xml" ContentType="application/vnd.openxmlformats-officedocument.presentationml.slideLayout+xml"/>
  <Override PartName="/ppt/slideLayouts/slideLayout989.xml" ContentType="application/vnd.openxmlformats-officedocument.presentationml.slideLayout+xml"/>
  <Override PartName="/ppt/slideLayouts/slideLayout99.xml" ContentType="application/vnd.openxmlformats-officedocument.presentationml.slideLayout+xml"/>
  <Override PartName="/ppt/slideLayouts/slideLayout990.xml" ContentType="application/vnd.openxmlformats-officedocument.presentationml.slideLayout+xml"/>
  <Override PartName="/ppt/slideLayouts/slideLayout991.xml" ContentType="application/vnd.openxmlformats-officedocument.presentationml.slideLayout+xml"/>
  <Override PartName="/ppt/slideLayouts/slideLayout992.xml" ContentType="application/vnd.openxmlformats-officedocument.presentationml.slideLayout+xml"/>
  <Override PartName="/ppt/slideLayouts/slideLayout993.xml" ContentType="application/vnd.openxmlformats-officedocument.presentationml.slideLayout+xml"/>
  <Override PartName="/ppt/slideLayouts/slideLayout994.xml" ContentType="application/vnd.openxmlformats-officedocument.presentationml.slideLayout+xml"/>
  <Override PartName="/ppt/slideLayouts/slideLayout995.xml" ContentType="application/vnd.openxmlformats-officedocument.presentationml.slideLayout+xml"/>
  <Override PartName="/ppt/slideLayouts/slideLayout996.xml" ContentType="application/vnd.openxmlformats-officedocument.presentationml.slideLayout+xml"/>
  <Override PartName="/ppt/slideLayouts/slideLayout997.xml" ContentType="application/vnd.openxmlformats-officedocument.presentationml.slideLayout+xml"/>
  <Override PartName="/ppt/slideLayouts/slideLayout998.xml" ContentType="application/vnd.openxmlformats-officedocument.presentationml.slideLayout+xml"/>
  <Override PartName="/ppt/slideLayouts/slideLayout99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00.xml" ContentType="application/vnd.openxmlformats-officedocument.presentationml.slideMaster+xml"/>
  <Override PartName="/ppt/slideMasters/slideMaster101.xml" ContentType="application/vnd.openxmlformats-officedocument.presentationml.slideMaster+xml"/>
  <Override PartName="/ppt/slideMasters/slideMaster102.xml" ContentType="application/vnd.openxmlformats-officedocument.presentationml.slideMaster+xml"/>
  <Override PartName="/ppt/slideMasters/slideMaster103.xml" ContentType="application/vnd.openxmlformats-officedocument.presentationml.slideMaster+xml"/>
  <Override PartName="/ppt/slideMasters/slideMaster104.xml" ContentType="application/vnd.openxmlformats-officedocument.presentationml.slideMaster+xml"/>
  <Override PartName="/ppt/slideMasters/slideMaster105.xml" ContentType="application/vnd.openxmlformats-officedocument.presentationml.slideMaster+xml"/>
  <Override PartName="/ppt/slideMasters/slideMaster106.xml" ContentType="application/vnd.openxmlformats-officedocument.presentationml.slideMaster+xml"/>
  <Override PartName="/ppt/slideMasters/slideMaster107.xml" ContentType="application/vnd.openxmlformats-officedocument.presentationml.slideMaster+xml"/>
  <Override PartName="/ppt/slideMasters/slideMaster108.xml" ContentType="application/vnd.openxmlformats-officedocument.presentationml.slideMaster+xml"/>
  <Override PartName="/ppt/slideMasters/slideMaster109.xml" ContentType="application/vnd.openxmlformats-officedocument.presentationml.slideMaster+xml"/>
  <Override PartName="/ppt/slideMasters/slideMaster11.xml" ContentType="application/vnd.openxmlformats-officedocument.presentationml.slideMaster+xml"/>
  <Override PartName="/ppt/slideMasters/slideMaster110.xml" ContentType="application/vnd.openxmlformats-officedocument.presentationml.slideMaster+xml"/>
  <Override PartName="/ppt/slideMasters/slideMaster111.xml" ContentType="application/vnd.openxmlformats-officedocument.presentationml.slideMaster+xml"/>
  <Override PartName="/ppt/slideMasters/slideMaster112.xml" ContentType="application/vnd.openxmlformats-officedocument.presentationml.slideMaster+xml"/>
  <Override PartName="/ppt/slideMasters/slideMaster113.xml" ContentType="application/vnd.openxmlformats-officedocument.presentationml.slideMaster+xml"/>
  <Override PartName="/ppt/slideMasters/slideMaster114.xml" ContentType="application/vnd.openxmlformats-officedocument.presentationml.slideMaster+xml"/>
  <Override PartName="/ppt/slideMasters/slideMaster115.xml" ContentType="application/vnd.openxmlformats-officedocument.presentationml.slideMaster+xml"/>
  <Override PartName="/ppt/slideMasters/slideMaster116.xml" ContentType="application/vnd.openxmlformats-officedocument.presentationml.slideMaster+xml"/>
  <Override PartName="/ppt/slideMasters/slideMaster117.xml" ContentType="application/vnd.openxmlformats-officedocument.presentationml.slideMaster+xml"/>
  <Override PartName="/ppt/slideMasters/slideMaster118.xml" ContentType="application/vnd.openxmlformats-officedocument.presentationml.slideMaster+xml"/>
  <Override PartName="/ppt/slideMasters/slideMaster119.xml" ContentType="application/vnd.openxmlformats-officedocument.presentationml.slideMaster+xml"/>
  <Override PartName="/ppt/slideMasters/slideMaster12.xml" ContentType="application/vnd.openxmlformats-officedocument.presentationml.slideMaster+xml"/>
  <Override PartName="/ppt/slideMasters/slideMaster120.xml" ContentType="application/vnd.openxmlformats-officedocument.presentationml.slideMaster+xml"/>
  <Override PartName="/ppt/slideMasters/slideMaster121.xml" ContentType="application/vnd.openxmlformats-officedocument.presentationml.slideMaster+xml"/>
  <Override PartName="/ppt/slideMasters/slideMaster122.xml" ContentType="application/vnd.openxmlformats-officedocument.presentationml.slideMaster+xml"/>
  <Override PartName="/ppt/slideMasters/slideMaster123.xml" ContentType="application/vnd.openxmlformats-officedocument.presentationml.slideMaster+xml"/>
  <Override PartName="/ppt/slideMasters/slideMaster124.xml" ContentType="application/vnd.openxmlformats-officedocument.presentationml.slideMaster+xml"/>
  <Override PartName="/ppt/slideMasters/slideMaster125.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Masters/slideMaster47.xml" ContentType="application/vnd.openxmlformats-officedocument.presentationml.slideMaster+xml"/>
  <Override PartName="/ppt/slideMasters/slideMaster48.xml" ContentType="application/vnd.openxmlformats-officedocument.presentationml.slideMaster+xml"/>
  <Override PartName="/ppt/slideMasters/slideMaster49.xml" ContentType="application/vnd.openxmlformats-officedocument.presentationml.slideMaster+xml"/>
  <Override PartName="/ppt/slideMasters/slideMaster5.xml" ContentType="application/vnd.openxmlformats-officedocument.presentationml.slideMaster+xml"/>
  <Override PartName="/ppt/slideMasters/slideMaster50.xml" ContentType="application/vnd.openxmlformats-officedocument.presentationml.slideMaster+xml"/>
  <Override PartName="/ppt/slideMasters/slideMaster51.xml" ContentType="application/vnd.openxmlformats-officedocument.presentationml.slideMaster+xml"/>
  <Override PartName="/ppt/slideMasters/slideMaster52.xml" ContentType="application/vnd.openxmlformats-officedocument.presentationml.slideMaster+xml"/>
  <Override PartName="/ppt/slideMasters/slideMaster53.xml" ContentType="application/vnd.openxmlformats-officedocument.presentationml.slideMaster+xml"/>
  <Override PartName="/ppt/slideMasters/slideMaster54.xml" ContentType="application/vnd.openxmlformats-officedocument.presentationml.slideMaster+xml"/>
  <Override PartName="/ppt/slideMasters/slideMaster55.xml" ContentType="application/vnd.openxmlformats-officedocument.presentationml.slideMaster+xml"/>
  <Override PartName="/ppt/slideMasters/slideMaster56.xml" ContentType="application/vnd.openxmlformats-officedocument.presentationml.slideMaster+xml"/>
  <Override PartName="/ppt/slideMasters/slideMaster57.xml" ContentType="application/vnd.openxmlformats-officedocument.presentationml.slideMaster+xml"/>
  <Override PartName="/ppt/slideMasters/slideMaster58.xml" ContentType="application/vnd.openxmlformats-officedocument.presentationml.slideMaster+xml"/>
  <Override PartName="/ppt/slideMasters/slideMaster59.xml" ContentType="application/vnd.openxmlformats-officedocument.presentationml.slideMaster+xml"/>
  <Override PartName="/ppt/slideMasters/slideMaster6.xml" ContentType="application/vnd.openxmlformats-officedocument.presentationml.slideMaster+xml"/>
  <Override PartName="/ppt/slideMasters/slideMaster60.xml" ContentType="application/vnd.openxmlformats-officedocument.presentationml.slideMaster+xml"/>
  <Override PartName="/ppt/slideMasters/slideMaster61.xml" ContentType="application/vnd.openxmlformats-officedocument.presentationml.slideMaster+xml"/>
  <Override PartName="/ppt/slideMasters/slideMaster62.xml" ContentType="application/vnd.openxmlformats-officedocument.presentationml.slideMaster+xml"/>
  <Override PartName="/ppt/slideMasters/slideMaster63.xml" ContentType="application/vnd.openxmlformats-officedocument.presentationml.slideMaster+xml"/>
  <Override PartName="/ppt/slideMasters/slideMaster64.xml" ContentType="application/vnd.openxmlformats-officedocument.presentationml.slideMaster+xml"/>
  <Override PartName="/ppt/slideMasters/slideMaster65.xml" ContentType="application/vnd.openxmlformats-officedocument.presentationml.slideMaster+xml"/>
  <Override PartName="/ppt/slideMasters/slideMaster66.xml" ContentType="application/vnd.openxmlformats-officedocument.presentationml.slideMaster+xml"/>
  <Override PartName="/ppt/slideMasters/slideMaster67.xml" ContentType="application/vnd.openxmlformats-officedocument.presentationml.slideMaster+xml"/>
  <Override PartName="/ppt/slideMasters/slideMaster68.xml" ContentType="application/vnd.openxmlformats-officedocument.presentationml.slideMaster+xml"/>
  <Override PartName="/ppt/slideMasters/slideMaster69.xml" ContentType="application/vnd.openxmlformats-officedocument.presentationml.slideMaster+xml"/>
  <Override PartName="/ppt/slideMasters/slideMaster7.xml" ContentType="application/vnd.openxmlformats-officedocument.presentationml.slideMaster+xml"/>
  <Override PartName="/ppt/slideMasters/slideMaster70.xml" ContentType="application/vnd.openxmlformats-officedocument.presentationml.slideMaster+xml"/>
  <Override PartName="/ppt/slideMasters/slideMaster71.xml" ContentType="application/vnd.openxmlformats-officedocument.presentationml.slideMaster+xml"/>
  <Override PartName="/ppt/slideMasters/slideMaster72.xml" ContentType="application/vnd.openxmlformats-officedocument.presentationml.slideMaster+xml"/>
  <Override PartName="/ppt/slideMasters/slideMaster73.xml" ContentType="application/vnd.openxmlformats-officedocument.presentationml.slideMaster+xml"/>
  <Override PartName="/ppt/slideMasters/slideMaster74.xml" ContentType="application/vnd.openxmlformats-officedocument.presentationml.slideMaster+xml"/>
  <Override PartName="/ppt/slideMasters/slideMaster75.xml" ContentType="application/vnd.openxmlformats-officedocument.presentationml.slideMaster+xml"/>
  <Override PartName="/ppt/slideMasters/slideMaster76.xml" ContentType="application/vnd.openxmlformats-officedocument.presentationml.slideMaster+xml"/>
  <Override PartName="/ppt/slideMasters/slideMaster77.xml" ContentType="application/vnd.openxmlformats-officedocument.presentationml.slideMaster+xml"/>
  <Override PartName="/ppt/slideMasters/slideMaster78.xml" ContentType="application/vnd.openxmlformats-officedocument.presentationml.slideMaster+xml"/>
  <Override PartName="/ppt/slideMasters/slideMaster79.xml" ContentType="application/vnd.openxmlformats-officedocument.presentationml.slideMaster+xml"/>
  <Override PartName="/ppt/slideMasters/slideMaster8.xml" ContentType="application/vnd.openxmlformats-officedocument.presentationml.slideMaster+xml"/>
  <Override PartName="/ppt/slideMasters/slideMaster80.xml" ContentType="application/vnd.openxmlformats-officedocument.presentationml.slideMaster+xml"/>
  <Override PartName="/ppt/slideMasters/slideMaster81.xml" ContentType="application/vnd.openxmlformats-officedocument.presentationml.slideMaster+xml"/>
  <Override PartName="/ppt/slideMasters/slideMaster82.xml" ContentType="application/vnd.openxmlformats-officedocument.presentationml.slideMaster+xml"/>
  <Override PartName="/ppt/slideMasters/slideMaster83.xml" ContentType="application/vnd.openxmlformats-officedocument.presentationml.slideMaster+xml"/>
  <Override PartName="/ppt/slideMasters/slideMaster84.xml" ContentType="application/vnd.openxmlformats-officedocument.presentationml.slideMaster+xml"/>
  <Override PartName="/ppt/slideMasters/slideMaster85.xml" ContentType="application/vnd.openxmlformats-officedocument.presentationml.slideMaster+xml"/>
  <Override PartName="/ppt/slideMasters/slideMaster86.xml" ContentType="application/vnd.openxmlformats-officedocument.presentationml.slideMaster+xml"/>
  <Override PartName="/ppt/slideMasters/slideMaster87.xml" ContentType="application/vnd.openxmlformats-officedocument.presentationml.slideMaster+xml"/>
  <Override PartName="/ppt/slideMasters/slideMaster88.xml" ContentType="application/vnd.openxmlformats-officedocument.presentationml.slideMaster+xml"/>
  <Override PartName="/ppt/slideMasters/slideMaster89.xml" ContentType="application/vnd.openxmlformats-officedocument.presentationml.slideMaster+xml"/>
  <Override PartName="/ppt/slideMasters/slideMaster9.xml" ContentType="application/vnd.openxmlformats-officedocument.presentationml.slideMaster+xml"/>
  <Override PartName="/ppt/slideMasters/slideMaster90.xml" ContentType="application/vnd.openxmlformats-officedocument.presentationml.slideMaster+xml"/>
  <Override PartName="/ppt/slideMasters/slideMaster91.xml" ContentType="application/vnd.openxmlformats-officedocument.presentationml.slideMaster+xml"/>
  <Override PartName="/ppt/slideMasters/slideMaster92.xml" ContentType="application/vnd.openxmlformats-officedocument.presentationml.slideMaster+xml"/>
  <Override PartName="/ppt/slideMasters/slideMaster93.xml" ContentType="application/vnd.openxmlformats-officedocument.presentationml.slideMaster+xml"/>
  <Override PartName="/ppt/slideMasters/slideMaster94.xml" ContentType="application/vnd.openxmlformats-officedocument.presentationml.slideMaster+xml"/>
  <Override PartName="/ppt/slideMasters/slideMaster95.xml" ContentType="application/vnd.openxmlformats-officedocument.presentationml.slideMaster+xml"/>
  <Override PartName="/ppt/slideMasters/slideMaster96.xml" ContentType="application/vnd.openxmlformats-officedocument.presentationml.slideMaster+xml"/>
  <Override PartName="/ppt/slideMasters/slideMaster97.xml" ContentType="application/vnd.openxmlformats-officedocument.presentationml.slideMaster+xml"/>
  <Override PartName="/ppt/slideMasters/slideMaster98.xml" ContentType="application/vnd.openxmlformats-officedocument.presentationml.slideMaster+xml"/>
  <Override PartName="/ppt/slideMasters/slideMaster9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00.xml" ContentType="application/vnd.openxmlformats-officedocument.theme+xml"/>
  <Override PartName="/ppt/theme/theme101.xml" ContentType="application/vnd.openxmlformats-officedocument.theme+xml"/>
  <Override PartName="/ppt/theme/theme102.xml" ContentType="application/vnd.openxmlformats-officedocument.theme+xml"/>
  <Override PartName="/ppt/theme/theme103.xml" ContentType="application/vnd.openxmlformats-officedocument.theme+xml"/>
  <Override PartName="/ppt/theme/theme104.xml" ContentType="application/vnd.openxmlformats-officedocument.theme+xml"/>
  <Override PartName="/ppt/theme/theme105.xml" ContentType="application/vnd.openxmlformats-officedocument.theme+xml"/>
  <Override PartName="/ppt/theme/theme106.xml" ContentType="application/vnd.openxmlformats-officedocument.theme+xml"/>
  <Override PartName="/ppt/theme/theme107.xml" ContentType="application/vnd.openxmlformats-officedocument.theme+xml"/>
  <Override PartName="/ppt/theme/theme108.xml" ContentType="application/vnd.openxmlformats-officedocument.theme+xml"/>
  <Override PartName="/ppt/theme/theme109.xml" ContentType="application/vnd.openxmlformats-officedocument.theme+xml"/>
  <Override PartName="/ppt/theme/theme11.xml" ContentType="application/vnd.openxmlformats-officedocument.theme+xml"/>
  <Override PartName="/ppt/theme/theme110.xml" ContentType="application/vnd.openxmlformats-officedocument.theme+xml"/>
  <Override PartName="/ppt/theme/theme111.xml" ContentType="application/vnd.openxmlformats-officedocument.theme+xml"/>
  <Override PartName="/ppt/theme/theme112.xml" ContentType="application/vnd.openxmlformats-officedocument.theme+xml"/>
  <Override PartName="/ppt/theme/theme113.xml" ContentType="application/vnd.openxmlformats-officedocument.theme+xml"/>
  <Override PartName="/ppt/theme/theme114.xml" ContentType="application/vnd.openxmlformats-officedocument.theme+xml"/>
  <Override PartName="/ppt/theme/theme115.xml" ContentType="application/vnd.openxmlformats-officedocument.theme+xml"/>
  <Override PartName="/ppt/theme/theme116.xml" ContentType="application/vnd.openxmlformats-officedocument.theme+xml"/>
  <Override PartName="/ppt/theme/theme117.xml" ContentType="application/vnd.openxmlformats-officedocument.theme+xml"/>
  <Override PartName="/ppt/theme/theme118.xml" ContentType="application/vnd.openxmlformats-officedocument.theme+xml"/>
  <Override PartName="/ppt/theme/theme119.xml" ContentType="application/vnd.openxmlformats-officedocument.theme+xml"/>
  <Override PartName="/ppt/theme/theme12.xml" ContentType="application/vnd.openxmlformats-officedocument.theme+xml"/>
  <Override PartName="/ppt/theme/theme120.xml" ContentType="application/vnd.openxmlformats-officedocument.theme+xml"/>
  <Override PartName="/ppt/theme/theme121.xml" ContentType="application/vnd.openxmlformats-officedocument.theme+xml"/>
  <Override PartName="/ppt/theme/theme122.xml" ContentType="application/vnd.openxmlformats-officedocument.theme+xml"/>
  <Override PartName="/ppt/theme/theme123.xml" ContentType="application/vnd.openxmlformats-officedocument.theme+xml"/>
  <Override PartName="/ppt/theme/theme124.xml" ContentType="application/vnd.openxmlformats-officedocument.theme+xml"/>
  <Override PartName="/ppt/theme/theme125.xml" ContentType="application/vnd.openxmlformats-officedocument.theme+xml"/>
  <Override PartName="/ppt/theme/theme126.xml" ContentType="application/vnd.openxmlformats-officedocument.theme+xml"/>
  <Override PartName="/ppt/theme/theme127.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35.xml" ContentType="application/vnd.openxmlformats-officedocument.theme+xml"/>
  <Override PartName="/ppt/theme/theme36.xml" ContentType="application/vnd.openxmlformats-officedocument.theme+xml"/>
  <Override PartName="/ppt/theme/theme37.xml" ContentType="application/vnd.openxmlformats-officedocument.theme+xml"/>
  <Override PartName="/ppt/theme/theme38.xml" ContentType="application/vnd.openxmlformats-officedocument.theme+xml"/>
  <Override PartName="/ppt/theme/theme39.xml" ContentType="application/vnd.openxmlformats-officedocument.theme+xml"/>
  <Override PartName="/ppt/theme/theme4.xml" ContentType="application/vnd.openxmlformats-officedocument.theme+xml"/>
  <Override PartName="/ppt/theme/theme40.xml" ContentType="application/vnd.openxmlformats-officedocument.theme+xml"/>
  <Override PartName="/ppt/theme/theme41.xml" ContentType="application/vnd.openxmlformats-officedocument.theme+xml"/>
  <Override PartName="/ppt/theme/theme42.xml" ContentType="application/vnd.openxmlformats-officedocument.theme+xml"/>
  <Override PartName="/ppt/theme/theme43.xml" ContentType="application/vnd.openxmlformats-officedocument.theme+xml"/>
  <Override PartName="/ppt/theme/theme44.xml" ContentType="application/vnd.openxmlformats-officedocument.theme+xml"/>
  <Override PartName="/ppt/theme/theme45.xml" ContentType="application/vnd.openxmlformats-officedocument.theme+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theme/theme49.xml" ContentType="application/vnd.openxmlformats-officedocument.theme+xml"/>
  <Override PartName="/ppt/theme/theme5.xml" ContentType="application/vnd.openxmlformats-officedocument.theme+xml"/>
  <Override PartName="/ppt/theme/theme50.xml" ContentType="application/vnd.openxmlformats-officedocument.theme+xml"/>
  <Override PartName="/ppt/theme/theme51.xml" ContentType="application/vnd.openxmlformats-officedocument.theme+xml"/>
  <Override PartName="/ppt/theme/theme52.xml" ContentType="application/vnd.openxmlformats-officedocument.theme+xml"/>
  <Override PartName="/ppt/theme/theme53.xml" ContentType="application/vnd.openxmlformats-officedocument.theme+xml"/>
  <Override PartName="/ppt/theme/theme54.xml" ContentType="application/vnd.openxmlformats-officedocument.theme+xml"/>
  <Override PartName="/ppt/theme/theme55.xml" ContentType="application/vnd.openxmlformats-officedocument.theme+xml"/>
  <Override PartName="/ppt/theme/theme56.xml" ContentType="application/vnd.openxmlformats-officedocument.theme+xml"/>
  <Override PartName="/ppt/theme/theme57.xml" ContentType="application/vnd.openxmlformats-officedocument.theme+xml"/>
  <Override PartName="/ppt/theme/theme58.xml" ContentType="application/vnd.openxmlformats-officedocument.theme+xml"/>
  <Override PartName="/ppt/theme/theme59.xml" ContentType="application/vnd.openxmlformats-officedocument.theme+xml"/>
  <Override PartName="/ppt/theme/theme6.xml" ContentType="application/vnd.openxmlformats-officedocument.theme+xml"/>
  <Override PartName="/ppt/theme/theme60.xml" ContentType="application/vnd.openxmlformats-officedocument.theme+xml"/>
  <Override PartName="/ppt/theme/theme61.xml" ContentType="application/vnd.openxmlformats-officedocument.theme+xml"/>
  <Override PartName="/ppt/theme/theme62.xml" ContentType="application/vnd.openxmlformats-officedocument.theme+xml"/>
  <Override PartName="/ppt/theme/theme63.xml" ContentType="application/vnd.openxmlformats-officedocument.theme+xml"/>
  <Override PartName="/ppt/theme/theme64.xml" ContentType="application/vnd.openxmlformats-officedocument.theme+xml"/>
  <Override PartName="/ppt/theme/theme65.xml" ContentType="application/vnd.openxmlformats-officedocument.theme+xml"/>
  <Override PartName="/ppt/theme/theme66.xml" ContentType="application/vnd.openxmlformats-officedocument.theme+xml"/>
  <Override PartName="/ppt/theme/theme67.xml" ContentType="application/vnd.openxmlformats-officedocument.theme+xml"/>
  <Override PartName="/ppt/theme/theme68.xml" ContentType="application/vnd.openxmlformats-officedocument.theme+xml"/>
  <Override PartName="/ppt/theme/theme69.xml" ContentType="application/vnd.openxmlformats-officedocument.theme+xml"/>
  <Override PartName="/ppt/theme/theme7.xml" ContentType="application/vnd.openxmlformats-officedocument.theme+xml"/>
  <Override PartName="/ppt/theme/theme70.xml" ContentType="application/vnd.openxmlformats-officedocument.theme+xml"/>
  <Override PartName="/ppt/theme/theme71.xml" ContentType="application/vnd.openxmlformats-officedocument.theme+xml"/>
  <Override PartName="/ppt/theme/theme72.xml" ContentType="application/vnd.openxmlformats-officedocument.theme+xml"/>
  <Override PartName="/ppt/theme/theme73.xml" ContentType="application/vnd.openxmlformats-officedocument.theme+xml"/>
  <Override PartName="/ppt/theme/theme74.xml" ContentType="application/vnd.openxmlformats-officedocument.theme+xml"/>
  <Override PartName="/ppt/theme/theme75.xml" ContentType="application/vnd.openxmlformats-officedocument.theme+xml"/>
  <Override PartName="/ppt/theme/theme76.xml" ContentType="application/vnd.openxmlformats-officedocument.theme+xml"/>
  <Override PartName="/ppt/theme/theme77.xml" ContentType="application/vnd.openxmlformats-officedocument.theme+xml"/>
  <Override PartName="/ppt/theme/theme78.xml" ContentType="application/vnd.openxmlformats-officedocument.theme+xml"/>
  <Override PartName="/ppt/theme/theme79.xml" ContentType="application/vnd.openxmlformats-officedocument.theme+xml"/>
  <Override PartName="/ppt/theme/theme8.xml" ContentType="application/vnd.openxmlformats-officedocument.theme+xml"/>
  <Override PartName="/ppt/theme/theme80.xml" ContentType="application/vnd.openxmlformats-officedocument.theme+xml"/>
  <Override PartName="/ppt/theme/theme81.xml" ContentType="application/vnd.openxmlformats-officedocument.theme+xml"/>
  <Override PartName="/ppt/theme/theme82.xml" ContentType="application/vnd.openxmlformats-officedocument.theme+xml"/>
  <Override PartName="/ppt/theme/theme83.xml" ContentType="application/vnd.openxmlformats-officedocument.theme+xml"/>
  <Override PartName="/ppt/theme/theme84.xml" ContentType="application/vnd.openxmlformats-officedocument.theme+xml"/>
  <Override PartName="/ppt/theme/theme85.xml" ContentType="application/vnd.openxmlformats-officedocument.theme+xml"/>
  <Override PartName="/ppt/theme/theme86.xml" ContentType="application/vnd.openxmlformats-officedocument.theme+xml"/>
  <Override PartName="/ppt/theme/theme87.xml" ContentType="application/vnd.openxmlformats-officedocument.theme+xml"/>
  <Override PartName="/ppt/theme/theme88.xml" ContentType="application/vnd.openxmlformats-officedocument.theme+xml"/>
  <Override PartName="/ppt/theme/theme89.xml" ContentType="application/vnd.openxmlformats-officedocument.theme+xml"/>
  <Override PartName="/ppt/theme/theme9.xml" ContentType="application/vnd.openxmlformats-officedocument.theme+xml"/>
  <Override PartName="/ppt/theme/theme90.xml" ContentType="application/vnd.openxmlformats-officedocument.theme+xml"/>
  <Override PartName="/ppt/theme/theme91.xml" ContentType="application/vnd.openxmlformats-officedocument.theme+xml"/>
  <Override PartName="/ppt/theme/theme92.xml" ContentType="application/vnd.openxmlformats-officedocument.theme+xml"/>
  <Override PartName="/ppt/theme/theme93.xml" ContentType="application/vnd.openxmlformats-officedocument.theme+xml"/>
  <Override PartName="/ppt/theme/theme94.xml" ContentType="application/vnd.openxmlformats-officedocument.theme+xml"/>
  <Override PartName="/ppt/theme/theme95.xml" ContentType="application/vnd.openxmlformats-officedocument.theme+xml"/>
  <Override PartName="/ppt/theme/theme96.xml" ContentType="application/vnd.openxmlformats-officedocument.theme+xml"/>
  <Override PartName="/ppt/theme/theme97.xml" ContentType="application/vnd.openxmlformats-officedocument.theme+xml"/>
  <Override PartName="/ppt/theme/theme98.xml" ContentType="application/vnd.openxmlformats-officedocument.theme+xml"/>
  <Override PartName="/ppt/theme/theme9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4241" r:id="rId4"/>
    <p:sldMasterId id="2147484499" r:id="rId5"/>
    <p:sldMasterId id="2147484521" r:id="rId6"/>
    <p:sldMasterId id="2147484544" r:id="rId7"/>
    <p:sldMasterId id="2147484563" r:id="rId8"/>
    <p:sldMasterId id="2147484579" r:id="rId9"/>
    <p:sldMasterId id="2147484596" r:id="rId10"/>
    <p:sldMasterId id="2147484601" r:id="rId11"/>
    <p:sldMasterId id="2147484624" r:id="rId12"/>
    <p:sldMasterId id="2147484670" r:id="rId13"/>
    <p:sldMasterId id="2147484716" r:id="rId14"/>
    <p:sldMasterId id="2147484721" r:id="rId15"/>
    <p:sldMasterId id="2147484738" r:id="rId16"/>
    <p:sldMasterId id="2147484748" r:id="rId17"/>
    <p:sldMasterId id="2147484794" r:id="rId18"/>
    <p:sldMasterId id="2147484814" r:id="rId19"/>
    <p:sldMasterId id="2147484830" r:id="rId20"/>
    <p:sldMasterId id="2147484848" r:id="rId21"/>
    <p:sldMasterId id="2147484865" r:id="rId22"/>
    <p:sldMasterId id="2147484888" r:id="rId23"/>
    <p:sldMasterId id="2147484934" r:id="rId24"/>
    <p:sldMasterId id="2147484957" r:id="rId25"/>
    <p:sldMasterId id="2147484979" r:id="rId26"/>
    <p:sldMasterId id="2147485002" r:id="rId27"/>
    <p:sldMasterId id="2147485021" r:id="rId28"/>
    <p:sldMasterId id="2147485038" r:id="rId29"/>
    <p:sldMasterId id="2147485057" r:id="rId30"/>
    <p:sldMasterId id="2147485076" r:id="rId31"/>
    <p:sldMasterId id="2147485095" r:id="rId32"/>
    <p:sldMasterId id="2147485141" r:id="rId33"/>
    <p:sldMasterId id="2147485147" r:id="rId34"/>
    <p:sldMasterId id="2147485164" r:id="rId35"/>
    <p:sldMasterId id="2147485184" r:id="rId36"/>
    <p:sldMasterId id="2147485201" r:id="rId37"/>
    <p:sldMasterId id="2147485217" r:id="rId38"/>
    <p:sldMasterId id="2147485233" r:id="rId39"/>
    <p:sldMasterId id="2147485250" r:id="rId40"/>
    <p:sldMasterId id="2147485271" r:id="rId41"/>
    <p:sldMasterId id="2147485293" r:id="rId42"/>
    <p:sldMasterId id="2147485314" r:id="rId43"/>
    <p:sldMasterId id="2147485336" r:id="rId44"/>
    <p:sldMasterId id="2147485359" r:id="rId45"/>
    <p:sldMasterId id="2147485378" r:id="rId46"/>
    <p:sldMasterId id="2147485397" r:id="rId47"/>
    <p:sldMasterId id="2147485416" r:id="rId48"/>
    <p:sldMasterId id="2147485462" r:id="rId49"/>
    <p:sldMasterId id="2147485479" r:id="rId50"/>
    <p:sldMasterId id="2147485495" r:id="rId51"/>
    <p:sldMasterId id="2147485511" r:id="rId52"/>
    <p:sldMasterId id="2147485528" r:id="rId53"/>
    <p:sldMasterId id="2147485549" r:id="rId54"/>
    <p:sldMasterId id="2147485571" r:id="rId55"/>
    <p:sldMasterId id="2147485592" r:id="rId56"/>
    <p:sldMasterId id="2147485638" r:id="rId57"/>
    <p:sldMasterId id="2147485657" r:id="rId58"/>
    <p:sldMasterId id="2147485676" r:id="rId59"/>
    <p:sldMasterId id="2147485722" r:id="rId60"/>
    <p:sldMasterId id="2147485747" r:id="rId61"/>
    <p:sldMasterId id="2147485767" r:id="rId62"/>
    <p:sldMasterId id="2147485786" r:id="rId63"/>
    <p:sldMasterId id="2147485805" r:id="rId64"/>
    <p:sldMasterId id="2147485851" r:id="rId65"/>
    <p:sldMasterId id="2147485897" r:id="rId66"/>
    <p:sldMasterId id="2147485917" r:id="rId67"/>
    <p:sldMasterId id="2147485923" r:id="rId68"/>
    <p:sldMasterId id="2147485940" r:id="rId69"/>
    <p:sldMasterId id="2147485958" r:id="rId70"/>
    <p:sldMasterId id="2147485975" r:id="rId71"/>
    <p:sldMasterId id="2147486024" r:id="rId72"/>
    <p:sldMasterId id="2147486070" r:id="rId73"/>
    <p:sldMasterId id="2147486076" r:id="rId74"/>
    <p:sldMasterId id="2147486082" r:id="rId75"/>
    <p:sldMasterId id="2147486092" r:id="rId76"/>
    <p:sldMasterId id="2147486109" r:id="rId77"/>
    <p:sldMasterId id="2147486126" r:id="rId78"/>
    <p:sldMasterId id="2147486143" r:id="rId79"/>
    <p:sldMasterId id="2147486160" r:id="rId80"/>
    <p:sldMasterId id="2147486177" r:id="rId81"/>
    <p:sldMasterId id="2147486224" r:id="rId82"/>
    <p:sldMasterId id="2147486271" r:id="rId83"/>
    <p:sldMasterId id="2147486318" r:id="rId84"/>
    <p:sldMasterId id="2147486340" r:id="rId85"/>
    <p:sldMasterId id="2147486359" r:id="rId86"/>
    <p:sldMasterId id="2147486405" r:id="rId87"/>
    <p:sldMasterId id="2147486424" r:id="rId88"/>
    <p:sldMasterId id="2147486444" r:id="rId89"/>
    <p:sldMasterId id="2147486464" r:id="rId90"/>
    <p:sldMasterId id="2147486484" r:id="rId91"/>
    <p:sldMasterId id="2147486502" r:id="rId92"/>
    <p:sldMasterId id="2147486520" r:id="rId93"/>
    <p:sldMasterId id="2147486538" r:id="rId94"/>
    <p:sldMasterId id="2147486556" r:id="rId95"/>
    <p:sldMasterId id="2147486574" r:id="rId96"/>
    <p:sldMasterId id="2147486593" r:id="rId97"/>
    <p:sldMasterId id="2147486612" r:id="rId98"/>
    <p:sldMasterId id="2147486631" r:id="rId99"/>
    <p:sldMasterId id="2147486650" r:id="rId100"/>
    <p:sldMasterId id="2147486675" r:id="rId101"/>
    <p:sldMasterId id="2147486700" r:id="rId102"/>
    <p:sldMasterId id="2147486725" r:id="rId103"/>
    <p:sldMasterId id="2147486745" r:id="rId104"/>
    <p:sldMasterId id="2147486765" r:id="rId105"/>
    <p:sldMasterId id="2147486790" r:id="rId106"/>
    <p:sldMasterId id="2147486809" r:id="rId107"/>
    <p:sldMasterId id="2147486827" r:id="rId108"/>
    <p:sldMasterId id="2147486852" r:id="rId109"/>
    <p:sldMasterId id="2147486877" r:id="rId110"/>
    <p:sldMasterId id="2147486897" r:id="rId111"/>
    <p:sldMasterId id="2147486944" r:id="rId112"/>
    <p:sldMasterId id="2147486964" r:id="rId113"/>
    <p:sldMasterId id="2147486984" r:id="rId114"/>
    <p:sldMasterId id="2147486990" r:id="rId115"/>
    <p:sldMasterId id="2147487015" r:id="rId116"/>
    <p:sldMasterId id="2147487034" r:id="rId117"/>
    <p:sldMasterId id="2147487080" r:id="rId118"/>
    <p:sldMasterId id="2147487099" r:id="rId119"/>
    <p:sldMasterId id="2147487146" r:id="rId120"/>
    <p:sldMasterId id="2147487193" r:id="rId121"/>
    <p:sldMasterId id="2147487199" r:id="rId122"/>
    <p:sldMasterId id="2147487246" r:id="rId123"/>
    <p:sldMasterId id="2147487266" r:id="rId124"/>
    <p:sldMasterId id="2147487286" r:id="rId125"/>
    <p:sldMasterId id="2147487344" r:id="rId126"/>
    <p:sldMasterId id="2147487367" r:id="rId127"/>
    <p:sldMasterId id="2147487425" r:id="rId128"/>
  </p:sldMasterIdLst>
  <p:notesMasterIdLst>
    <p:notesMasterId r:id="rId135"/>
  </p:notesMasterIdLst>
  <p:handoutMasterIdLst>
    <p:handoutMasterId r:id="rId136"/>
  </p:handoutMasterIdLst>
  <p:sldIdLst>
    <p:sldId id="256" r:id="rId129"/>
    <p:sldId id="7065" r:id="rId130"/>
    <p:sldId id="7066" r:id="rId131"/>
    <p:sldId id="7069" r:id="rId132"/>
    <p:sldId id="7070" r:id="rId133"/>
    <p:sldId id="7068" r:id="rId134"/>
  </p:sldIdLst>
  <p:sldSz cx="9144000" cy="5143500" type="screen16x9"/>
  <p:notesSz cx="7010400" cy="9296400"/>
  <p:custDataLst>
    <p:tags r:id="rId137"/>
  </p:custDataLst>
  <p:defaultTextStyle>
    <a:defPPr>
      <a:defRPr lang="en-US"/>
    </a:defPPr>
    <a:lvl1pPr algn="l" rtl="0" fontAlgn="base">
      <a:spcBef>
        <a:spcPct val="0"/>
      </a:spcBef>
      <a:spcAft>
        <a:spcPct val="0"/>
      </a:spcAft>
      <a:defRPr sz="2400" kern="1200">
        <a:solidFill>
          <a:schemeClr val="tx1"/>
        </a:solidFill>
        <a:latin typeface="Arial" charset="0"/>
        <a:ea typeface="+mn-ea"/>
        <a:cs typeface="+mn-cs"/>
      </a:defRPr>
    </a:lvl1pPr>
    <a:lvl2pPr marL="449131" algn="l" rtl="0" fontAlgn="base">
      <a:spcBef>
        <a:spcPct val="0"/>
      </a:spcBef>
      <a:spcAft>
        <a:spcPct val="0"/>
      </a:spcAft>
      <a:defRPr sz="2400" kern="1200">
        <a:solidFill>
          <a:schemeClr val="tx1"/>
        </a:solidFill>
        <a:latin typeface="Arial" charset="0"/>
        <a:ea typeface="+mn-ea"/>
        <a:cs typeface="+mn-cs"/>
      </a:defRPr>
    </a:lvl2pPr>
    <a:lvl3pPr marL="898268" algn="l" rtl="0" fontAlgn="base">
      <a:spcBef>
        <a:spcPct val="0"/>
      </a:spcBef>
      <a:spcAft>
        <a:spcPct val="0"/>
      </a:spcAft>
      <a:defRPr sz="2400" kern="1200">
        <a:solidFill>
          <a:schemeClr val="tx1"/>
        </a:solidFill>
        <a:latin typeface="Arial" charset="0"/>
        <a:ea typeface="+mn-ea"/>
        <a:cs typeface="+mn-cs"/>
      </a:defRPr>
    </a:lvl3pPr>
    <a:lvl4pPr marL="1347449" algn="l" rtl="0" fontAlgn="base">
      <a:spcBef>
        <a:spcPct val="0"/>
      </a:spcBef>
      <a:spcAft>
        <a:spcPct val="0"/>
      </a:spcAft>
      <a:defRPr sz="2400" kern="1200">
        <a:solidFill>
          <a:schemeClr val="tx1"/>
        </a:solidFill>
        <a:latin typeface="Arial" charset="0"/>
        <a:ea typeface="+mn-ea"/>
        <a:cs typeface="+mn-cs"/>
      </a:defRPr>
    </a:lvl4pPr>
    <a:lvl5pPr marL="1796534" algn="l" rtl="0" fontAlgn="base">
      <a:spcBef>
        <a:spcPct val="0"/>
      </a:spcBef>
      <a:spcAft>
        <a:spcPct val="0"/>
      </a:spcAft>
      <a:defRPr sz="2400" kern="1200">
        <a:solidFill>
          <a:schemeClr val="tx1"/>
        </a:solidFill>
        <a:latin typeface="Arial" charset="0"/>
        <a:ea typeface="+mn-ea"/>
        <a:cs typeface="+mn-cs"/>
      </a:defRPr>
    </a:lvl5pPr>
    <a:lvl6pPr marL="2245306" algn="l" defTabSz="898268" rtl="0" eaLnBrk="1" latinLnBrk="0" hangingPunct="1">
      <a:defRPr sz="2400" kern="1200">
        <a:solidFill>
          <a:schemeClr val="tx1"/>
        </a:solidFill>
        <a:latin typeface="Arial" charset="0"/>
        <a:ea typeface="+mn-ea"/>
        <a:cs typeface="+mn-cs"/>
      </a:defRPr>
    </a:lvl6pPr>
    <a:lvl7pPr marL="2694483" algn="l" defTabSz="898268" rtl="0" eaLnBrk="1" latinLnBrk="0" hangingPunct="1">
      <a:defRPr sz="2400" kern="1200">
        <a:solidFill>
          <a:schemeClr val="tx1"/>
        </a:solidFill>
        <a:latin typeface="Arial" charset="0"/>
        <a:ea typeface="+mn-ea"/>
        <a:cs typeface="+mn-cs"/>
      </a:defRPr>
    </a:lvl7pPr>
    <a:lvl8pPr marL="3143705" algn="l" defTabSz="898268" rtl="0" eaLnBrk="1" latinLnBrk="0" hangingPunct="1">
      <a:defRPr sz="2400" kern="1200">
        <a:solidFill>
          <a:schemeClr val="tx1"/>
        </a:solidFill>
        <a:latin typeface="Arial" charset="0"/>
        <a:ea typeface="+mn-ea"/>
        <a:cs typeface="+mn-cs"/>
      </a:defRPr>
    </a:lvl8pPr>
    <a:lvl9pPr marL="3592805" algn="l" defTabSz="898268"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3072">
          <p15:clr>
            <a:srgbClr val="A4A3A4"/>
          </p15:clr>
        </p15:guide>
        <p15:guide id="2" pos="5577">
          <p15:clr>
            <a:srgbClr val="A4A3A4"/>
          </p15:clr>
        </p15:guide>
        <p15:guide id="3" pos="180">
          <p15:clr>
            <a:srgbClr val="A4A3A4"/>
          </p15:clr>
        </p15:guide>
        <p15:guide id="4" orient="horz" pos="5510">
          <p15:clr>
            <a:srgbClr val="A4A3A4"/>
          </p15:clr>
        </p15:guide>
        <p15:guide id="5" pos="308">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guide id="3" orient="horz" pos="2638">
          <p15:clr>
            <a:srgbClr val="A4A3A4"/>
          </p15:clr>
        </p15:guide>
        <p15:guide id="4" pos="4111">
          <p15:clr>
            <a:srgbClr val="A4A3A4"/>
          </p15:clr>
        </p15:guide>
        <p15:guide id="5" pos="30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son, Angele" initials="DA" lastIdx="2" clrIdx="0">
    <p:extLst/>
  </p:cmAuthor>
  <p:cmAuthor id="2" name="Matthews, Elizabeth" initials="ME" lastIdx="29"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6EA204"/>
    <a:srgbClr val="080808"/>
    <a:srgbClr val="0085C3"/>
    <a:srgbClr val="007DB8"/>
    <a:srgbClr val="66FF33"/>
    <a:srgbClr val="A6A6A6"/>
    <a:srgbClr val="444444"/>
    <a:srgbClr val="808080"/>
    <a:srgbClr val="EE64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17" autoAdjust="0"/>
    <p:restoredTop sz="99538" autoAdjust="0"/>
  </p:normalViewPr>
  <p:slideViewPr>
    <p:cSldViewPr snapToGrid="0">
      <p:cViewPr varScale="1">
        <p:scale>
          <a:sx n="110" d="100"/>
          <a:sy n="110" d="100"/>
        </p:scale>
        <p:origin x="1044" y="102"/>
      </p:cViewPr>
      <p:guideLst>
        <p:guide orient="horz" pos="3072"/>
        <p:guide pos="5577"/>
        <p:guide pos="180"/>
        <p:guide orient="horz" pos="5510"/>
        <p:guide pos="3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137" d="100"/>
          <a:sy n="137" d="100"/>
        </p:scale>
        <p:origin x="-6224" y="-104"/>
      </p:cViewPr>
      <p:guideLst>
        <p:guide orient="horz" pos="2928"/>
        <p:guide pos="2208"/>
        <p:guide orient="horz" pos="2638"/>
        <p:guide pos="4111"/>
        <p:guide pos="306"/>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10" Type="http://schemas.openxmlformats.org/officeDocument/2006/relationships/slideMaster" Target="slideMasters/slideMaster7.xml"/><Relationship Id="rId100" Type="http://schemas.openxmlformats.org/officeDocument/2006/relationships/slideMaster" Target="slideMasters/slideMaster97.xml"/><Relationship Id="rId101" Type="http://schemas.openxmlformats.org/officeDocument/2006/relationships/slideMaster" Target="slideMasters/slideMaster98.xml"/><Relationship Id="rId102" Type="http://schemas.openxmlformats.org/officeDocument/2006/relationships/slideMaster" Target="slideMasters/slideMaster99.xml"/><Relationship Id="rId103" Type="http://schemas.openxmlformats.org/officeDocument/2006/relationships/slideMaster" Target="slideMasters/slideMaster100.xml"/><Relationship Id="rId104" Type="http://schemas.openxmlformats.org/officeDocument/2006/relationships/slideMaster" Target="slideMasters/slideMaster101.xml"/><Relationship Id="rId105" Type="http://schemas.openxmlformats.org/officeDocument/2006/relationships/slideMaster" Target="slideMasters/slideMaster102.xml"/><Relationship Id="rId106" Type="http://schemas.openxmlformats.org/officeDocument/2006/relationships/slideMaster" Target="slideMasters/slideMaster103.xml"/><Relationship Id="rId107" Type="http://schemas.openxmlformats.org/officeDocument/2006/relationships/slideMaster" Target="slideMasters/slideMaster104.xml"/><Relationship Id="rId108" Type="http://schemas.openxmlformats.org/officeDocument/2006/relationships/slideMaster" Target="slideMasters/slideMaster105.xml"/><Relationship Id="rId109" Type="http://schemas.openxmlformats.org/officeDocument/2006/relationships/slideMaster" Target="slideMasters/slideMaster106.xml"/><Relationship Id="rId11" Type="http://schemas.openxmlformats.org/officeDocument/2006/relationships/slideMaster" Target="slideMasters/slideMaster8.xml"/><Relationship Id="rId110" Type="http://schemas.openxmlformats.org/officeDocument/2006/relationships/slideMaster" Target="slideMasters/slideMaster107.xml"/><Relationship Id="rId111" Type="http://schemas.openxmlformats.org/officeDocument/2006/relationships/slideMaster" Target="slideMasters/slideMaster108.xml"/><Relationship Id="rId112" Type="http://schemas.openxmlformats.org/officeDocument/2006/relationships/slideMaster" Target="slideMasters/slideMaster109.xml"/><Relationship Id="rId113" Type="http://schemas.openxmlformats.org/officeDocument/2006/relationships/slideMaster" Target="slideMasters/slideMaster110.xml"/><Relationship Id="rId114" Type="http://schemas.openxmlformats.org/officeDocument/2006/relationships/slideMaster" Target="slideMasters/slideMaster111.xml"/><Relationship Id="rId115" Type="http://schemas.openxmlformats.org/officeDocument/2006/relationships/slideMaster" Target="slideMasters/slideMaster112.xml"/><Relationship Id="rId116" Type="http://schemas.openxmlformats.org/officeDocument/2006/relationships/slideMaster" Target="slideMasters/slideMaster113.xml"/><Relationship Id="rId117" Type="http://schemas.openxmlformats.org/officeDocument/2006/relationships/slideMaster" Target="slideMasters/slideMaster114.xml"/><Relationship Id="rId118" Type="http://schemas.openxmlformats.org/officeDocument/2006/relationships/slideMaster" Target="slideMasters/slideMaster115.xml"/><Relationship Id="rId119" Type="http://schemas.openxmlformats.org/officeDocument/2006/relationships/slideMaster" Target="slideMasters/slideMaster116.xml"/><Relationship Id="rId12" Type="http://schemas.openxmlformats.org/officeDocument/2006/relationships/slideMaster" Target="slideMasters/slideMaster9.xml"/><Relationship Id="rId120" Type="http://schemas.openxmlformats.org/officeDocument/2006/relationships/slideMaster" Target="slideMasters/slideMaster117.xml"/><Relationship Id="rId121" Type="http://schemas.openxmlformats.org/officeDocument/2006/relationships/slideMaster" Target="slideMasters/slideMaster118.xml"/><Relationship Id="rId122" Type="http://schemas.openxmlformats.org/officeDocument/2006/relationships/slideMaster" Target="slideMasters/slideMaster119.xml"/><Relationship Id="rId123" Type="http://schemas.openxmlformats.org/officeDocument/2006/relationships/slideMaster" Target="slideMasters/slideMaster120.xml"/><Relationship Id="rId124" Type="http://schemas.openxmlformats.org/officeDocument/2006/relationships/slideMaster" Target="slideMasters/slideMaster121.xml"/><Relationship Id="rId125" Type="http://schemas.openxmlformats.org/officeDocument/2006/relationships/slideMaster" Target="slideMasters/slideMaster122.xml"/><Relationship Id="rId126" Type="http://schemas.openxmlformats.org/officeDocument/2006/relationships/slideMaster" Target="slideMasters/slideMaster123.xml"/><Relationship Id="rId127" Type="http://schemas.openxmlformats.org/officeDocument/2006/relationships/slideMaster" Target="slideMasters/slideMaster124.xml"/><Relationship Id="rId128" Type="http://schemas.openxmlformats.org/officeDocument/2006/relationships/slideMaster" Target="slideMasters/slideMaster125.xml"/><Relationship Id="rId129" Type="http://schemas.openxmlformats.org/officeDocument/2006/relationships/slide" Target="slides/slide1.xml"/><Relationship Id="rId13" Type="http://schemas.openxmlformats.org/officeDocument/2006/relationships/slideMaster" Target="slideMasters/slideMaster10.xml"/><Relationship Id="rId130" Type="http://schemas.openxmlformats.org/officeDocument/2006/relationships/slide" Target="slides/slide2.xml"/><Relationship Id="rId131" Type="http://schemas.openxmlformats.org/officeDocument/2006/relationships/slide" Target="slides/slide3.xml"/><Relationship Id="rId132" Type="http://schemas.openxmlformats.org/officeDocument/2006/relationships/slide" Target="slides/slide4.xml"/><Relationship Id="rId133" Type="http://schemas.openxmlformats.org/officeDocument/2006/relationships/slide" Target="slides/slide5.xml"/><Relationship Id="rId134" Type="http://schemas.openxmlformats.org/officeDocument/2006/relationships/slide" Target="slides/slide6.xml"/><Relationship Id="rId135" Type="http://schemas.openxmlformats.org/officeDocument/2006/relationships/notesMaster" Target="notesMasters/notesMaster1.xml"/><Relationship Id="rId136" Type="http://schemas.openxmlformats.org/officeDocument/2006/relationships/handoutMaster" Target="handoutMasters/handoutMaster1.xml"/><Relationship Id="rId137" Type="http://schemas.openxmlformats.org/officeDocument/2006/relationships/tags" Target="tags/tag1.xml"/><Relationship Id="rId138" Type="http://schemas.openxmlformats.org/officeDocument/2006/relationships/commentAuthors" Target="commentAuthors.xml"/><Relationship Id="rId139" Type="http://schemas.openxmlformats.org/officeDocument/2006/relationships/presProps" Target="presProps.xml"/><Relationship Id="rId14" Type="http://schemas.openxmlformats.org/officeDocument/2006/relationships/slideMaster" Target="slideMasters/slideMaster11.xml"/><Relationship Id="rId140" Type="http://schemas.openxmlformats.org/officeDocument/2006/relationships/viewProps" Target="viewProps.xml"/><Relationship Id="rId141" Type="http://schemas.openxmlformats.org/officeDocument/2006/relationships/theme" Target="theme/theme1.xml"/><Relationship Id="rId142" Type="http://schemas.openxmlformats.org/officeDocument/2006/relationships/tableStyles" Target="tableStyles.xml"/><Relationship Id="rId15" Type="http://schemas.openxmlformats.org/officeDocument/2006/relationships/slideMaster" Target="slideMasters/slideMaster12.xml"/><Relationship Id="rId16" Type="http://schemas.openxmlformats.org/officeDocument/2006/relationships/slideMaster" Target="slideMasters/slideMaster13.xml"/><Relationship Id="rId17" Type="http://schemas.openxmlformats.org/officeDocument/2006/relationships/slideMaster" Target="slideMasters/slideMaster14.xml"/><Relationship Id="rId18" Type="http://schemas.openxmlformats.org/officeDocument/2006/relationships/slideMaster" Target="slideMasters/slideMaster15.xml"/><Relationship Id="rId19" Type="http://schemas.openxmlformats.org/officeDocument/2006/relationships/slideMaster" Target="slideMasters/slideMaster16.xml"/><Relationship Id="rId2" Type="http://schemas.openxmlformats.org/officeDocument/2006/relationships/customXml" Target="../customXml/item2.xml"/><Relationship Id="rId20" Type="http://schemas.openxmlformats.org/officeDocument/2006/relationships/slideMaster" Target="slideMasters/slideMaster17.xml"/><Relationship Id="rId21" Type="http://schemas.openxmlformats.org/officeDocument/2006/relationships/slideMaster" Target="slideMasters/slideMaster18.xml"/><Relationship Id="rId22" Type="http://schemas.openxmlformats.org/officeDocument/2006/relationships/slideMaster" Target="slideMasters/slideMaster19.xml"/><Relationship Id="rId23" Type="http://schemas.openxmlformats.org/officeDocument/2006/relationships/slideMaster" Target="slideMasters/slideMaster20.xml"/><Relationship Id="rId24" Type="http://schemas.openxmlformats.org/officeDocument/2006/relationships/slideMaster" Target="slideMasters/slideMaster21.xml"/><Relationship Id="rId25" Type="http://schemas.openxmlformats.org/officeDocument/2006/relationships/slideMaster" Target="slideMasters/slideMaster22.xml"/><Relationship Id="rId26" Type="http://schemas.openxmlformats.org/officeDocument/2006/relationships/slideMaster" Target="slideMasters/slideMaster23.xml"/><Relationship Id="rId27" Type="http://schemas.openxmlformats.org/officeDocument/2006/relationships/slideMaster" Target="slideMasters/slideMaster24.xml"/><Relationship Id="rId28" Type="http://schemas.openxmlformats.org/officeDocument/2006/relationships/slideMaster" Target="slideMasters/slideMaster25.xml"/><Relationship Id="rId29" Type="http://schemas.openxmlformats.org/officeDocument/2006/relationships/slideMaster" Target="slideMasters/slideMaster26.xml"/><Relationship Id="rId3" Type="http://schemas.openxmlformats.org/officeDocument/2006/relationships/customXml" Target="../customXml/item3.xml"/><Relationship Id="rId30" Type="http://schemas.openxmlformats.org/officeDocument/2006/relationships/slideMaster" Target="slideMasters/slideMaster27.xml"/><Relationship Id="rId31" Type="http://schemas.openxmlformats.org/officeDocument/2006/relationships/slideMaster" Target="slideMasters/slideMaster28.xml"/><Relationship Id="rId32" Type="http://schemas.openxmlformats.org/officeDocument/2006/relationships/slideMaster" Target="slideMasters/slideMaster29.xml"/><Relationship Id="rId33" Type="http://schemas.openxmlformats.org/officeDocument/2006/relationships/slideMaster" Target="slideMasters/slideMaster30.xml"/><Relationship Id="rId34" Type="http://schemas.openxmlformats.org/officeDocument/2006/relationships/slideMaster" Target="slideMasters/slideMaster31.xml"/><Relationship Id="rId35" Type="http://schemas.openxmlformats.org/officeDocument/2006/relationships/slideMaster" Target="slideMasters/slideMaster32.xml"/><Relationship Id="rId36" Type="http://schemas.openxmlformats.org/officeDocument/2006/relationships/slideMaster" Target="slideMasters/slideMaster33.xml"/><Relationship Id="rId37" Type="http://schemas.openxmlformats.org/officeDocument/2006/relationships/slideMaster" Target="slideMasters/slideMaster34.xml"/><Relationship Id="rId38" Type="http://schemas.openxmlformats.org/officeDocument/2006/relationships/slideMaster" Target="slideMasters/slideMaster35.xml"/><Relationship Id="rId39" Type="http://schemas.openxmlformats.org/officeDocument/2006/relationships/slideMaster" Target="slideMasters/slideMaster36.xml"/><Relationship Id="rId4" Type="http://schemas.openxmlformats.org/officeDocument/2006/relationships/slideMaster" Target="slideMasters/slideMaster1.xml"/><Relationship Id="rId40" Type="http://schemas.openxmlformats.org/officeDocument/2006/relationships/slideMaster" Target="slideMasters/slideMaster37.xml"/><Relationship Id="rId41" Type="http://schemas.openxmlformats.org/officeDocument/2006/relationships/slideMaster" Target="slideMasters/slideMaster38.xml"/><Relationship Id="rId42" Type="http://schemas.openxmlformats.org/officeDocument/2006/relationships/slideMaster" Target="slideMasters/slideMaster39.xml"/><Relationship Id="rId43" Type="http://schemas.openxmlformats.org/officeDocument/2006/relationships/slideMaster" Target="slideMasters/slideMaster40.xml"/><Relationship Id="rId44" Type="http://schemas.openxmlformats.org/officeDocument/2006/relationships/slideMaster" Target="slideMasters/slideMaster41.xml"/><Relationship Id="rId45" Type="http://schemas.openxmlformats.org/officeDocument/2006/relationships/slideMaster" Target="slideMasters/slideMaster42.xml"/><Relationship Id="rId46" Type="http://schemas.openxmlformats.org/officeDocument/2006/relationships/slideMaster" Target="slideMasters/slideMaster43.xml"/><Relationship Id="rId47" Type="http://schemas.openxmlformats.org/officeDocument/2006/relationships/slideMaster" Target="slideMasters/slideMaster44.xml"/><Relationship Id="rId48" Type="http://schemas.openxmlformats.org/officeDocument/2006/relationships/slideMaster" Target="slideMasters/slideMaster45.xml"/><Relationship Id="rId49" Type="http://schemas.openxmlformats.org/officeDocument/2006/relationships/slideMaster" Target="slideMasters/slideMaster46.xml"/><Relationship Id="rId5" Type="http://schemas.openxmlformats.org/officeDocument/2006/relationships/slideMaster" Target="slideMasters/slideMaster2.xml"/><Relationship Id="rId50" Type="http://schemas.openxmlformats.org/officeDocument/2006/relationships/slideMaster" Target="slideMasters/slideMaster47.xml"/><Relationship Id="rId51" Type="http://schemas.openxmlformats.org/officeDocument/2006/relationships/slideMaster" Target="slideMasters/slideMaster48.xml"/><Relationship Id="rId52" Type="http://schemas.openxmlformats.org/officeDocument/2006/relationships/slideMaster" Target="slideMasters/slideMaster49.xml"/><Relationship Id="rId53" Type="http://schemas.openxmlformats.org/officeDocument/2006/relationships/slideMaster" Target="slideMasters/slideMaster50.xml"/><Relationship Id="rId54" Type="http://schemas.openxmlformats.org/officeDocument/2006/relationships/slideMaster" Target="slideMasters/slideMaster51.xml"/><Relationship Id="rId55" Type="http://schemas.openxmlformats.org/officeDocument/2006/relationships/slideMaster" Target="slideMasters/slideMaster52.xml"/><Relationship Id="rId56" Type="http://schemas.openxmlformats.org/officeDocument/2006/relationships/slideMaster" Target="slideMasters/slideMaster53.xml"/><Relationship Id="rId57" Type="http://schemas.openxmlformats.org/officeDocument/2006/relationships/slideMaster" Target="slideMasters/slideMaster54.xml"/><Relationship Id="rId58" Type="http://schemas.openxmlformats.org/officeDocument/2006/relationships/slideMaster" Target="slideMasters/slideMaster55.xml"/><Relationship Id="rId59" Type="http://schemas.openxmlformats.org/officeDocument/2006/relationships/slideMaster" Target="slideMasters/slideMaster56.xml"/><Relationship Id="rId6" Type="http://schemas.openxmlformats.org/officeDocument/2006/relationships/slideMaster" Target="slideMasters/slideMaster3.xml"/><Relationship Id="rId60" Type="http://schemas.openxmlformats.org/officeDocument/2006/relationships/slideMaster" Target="slideMasters/slideMaster57.xml"/><Relationship Id="rId61" Type="http://schemas.openxmlformats.org/officeDocument/2006/relationships/slideMaster" Target="slideMasters/slideMaster58.xml"/><Relationship Id="rId62" Type="http://schemas.openxmlformats.org/officeDocument/2006/relationships/slideMaster" Target="slideMasters/slideMaster59.xml"/><Relationship Id="rId63" Type="http://schemas.openxmlformats.org/officeDocument/2006/relationships/slideMaster" Target="slideMasters/slideMaster60.xml"/><Relationship Id="rId64" Type="http://schemas.openxmlformats.org/officeDocument/2006/relationships/slideMaster" Target="slideMasters/slideMaster61.xml"/><Relationship Id="rId65" Type="http://schemas.openxmlformats.org/officeDocument/2006/relationships/slideMaster" Target="slideMasters/slideMaster62.xml"/><Relationship Id="rId66" Type="http://schemas.openxmlformats.org/officeDocument/2006/relationships/slideMaster" Target="slideMasters/slideMaster63.xml"/><Relationship Id="rId67" Type="http://schemas.openxmlformats.org/officeDocument/2006/relationships/slideMaster" Target="slideMasters/slideMaster64.xml"/><Relationship Id="rId68" Type="http://schemas.openxmlformats.org/officeDocument/2006/relationships/slideMaster" Target="slideMasters/slideMaster65.xml"/><Relationship Id="rId69" Type="http://schemas.openxmlformats.org/officeDocument/2006/relationships/slideMaster" Target="slideMasters/slideMaster66.xml"/><Relationship Id="rId7" Type="http://schemas.openxmlformats.org/officeDocument/2006/relationships/slideMaster" Target="slideMasters/slideMaster4.xml"/><Relationship Id="rId70" Type="http://schemas.openxmlformats.org/officeDocument/2006/relationships/slideMaster" Target="slideMasters/slideMaster67.xml"/><Relationship Id="rId71" Type="http://schemas.openxmlformats.org/officeDocument/2006/relationships/slideMaster" Target="slideMasters/slideMaster68.xml"/><Relationship Id="rId72" Type="http://schemas.openxmlformats.org/officeDocument/2006/relationships/slideMaster" Target="slideMasters/slideMaster69.xml"/><Relationship Id="rId73" Type="http://schemas.openxmlformats.org/officeDocument/2006/relationships/slideMaster" Target="slideMasters/slideMaster70.xml"/><Relationship Id="rId74" Type="http://schemas.openxmlformats.org/officeDocument/2006/relationships/slideMaster" Target="slideMasters/slideMaster71.xml"/><Relationship Id="rId75" Type="http://schemas.openxmlformats.org/officeDocument/2006/relationships/slideMaster" Target="slideMasters/slideMaster72.xml"/><Relationship Id="rId76" Type="http://schemas.openxmlformats.org/officeDocument/2006/relationships/slideMaster" Target="slideMasters/slideMaster73.xml"/><Relationship Id="rId77" Type="http://schemas.openxmlformats.org/officeDocument/2006/relationships/slideMaster" Target="slideMasters/slideMaster74.xml"/><Relationship Id="rId78" Type="http://schemas.openxmlformats.org/officeDocument/2006/relationships/slideMaster" Target="slideMasters/slideMaster75.xml"/><Relationship Id="rId79" Type="http://schemas.openxmlformats.org/officeDocument/2006/relationships/slideMaster" Target="slideMasters/slideMaster76.xml"/><Relationship Id="rId8" Type="http://schemas.openxmlformats.org/officeDocument/2006/relationships/slideMaster" Target="slideMasters/slideMaster5.xml"/><Relationship Id="rId80" Type="http://schemas.openxmlformats.org/officeDocument/2006/relationships/slideMaster" Target="slideMasters/slideMaster77.xml"/><Relationship Id="rId81" Type="http://schemas.openxmlformats.org/officeDocument/2006/relationships/slideMaster" Target="slideMasters/slideMaster78.xml"/><Relationship Id="rId82" Type="http://schemas.openxmlformats.org/officeDocument/2006/relationships/slideMaster" Target="slideMasters/slideMaster79.xml"/><Relationship Id="rId83" Type="http://schemas.openxmlformats.org/officeDocument/2006/relationships/slideMaster" Target="slideMasters/slideMaster80.xml"/><Relationship Id="rId84" Type="http://schemas.openxmlformats.org/officeDocument/2006/relationships/slideMaster" Target="slideMasters/slideMaster81.xml"/><Relationship Id="rId85" Type="http://schemas.openxmlformats.org/officeDocument/2006/relationships/slideMaster" Target="slideMasters/slideMaster82.xml"/><Relationship Id="rId86" Type="http://schemas.openxmlformats.org/officeDocument/2006/relationships/slideMaster" Target="slideMasters/slideMaster83.xml"/><Relationship Id="rId87" Type="http://schemas.openxmlformats.org/officeDocument/2006/relationships/slideMaster" Target="slideMasters/slideMaster84.xml"/><Relationship Id="rId88" Type="http://schemas.openxmlformats.org/officeDocument/2006/relationships/slideMaster" Target="slideMasters/slideMaster85.xml"/><Relationship Id="rId89" Type="http://schemas.openxmlformats.org/officeDocument/2006/relationships/slideMaster" Target="slideMasters/slideMaster86.xml"/><Relationship Id="rId9" Type="http://schemas.openxmlformats.org/officeDocument/2006/relationships/slideMaster" Target="slideMasters/slideMaster6.xml"/><Relationship Id="rId90" Type="http://schemas.openxmlformats.org/officeDocument/2006/relationships/slideMaster" Target="slideMasters/slideMaster87.xml"/><Relationship Id="rId91" Type="http://schemas.openxmlformats.org/officeDocument/2006/relationships/slideMaster" Target="slideMasters/slideMaster88.xml"/><Relationship Id="rId92" Type="http://schemas.openxmlformats.org/officeDocument/2006/relationships/slideMaster" Target="slideMasters/slideMaster89.xml"/><Relationship Id="rId93" Type="http://schemas.openxmlformats.org/officeDocument/2006/relationships/slideMaster" Target="slideMasters/slideMaster90.xml"/><Relationship Id="rId94" Type="http://schemas.openxmlformats.org/officeDocument/2006/relationships/slideMaster" Target="slideMasters/slideMaster91.xml"/><Relationship Id="rId95" Type="http://schemas.openxmlformats.org/officeDocument/2006/relationships/slideMaster" Target="slideMasters/slideMaster92.xml"/><Relationship Id="rId96" Type="http://schemas.openxmlformats.org/officeDocument/2006/relationships/slideMaster" Target="slideMasters/slideMaster93.xml"/><Relationship Id="rId97" Type="http://schemas.openxmlformats.org/officeDocument/2006/relationships/slideMaster" Target="slideMasters/slideMaster94.xml"/><Relationship Id="rId98" Type="http://schemas.openxmlformats.org/officeDocument/2006/relationships/slideMaster" Target="slideMasters/slideMaster95.xml"/><Relationship Id="rId99" Type="http://schemas.openxmlformats.org/officeDocument/2006/relationships/slideMaster" Target="slideMasters/slideMaster9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Rectangle 5"/>
          <p:cNvSpPr>
            <a:spLocks noGrp="1" noChangeArrowheads="1"/>
          </p:cNvSpPr>
          <p:nvPr>
            <p:ph type="sldNum" sz="quarter" idx="3"/>
          </p:nvPr>
        </p:nvSpPr>
        <p:spPr bwMode="auto">
          <a:xfrm>
            <a:off x="488950" y="8747125"/>
            <a:ext cx="423902" cy="123111"/>
          </a:xfrm>
          <a:prstGeom prst="rect">
            <a:avLst/>
          </a:prstGeom>
          <a:noFill/>
        </p:spPr>
        <p:txBody>
          <a:bodyPr vert="horz" wrap="square" lIns="0" tIns="0" rIns="0" bIns="0" rtlCol="0">
            <a:spAutoFit/>
          </a:bodyPr>
          <a:lstStyle/>
          <a:p>
            <a:fld id="{AC8DF440-AC1E-4EB3-BCAA-2AAB8924A793}" type="slidenum">
              <a:rPr lang="en-US" sz="800">
                <a:solidFill>
                  <a:schemeClr val="bg1"/>
                </a:solidFill>
                <a:latin typeface="Arial"/>
              </a:rPr>
              <a:pPr/>
              <a:t>‹#›</a:t>
            </a:fld>
            <a:endParaRPr lang="en-US" sz="800" dirty="0">
              <a:solidFill>
                <a:schemeClr val="bg1"/>
              </a:solidFill>
              <a:latin typeface="Arial"/>
            </a:endParaRPr>
          </a:p>
        </p:txBody>
      </p:sp>
      <p:sp>
        <p:nvSpPr>
          <p:cNvPr id="6" name="fl" descr="                              Dell - Internal Use - Confidential&#10;"/>
          <p:cNvSpPr txBox="1"/>
          <p:nvPr/>
        </p:nvSpPr>
        <p:spPr>
          <a:xfrm>
            <a:off x="1173085" y="8747125"/>
            <a:ext cx="1551707" cy="123111"/>
          </a:xfrm>
          <a:prstGeom prst="rect">
            <a:avLst/>
          </a:prstGeom>
          <a:noFill/>
        </p:spPr>
        <p:txBody>
          <a:bodyPr vert="horz" wrap="none" lIns="0" tIns="0" rIns="0" bIns="0" rtlCol="0">
            <a:spAutoFit/>
          </a:bodyPr>
          <a:lstStyle/>
          <a:p>
            <a:r>
              <a:rPr lang="en-US" sz="800" b="1" dirty="0">
                <a:solidFill>
                  <a:srgbClr val="7F7F7F"/>
                </a:solidFill>
                <a:latin typeface="Arial"/>
              </a:rPr>
              <a:t>Dell - Internal Use - Confidential</a:t>
            </a:r>
          </a:p>
        </p:txBody>
      </p:sp>
    </p:spTree>
    <p:extLst>
      <p:ext uri="{BB962C8B-B14F-4D97-AF65-F5344CB8AC3E}">
        <p14:creationId xmlns:p14="http://schemas.microsoft.com/office/powerpoint/2010/main" val="3202683488"/>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2.jpeg>
</file>

<file path=ppt/media/image3.png>
</file>

<file path=ppt/media/image4.jpe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628" name="Rectangle 4"/>
          <p:cNvSpPr>
            <a:spLocks noGrp="1" noRot="1" noChangeAspect="1" noChangeArrowheads="1" noTextEdit="1"/>
          </p:cNvSpPr>
          <p:nvPr>
            <p:ph type="sldImg" idx="2"/>
          </p:nvPr>
        </p:nvSpPr>
        <p:spPr bwMode="auto">
          <a:xfrm>
            <a:off x="485775" y="384175"/>
            <a:ext cx="6040438" cy="3398838"/>
          </a:xfrm>
          <a:prstGeom prst="rect">
            <a:avLst/>
          </a:prstGeom>
          <a:noFill/>
          <a:ln w="9525">
            <a:solidFill>
              <a:srgbClr val="000000"/>
            </a:solidFill>
            <a:miter lim="800000"/>
            <a:headEnd/>
            <a:tailEnd/>
          </a:ln>
        </p:spPr>
        <p:txBody>
          <a:bodyPr/>
          <a:lstStyle/>
          <a:p>
            <a:endParaRPr lang="en-US" dirty="0"/>
          </a:p>
        </p:txBody>
      </p:sp>
      <p:sp>
        <p:nvSpPr>
          <p:cNvPr id="71685" name="Rectangle 5"/>
          <p:cNvSpPr>
            <a:spLocks noGrp="1" noChangeArrowheads="1"/>
          </p:cNvSpPr>
          <p:nvPr>
            <p:ph type="body" sz="quarter" idx="3"/>
          </p:nvPr>
        </p:nvSpPr>
        <p:spPr bwMode="auto">
          <a:xfrm>
            <a:off x="485775" y="4187826"/>
            <a:ext cx="6040438" cy="4590480"/>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Rectangle 5"/>
          <p:cNvSpPr>
            <a:spLocks noGrp="1" noChangeArrowheads="1"/>
          </p:cNvSpPr>
          <p:nvPr>
            <p:ph type="sldNum" sz="quarter" idx="5"/>
          </p:nvPr>
        </p:nvSpPr>
        <p:spPr bwMode="auto">
          <a:xfrm>
            <a:off x="488950" y="8988139"/>
            <a:ext cx="423902" cy="123111"/>
          </a:xfrm>
          <a:prstGeom prst="rect">
            <a:avLst/>
          </a:prstGeom>
          <a:noFill/>
        </p:spPr>
        <p:txBody>
          <a:bodyPr vert="horz" wrap="square" lIns="0" tIns="0" rIns="0" bIns="0" rtlCol="0">
            <a:spAutoFit/>
          </a:bodyPr>
          <a:lstStyle/>
          <a:p>
            <a:fld id="{AC8DF440-AC1E-4EB3-BCAA-2AAB8924A793}" type="slidenum">
              <a:rPr lang="en-US" sz="800">
                <a:solidFill>
                  <a:schemeClr val="bg1"/>
                </a:solidFill>
                <a:latin typeface="Arial"/>
              </a:rPr>
              <a:pPr/>
              <a:t>‹#›</a:t>
            </a:fld>
            <a:endParaRPr lang="en-US" sz="800" dirty="0">
              <a:solidFill>
                <a:schemeClr val="bg1"/>
              </a:solidFill>
              <a:latin typeface="Arial"/>
            </a:endParaRPr>
          </a:p>
        </p:txBody>
      </p:sp>
      <p:sp>
        <p:nvSpPr>
          <p:cNvPr id="9" name="fl" descr="                              Dell - Internal Use - Confidential&#10;"/>
          <p:cNvSpPr txBox="1"/>
          <p:nvPr/>
        </p:nvSpPr>
        <p:spPr>
          <a:xfrm>
            <a:off x="1173085" y="8988139"/>
            <a:ext cx="1551707" cy="123111"/>
          </a:xfrm>
          <a:prstGeom prst="rect">
            <a:avLst/>
          </a:prstGeom>
          <a:noFill/>
        </p:spPr>
        <p:txBody>
          <a:bodyPr vert="horz" wrap="none" lIns="0" tIns="0" rIns="0" bIns="0" rtlCol="0">
            <a:spAutoFit/>
          </a:bodyPr>
          <a:lstStyle/>
          <a:p>
            <a:r>
              <a:rPr lang="en-US" sz="800" b="1" dirty="0">
                <a:solidFill>
                  <a:srgbClr val="7F7F7F"/>
                </a:solidFill>
                <a:latin typeface="Arial"/>
              </a:rPr>
              <a:t>Dell - Internal Use - Confidential</a:t>
            </a:r>
          </a:p>
        </p:txBody>
      </p:sp>
    </p:spTree>
    <p:extLst>
      <p:ext uri="{BB962C8B-B14F-4D97-AF65-F5344CB8AC3E}">
        <p14:creationId xmlns:p14="http://schemas.microsoft.com/office/powerpoint/2010/main" val="857168872"/>
      </p:ext>
    </p:extLst>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Arial"/>
        <a:ea typeface="+mn-ea"/>
        <a:cs typeface="+mn-cs"/>
      </a:defRPr>
    </a:lvl1pPr>
    <a:lvl2pPr marL="449131" algn="l" rtl="0" eaLnBrk="0" fontAlgn="base" hangingPunct="0">
      <a:spcBef>
        <a:spcPct val="30000"/>
      </a:spcBef>
      <a:spcAft>
        <a:spcPct val="0"/>
      </a:spcAft>
      <a:defRPr sz="1200" kern="1200">
        <a:solidFill>
          <a:schemeClr val="tx1"/>
        </a:solidFill>
        <a:latin typeface="Arial"/>
        <a:ea typeface="+mn-ea"/>
        <a:cs typeface="+mn-cs"/>
      </a:defRPr>
    </a:lvl2pPr>
    <a:lvl3pPr marL="898268" algn="l" rtl="0" eaLnBrk="0" fontAlgn="base" hangingPunct="0">
      <a:spcBef>
        <a:spcPct val="30000"/>
      </a:spcBef>
      <a:spcAft>
        <a:spcPct val="0"/>
      </a:spcAft>
      <a:defRPr sz="1200" kern="1200">
        <a:solidFill>
          <a:schemeClr val="tx1"/>
        </a:solidFill>
        <a:latin typeface="Arial"/>
        <a:ea typeface="+mn-ea"/>
        <a:cs typeface="+mn-cs"/>
      </a:defRPr>
    </a:lvl3pPr>
    <a:lvl4pPr marL="1347449" algn="l" rtl="0" eaLnBrk="0" fontAlgn="base" hangingPunct="0">
      <a:spcBef>
        <a:spcPct val="30000"/>
      </a:spcBef>
      <a:spcAft>
        <a:spcPct val="0"/>
      </a:spcAft>
      <a:defRPr sz="1200" kern="1200">
        <a:solidFill>
          <a:schemeClr val="tx1"/>
        </a:solidFill>
        <a:latin typeface="Arial"/>
        <a:ea typeface="+mn-ea"/>
        <a:cs typeface="+mn-cs"/>
      </a:defRPr>
    </a:lvl4pPr>
    <a:lvl5pPr marL="1796534" algn="l" rtl="0" eaLnBrk="0" fontAlgn="base" hangingPunct="0">
      <a:spcBef>
        <a:spcPct val="30000"/>
      </a:spcBef>
      <a:spcAft>
        <a:spcPct val="0"/>
      </a:spcAft>
      <a:defRPr sz="1200" kern="1200">
        <a:solidFill>
          <a:schemeClr val="tx1"/>
        </a:solidFill>
        <a:latin typeface="Arial"/>
        <a:ea typeface="+mn-ea"/>
        <a:cs typeface="+mn-cs"/>
      </a:defRPr>
    </a:lvl5pPr>
    <a:lvl6pPr marL="2245306" algn="l" defTabSz="898268" rtl="0" eaLnBrk="1" latinLnBrk="0" hangingPunct="1">
      <a:defRPr sz="1200" kern="1200">
        <a:solidFill>
          <a:schemeClr val="tx1"/>
        </a:solidFill>
        <a:latin typeface="+mn-lt"/>
        <a:ea typeface="+mn-ea"/>
        <a:cs typeface="+mn-cs"/>
      </a:defRPr>
    </a:lvl6pPr>
    <a:lvl7pPr marL="2694483" algn="l" defTabSz="898268" rtl="0" eaLnBrk="1" latinLnBrk="0" hangingPunct="1">
      <a:defRPr sz="1200" kern="1200">
        <a:solidFill>
          <a:schemeClr val="tx1"/>
        </a:solidFill>
        <a:latin typeface="+mn-lt"/>
        <a:ea typeface="+mn-ea"/>
        <a:cs typeface="+mn-cs"/>
      </a:defRPr>
    </a:lvl7pPr>
    <a:lvl8pPr marL="3143705" algn="l" defTabSz="898268" rtl="0" eaLnBrk="1" latinLnBrk="0" hangingPunct="1">
      <a:defRPr sz="1200" kern="1200">
        <a:solidFill>
          <a:schemeClr val="tx1"/>
        </a:solidFill>
        <a:latin typeface="+mn-lt"/>
        <a:ea typeface="+mn-ea"/>
        <a:cs typeface="+mn-cs"/>
      </a:defRPr>
    </a:lvl8pPr>
    <a:lvl9pPr marL="3592805" algn="l" defTabSz="89826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日期版面配置區 3"/>
          <p:cNvSpPr>
            <a:spLocks noGrp="1"/>
          </p:cNvSpPr>
          <p:nvPr>
            <p:ph type="dt" idx="10"/>
          </p:nvPr>
        </p:nvSpPr>
        <p:spPr>
          <a:xfrm>
            <a:off x="3971144" y="0"/>
            <a:ext cx="3037622" cy="464746"/>
          </a:xfrm>
          <a:prstGeom prst="rect">
            <a:avLst/>
          </a:prstGeom>
        </p:spPr>
        <p:txBody>
          <a:bodyPr/>
          <a:lstStyle/>
          <a:p>
            <a:pPr>
              <a:defRPr/>
            </a:pPr>
            <a:endParaRPr lang="en-US" dirty="0"/>
          </a:p>
        </p:txBody>
      </p:sp>
      <p:sp>
        <p:nvSpPr>
          <p:cNvPr id="5" name="投影片編號版面配置區 4"/>
          <p:cNvSpPr>
            <a:spLocks noGrp="1"/>
          </p:cNvSpPr>
          <p:nvPr>
            <p:ph type="sldNum" sz="quarter" idx="11"/>
          </p:nvPr>
        </p:nvSpPr>
        <p:spPr>
          <a:xfrm>
            <a:off x="488950" y="8988139"/>
            <a:ext cx="423902" cy="369332"/>
          </a:xfrm>
        </p:spPr>
        <p:txBody>
          <a:bodyPr/>
          <a:lstStyle/>
          <a:p>
            <a:pPr>
              <a:defRPr/>
            </a:pPr>
            <a:fld id="{FA04BB6B-BEDE-48E4-970F-8DFC0D4B5AE7}" type="slidenum">
              <a:rPr lang="en-US" smtClean="0"/>
              <a:pPr>
                <a:defRPr/>
              </a:pPr>
              <a:t>3</a:t>
            </a:fld>
            <a:endParaRPr lang="en-US" dirty="0"/>
          </a:p>
        </p:txBody>
      </p:sp>
    </p:spTree>
    <p:extLst>
      <p:ext uri="{BB962C8B-B14F-4D97-AF65-F5344CB8AC3E}">
        <p14:creationId xmlns:p14="http://schemas.microsoft.com/office/powerpoint/2010/main" val="3548503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00.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1001.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2.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3.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4.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5.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6.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1007.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8.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09.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10.xml.rels><?xml version='1.0' encoding='UTF-8' standalone='yes'?>
<Relationships xmlns="http://schemas.openxmlformats.org/package/2006/relationships"><Relationship Id="rId1" Type="http://schemas.openxmlformats.org/officeDocument/2006/relationships/slideMaster" Target="../slideMasters/slideMaster51.xml"/></Relationships>
</file>

<file path=ppt/slideLayouts/_rels/slideLayout1011.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6.png"/></Relationships>
</file>

<file path=ppt/slideLayouts/_rels/slideLayout1012.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3.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4.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5.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6.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7.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8.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19.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20.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21.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22.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3.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4.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5.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6.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7.xml.rels><?xml version='1.0' encoding='UTF-8' standalone='yes'?>
<Relationships xmlns="http://schemas.openxmlformats.org/package/2006/relationships"><Relationship Id="rId1" Type="http://schemas.openxmlformats.org/officeDocument/2006/relationships/slideMaster" Target="../slideMasters/slideMaster52.xml"/><Relationship Id="rId2" Type="http://schemas.openxmlformats.org/officeDocument/2006/relationships/image" Target="../media/image10.png"/></Relationships>
</file>

<file path=ppt/slideLayouts/_rels/slideLayout1028.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29.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30.xml.rels><?xml version='1.0' encoding='UTF-8' standalone='yes'?>
<Relationships xmlns="http://schemas.openxmlformats.org/package/2006/relationships"><Relationship Id="rId1" Type="http://schemas.openxmlformats.org/officeDocument/2006/relationships/slideMaster" Target="../slideMasters/slideMaster52.xml"/></Relationships>
</file>

<file path=ppt/slideLayouts/_rels/slideLayout1031.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032.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033.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3.png"/></Relationships>
</file>

<file path=ppt/slideLayouts/_rels/slideLayout1034.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3.png"/></Relationships>
</file>

<file path=ppt/slideLayouts/_rels/slideLayout103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3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4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43.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044.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045.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046.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6.png"/></Relationships>
</file>

<file path=ppt/slideLayouts/_rels/slideLayout1047.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6.png"/></Relationships>
</file>

<file path=ppt/slideLayouts/_rels/slideLayout1048.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6.png"/></Relationships>
</file>

<file path=ppt/slideLayouts/_rels/slideLayout1049.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6.pn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50.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8.png"/></Relationships>
</file>

<file path=ppt/slideLayouts/_rels/slideLayout1051.xml.rels><?xml version='1.0' encoding='UTF-8' standalone='yes'?>
<Relationships xmlns="http://schemas.openxmlformats.org/package/2006/relationships"><Relationship Id="rId1" Type="http://schemas.openxmlformats.org/officeDocument/2006/relationships/slideMaster" Target="../slideMasters/slideMaster53.xml"/><Relationship Id="rId2" Type="http://schemas.openxmlformats.org/officeDocument/2006/relationships/image" Target="../media/image8.png"/></Relationships>
</file>

<file path=ppt/slideLayouts/_rels/slideLayout105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5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6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5.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6.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7.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8.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69.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70.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1.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2.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3.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4.xml.rels><?xml version='1.0' encoding='UTF-8' standalone='yes'?>
<Relationships xmlns="http://schemas.openxmlformats.org/package/2006/relationships"><Relationship Id="rId1" Type="http://schemas.openxmlformats.org/officeDocument/2006/relationships/slideMaster" Target="../slideMasters/slideMaster53.xml"/></Relationships>
</file>

<file path=ppt/slideLayouts/_rels/slideLayout1075.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6.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7.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8.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7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8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2.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3.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4.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5.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6.xml.rels><?xml version='1.0' encoding='UTF-8' standalone='yes'?>
<Relationships xmlns="http://schemas.openxmlformats.org/package/2006/relationships"><Relationship Id="rId1" Type="http://schemas.openxmlformats.org/officeDocument/2006/relationships/slideMaster" Target="../slideMasters/slideMaster54.xml"/><Relationship Id="rId2" Type="http://schemas.openxmlformats.org/officeDocument/2006/relationships/image" Target="../media/image10.png"/></Relationships>
</file>

<file path=ppt/slideLayouts/_rels/slideLayout1087.xml.rels><?xml version='1.0' encoding='UTF-8' standalone='yes'?>
<Relationships xmlns="http://schemas.openxmlformats.org/package/2006/relationships"><Relationship Id="rId1" Type="http://schemas.openxmlformats.org/officeDocument/2006/relationships/slideMaster" Target="../slideMasters/slideMaster5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088.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89.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090.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1.xml.rels><?xml version='1.0' encoding='UTF-8' standalone='yes'?>
<Relationships xmlns="http://schemas.openxmlformats.org/package/2006/relationships"><Relationship Id="rId1" Type="http://schemas.openxmlformats.org/officeDocument/2006/relationships/slideMaster" Target="../slideMasters/slideMaster54.xml"/></Relationships>
</file>

<file path=ppt/slideLayouts/_rels/slideLayout1092.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3.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4.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09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00.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1.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2.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3.xml.rels><?xml version='1.0' encoding='UTF-8' standalone='yes'?>
<Relationships xmlns="http://schemas.openxmlformats.org/package/2006/relationships"><Relationship Id="rId1" Type="http://schemas.openxmlformats.org/officeDocument/2006/relationships/slideMaster" Target="../slideMasters/slideMaster55.xml"/><Relationship Id="rId2" Type="http://schemas.openxmlformats.org/officeDocument/2006/relationships/image" Target="../media/image10.png"/></Relationships>
</file>

<file path=ppt/slideLayouts/_rels/slideLayout1104.xml.rels><?xml version='1.0' encoding='UTF-8' standalone='yes'?>
<Relationships xmlns="http://schemas.openxmlformats.org/package/2006/relationships"><Relationship Id="rId1" Type="http://schemas.openxmlformats.org/officeDocument/2006/relationships/slideMaster" Target="../slideMasters/slideMaster55.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105.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6.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7.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8.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09.xml.rels><?xml version='1.0' encoding='UTF-8' standalone='yes'?>
<Relationships xmlns="http://schemas.openxmlformats.org/package/2006/relationships"><Relationship Id="rId1" Type="http://schemas.openxmlformats.org/officeDocument/2006/relationships/slideMaster" Target="../slideMasters/slideMaster5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0.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111.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112.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3.png"/></Relationships>
</file>

<file path=ppt/slideLayouts/_rels/slideLayout1113.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3.png"/></Relationships>
</file>

<file path=ppt/slideLayouts/_rels/slideLayout111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1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22.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123.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124.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125.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6.png"/></Relationships>
</file>

<file path=ppt/slideLayouts/_rels/slideLayout1126.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6.png"/></Relationships>
</file>

<file path=ppt/slideLayouts/_rels/slideLayout1127.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6.png"/></Relationships>
</file>

<file path=ppt/slideLayouts/_rels/slideLayout1128.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6.png"/></Relationships>
</file>

<file path=ppt/slideLayouts/_rels/slideLayout1129.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8.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0.png"/></Relationships>
</file>

<file path=ppt/slideLayouts/_rels/slideLayout1130.xml.rels><?xml version='1.0' encoding='UTF-8' standalone='yes'?>
<Relationships xmlns="http://schemas.openxmlformats.org/package/2006/relationships"><Relationship Id="rId1" Type="http://schemas.openxmlformats.org/officeDocument/2006/relationships/slideMaster" Target="../slideMasters/slideMaster56.xml"/><Relationship Id="rId2" Type="http://schemas.openxmlformats.org/officeDocument/2006/relationships/image" Target="../media/image8.png"/></Relationships>
</file>

<file path=ppt/slideLayouts/_rels/slideLayout113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3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4.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5.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6.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7.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8.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49.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0.png"/></Relationships>
</file>

<file path=ppt/slideLayouts/_rels/slideLayout1150.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1.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2.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3.xml.rels><?xml version='1.0' encoding='UTF-8' standalone='yes'?>
<Relationships xmlns="http://schemas.openxmlformats.org/package/2006/relationships"><Relationship Id="rId1" Type="http://schemas.openxmlformats.org/officeDocument/2006/relationships/slideMaster" Target="../slideMasters/slideMaster56.xml"/></Relationships>
</file>

<file path=ppt/slideLayouts/_rels/slideLayout1154.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155.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156.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3.png"/></Relationships>
</file>

<file path=ppt/slideLayouts/_rels/slideLayout1157.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3.png"/></Relationships>
</file>

<file path=ppt/slideLayouts/_rels/slideLayout1158.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59.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0.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1.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2.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3.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4.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5.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6.xml.rels><?xml version='1.0' encoding='UTF-8' standalone='yes'?>
<Relationships xmlns="http://schemas.openxmlformats.org/package/2006/relationships"><Relationship Id="rId1" Type="http://schemas.openxmlformats.org/officeDocument/2006/relationships/slideMaster" Target="../slideMasters/slideMaster57.xml"/></Relationships>
</file>

<file path=ppt/slideLayouts/_rels/slideLayout1167.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168.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169.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170.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6.png"/></Relationships>
</file>

<file path=ppt/slideLayouts/_rels/slideLayout1171.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6.png"/></Relationships>
</file>

<file path=ppt/slideLayouts/_rels/slideLayout1172.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6.png"/></Relationships>
</file>

<file path=ppt/slideLayouts/_rels/slideLayout1173.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6.png"/></Relationships>
</file>

<file path=ppt/slideLayouts/_rels/slideLayout1174.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8.png"/></Relationships>
</file>

<file path=ppt/slideLayouts/_rels/slideLayout1175.xml.rels><?xml version='1.0' encoding='UTF-8' standalone='yes'?>
<Relationships xmlns="http://schemas.openxmlformats.org/package/2006/relationships"><Relationship Id="rId1" Type="http://schemas.openxmlformats.org/officeDocument/2006/relationships/slideMaster" Target="../slideMasters/slideMaster57.xml"/><Relationship Id="rId2" Type="http://schemas.openxmlformats.org/officeDocument/2006/relationships/image" Target="../media/image8.png"/></Relationships>
</file>

<file path=ppt/slideLayouts/_rels/slideLayout1176.xml.rels><?xml version='1.0' encoding='UTF-8' standalone='yes'?>
<Relationships xmlns="http://schemas.openxmlformats.org/package/2006/relationships"><Relationship Id="rId1" Type="http://schemas.openxmlformats.org/officeDocument/2006/relationships/slideMaster" Target="../slideMasters/slideMaster58.xml"/><Relationship Id="rId2" Type="http://schemas.openxmlformats.org/officeDocument/2006/relationships/image" Target="../media/image11.png"/></Relationships>
</file>

<file path=ppt/slideLayouts/_rels/slideLayout117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78.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7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18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3.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4.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5.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6.xml.rels><?xml version='1.0' encoding='UTF-8' standalone='yes'?>
<Relationships xmlns="http://schemas.openxmlformats.org/package/2006/relationships"><Relationship Id="rId1" Type="http://schemas.openxmlformats.org/officeDocument/2006/relationships/slideMaster" Target="../slideMasters/slideMaster58.xml"/><Relationship Id="rId2" Type="http://schemas.openxmlformats.org/officeDocument/2006/relationships/image" Target="../media/image12.png"/></Relationships>
</file>

<file path=ppt/slideLayouts/_rels/slideLayout1187.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88.xml.rels><?xml version='1.0' encoding='UTF-8' standalone='yes'?>
<Relationships xmlns="http://schemas.openxmlformats.org/package/2006/relationships"><Relationship Id="rId1" Type="http://schemas.openxmlformats.org/officeDocument/2006/relationships/slideMaster" Target="../slideMasters/slideMaster58.xml"/><Relationship Id="rId2" Type="http://schemas.openxmlformats.org/officeDocument/2006/relationships/image" Target="../media/image13.png"/></Relationships>
</file>

<file path=ppt/slideLayouts/_rels/slideLayout1189.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png"/></Relationships>
</file>

<file path=ppt/slideLayouts/_rels/slideLayout1190.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1.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2.xml.rels><?xml version='1.0' encoding='UTF-8' standalone='yes'?>
<Relationships xmlns="http://schemas.openxmlformats.org/package/2006/relationships"><Relationship Id="rId1" Type="http://schemas.openxmlformats.org/officeDocument/2006/relationships/slideMaster" Target="../slideMasters/slideMaster58.xml"/></Relationships>
</file>

<file path=ppt/slideLayouts/_rels/slideLayout1193.xml.rels><?xml version='1.0' encoding='UTF-8' standalone='yes'?>
<Relationships xmlns="http://schemas.openxmlformats.org/package/2006/relationships"><Relationship Id="rId1" Type="http://schemas.openxmlformats.org/officeDocument/2006/relationships/slideMaster" Target="../slideMasters/slideMaster58.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19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5.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6.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7.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8.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199.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3.png"/></Relationships>
</file>

<file path=ppt/slideLayouts/_rels/slideLayout1200.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1.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2.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3.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4.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5.xml.rels><?xml version='1.0' encoding='UTF-8' standalone='yes'?>
<Relationships xmlns="http://schemas.openxmlformats.org/package/2006/relationships"><Relationship Id="rId1" Type="http://schemas.openxmlformats.org/officeDocument/2006/relationships/slideMaster" Target="../slideMasters/slideMaster5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206.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7.xml.rels><?xml version='1.0' encoding='UTF-8' standalone='yes'?>
<Relationships xmlns="http://schemas.openxmlformats.org/package/2006/relationships"><Relationship Id="rId1" Type="http://schemas.openxmlformats.org/officeDocument/2006/relationships/slideMaster" Target="../slideMasters/slideMaster59.xml"/></Relationships>
</file>

<file path=ppt/slideLayouts/_rels/slideLayout120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09.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0.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6.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7.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8.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19.xml.rels><?xml version='1.0' encoding='UTF-8' standalone='yes'?>
<Relationships xmlns="http://schemas.openxmlformats.org/package/2006/relationships"><Relationship Id="rId1" Type="http://schemas.openxmlformats.org/officeDocument/2006/relationships/slideMaster" Target="../slideMasters/slideMaster60.xml"/><Relationship Id="rId2" Type="http://schemas.openxmlformats.org/officeDocument/2006/relationships/image" Target="../media/image10.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0.xml.rels><?xml version='1.0' encoding='UTF-8' standalone='yes'?>
<Relationships xmlns="http://schemas.openxmlformats.org/package/2006/relationships"><Relationship Id="rId1" Type="http://schemas.openxmlformats.org/officeDocument/2006/relationships/slideMaster" Target="../slideMasters/slideMaster60.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221.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2.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3.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4.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5.xml.rels><?xml version='1.0' encoding='UTF-8' standalone='yes'?>
<Relationships xmlns="http://schemas.openxmlformats.org/package/2006/relationships"><Relationship Id="rId1" Type="http://schemas.openxmlformats.org/officeDocument/2006/relationships/slideMaster" Target="../slideMasters/slideMaster60.xml"/></Relationships>
</file>

<file path=ppt/slideLayouts/_rels/slideLayout1226.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227.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228.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3.png"/></Relationships>
</file>

<file path=ppt/slideLayouts/_rels/slideLayout1229.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3.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38.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239.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0.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241.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6.png"/></Relationships>
</file>

<file path=ppt/slideLayouts/_rels/slideLayout1242.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6.png"/></Relationships>
</file>

<file path=ppt/slideLayouts/_rels/slideLayout1243.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6.png"/></Relationships>
</file>

<file path=ppt/slideLayouts/_rels/slideLayout1244.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6.png"/></Relationships>
</file>

<file path=ppt/slideLayouts/_rels/slideLayout1245.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8.png"/></Relationships>
</file>

<file path=ppt/slideLayouts/_rels/slideLayout1246.xml.rels><?xml version='1.0' encoding='UTF-8' standalone='yes'?>
<Relationships xmlns="http://schemas.openxmlformats.org/package/2006/relationships"><Relationship Id="rId1" Type="http://schemas.openxmlformats.org/officeDocument/2006/relationships/slideMaster" Target="../slideMasters/slideMaster61.xml"/><Relationship Id="rId2" Type="http://schemas.openxmlformats.org/officeDocument/2006/relationships/image" Target="../media/image8.png"/></Relationships>
</file>

<file path=ppt/slideLayouts/_rels/slideLayout124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4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4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5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0.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1.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2.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3.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4.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5.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6.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7.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8.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69.xml.rels><?xml version='1.0' encoding='UTF-8' standalone='yes'?>
<Relationships xmlns="http://schemas.openxmlformats.org/package/2006/relationships"><Relationship Id="rId1" Type="http://schemas.openxmlformats.org/officeDocument/2006/relationships/slideMaster" Target="../slideMasters/slideMaster6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271.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272.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png"/></Relationships>
</file>

<file path=ppt/slideLayouts/_rels/slideLayout1273.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3.png"/></Relationships>
</file>

<file path=ppt/slideLayouts/_rels/slideLayout127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7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82.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283.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284.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285.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6.png"/></Relationships>
</file>

<file path=ppt/slideLayouts/_rels/slideLayout1286.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6.png"/></Relationships>
</file>

<file path=ppt/slideLayouts/_rels/slideLayout1287.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6.png"/></Relationships>
</file>

<file path=ppt/slideLayouts/_rels/slideLayout1288.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6.png"/></Relationships>
</file>

<file path=ppt/slideLayouts/_rels/slideLayout1289.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8.pn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290.xml.rels><?xml version='1.0' encoding='UTF-8' standalone='yes'?>
<Relationships xmlns="http://schemas.openxmlformats.org/package/2006/relationships"><Relationship Id="rId1" Type="http://schemas.openxmlformats.org/officeDocument/2006/relationships/slideMaster" Target="../slideMasters/slideMaster62.xml"/><Relationship Id="rId2" Type="http://schemas.openxmlformats.org/officeDocument/2006/relationships/image" Target="../media/image8.png"/></Relationships>
</file>

<file path=ppt/slideLayouts/_rels/slideLayout129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29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30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4.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5.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6.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7.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8.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09.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310.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1.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2.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3.xml.rels><?xml version='1.0' encoding='UTF-8' standalone='yes'?>
<Relationships xmlns="http://schemas.openxmlformats.org/package/2006/relationships"><Relationship Id="rId1" Type="http://schemas.openxmlformats.org/officeDocument/2006/relationships/slideMaster" Target="../slideMasters/slideMaster62.xml"/></Relationships>
</file>

<file path=ppt/slideLayouts/_rels/slideLayout1314.xml.rels><?xml version='1.0' encoding='UTF-8' standalone='yes'?>
<Relationships xmlns="http://schemas.openxmlformats.org/package/2006/relationships"><Relationship Id="rId1" Type="http://schemas.openxmlformats.org/officeDocument/2006/relationships/slideMaster" Target="../slideMasters/slideMaster63.xml"/><Relationship Id="rId2" Type="http://schemas.openxmlformats.org/officeDocument/2006/relationships/image" Target="../media/image11.png"/></Relationships>
</file>

<file path=ppt/slideLayouts/_rels/slideLayout131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6.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1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6.png"/></Relationships>
</file>

<file path=ppt/slideLayouts/_rels/slideLayout132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1.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2.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3.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4.xml.rels><?xml version='1.0' encoding='UTF-8' standalone='yes'?>
<Relationships xmlns="http://schemas.openxmlformats.org/package/2006/relationships"><Relationship Id="rId1" Type="http://schemas.openxmlformats.org/officeDocument/2006/relationships/slideMaster" Target="../slideMasters/slideMaster63.xml"/><Relationship Id="rId2" Type="http://schemas.openxmlformats.org/officeDocument/2006/relationships/image" Target="../media/image12.png"/></Relationships>
</file>

<file path=ppt/slideLayouts/_rels/slideLayout1325.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6.xml.rels><?xml version='1.0' encoding='UTF-8' standalone='yes'?>
<Relationships xmlns="http://schemas.openxmlformats.org/package/2006/relationships"><Relationship Id="rId1" Type="http://schemas.openxmlformats.org/officeDocument/2006/relationships/slideMaster" Target="../slideMasters/slideMaster63.xml"/><Relationship Id="rId2" Type="http://schemas.openxmlformats.org/officeDocument/2006/relationships/image" Target="../media/image13.png"/></Relationships>
</file>

<file path=ppt/slideLayouts/_rels/slideLayout1327.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8.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29.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6.png"/></Relationships>
</file>

<file path=ppt/slideLayouts/_rels/slideLayout1330.xml.rels><?xml version='1.0' encoding='UTF-8' standalone='yes'?>
<Relationships xmlns="http://schemas.openxmlformats.org/package/2006/relationships"><Relationship Id="rId1" Type="http://schemas.openxmlformats.org/officeDocument/2006/relationships/slideMaster" Target="../slideMasters/slideMaster63.xml"/></Relationships>
</file>

<file path=ppt/slideLayouts/_rels/slideLayout1331.xml.rels><?xml version='1.0' encoding='UTF-8' standalone='yes'?>
<Relationships xmlns="http://schemas.openxmlformats.org/package/2006/relationships"><Relationship Id="rId1" Type="http://schemas.openxmlformats.org/officeDocument/2006/relationships/slideMaster" Target="../slideMasters/slideMaster63.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332.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3.xml.rels><?xml version='1.0' encoding='UTF-8' standalone='yes'?>
<Relationships xmlns="http://schemas.openxmlformats.org/package/2006/relationships"><Relationship Id="rId1" Type="http://schemas.openxmlformats.org/officeDocument/2006/relationships/slideMaster" Target="../slideMasters/slideMaster64.xml"/><Relationship Id="rId2" Type="http://schemas.openxmlformats.org/officeDocument/2006/relationships/image" Target="../media/image10.png"/></Relationships>
</file>

<file path=ppt/slideLayouts/_rels/slideLayout1334.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5.xml.rels><?xml version='1.0' encoding='UTF-8' standalone='yes'?>
<Relationships xmlns="http://schemas.openxmlformats.org/package/2006/relationships"><Relationship Id="rId1" Type="http://schemas.openxmlformats.org/officeDocument/2006/relationships/slideMaster" Target="../slideMasters/slideMaster64.xml"/></Relationships>
</file>

<file path=ppt/slideLayouts/_rels/slideLayout1336.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6.png"/></Relationships>
</file>

<file path=ppt/slideLayouts/_rels/slideLayout1337.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38.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39.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6.png"/></Relationships>
</file>

<file path=ppt/slideLayouts/_rels/slideLayout1340.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1.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2.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3.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4.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5.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6.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47.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48.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49.xml.rels><?xml version='1.0' encoding='UTF-8' standalone='yes'?>
<Relationships xmlns="http://schemas.openxmlformats.org/package/2006/relationships"><Relationship Id="rId1" Type="http://schemas.openxmlformats.org/officeDocument/2006/relationships/slideMaster" Target="../slideMasters/slideMaster6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6.png"/></Relationships>
</file>

<file path=ppt/slideLayouts/_rels/slideLayout1350.xml.rels><?xml version='1.0' encoding='UTF-8' standalone='yes'?>
<Relationships xmlns="http://schemas.openxmlformats.org/package/2006/relationships"><Relationship Id="rId1" Type="http://schemas.openxmlformats.org/officeDocument/2006/relationships/slideMaster" Target="../slideMasters/slideMaster65.xml"/><Relationship Id="rId2" Type="http://schemas.openxmlformats.org/officeDocument/2006/relationships/image" Target="../media/image10.png"/></Relationships>
</file>

<file path=ppt/slideLayouts/_rels/slideLayout1351.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6.png"/></Relationships>
</file>

<file path=ppt/slideLayouts/_rels/slideLayout1352.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3.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4.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5.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6.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7.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8.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59.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8.png"/></Relationships>
</file>

<file path=ppt/slideLayouts/_rels/slideLayout1360.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61.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62.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3.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4.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5.xml.rels><?xml version='1.0' encoding='UTF-8' standalone='yes'?>
<Relationships xmlns="http://schemas.openxmlformats.org/package/2006/relationships"><Relationship Id="rId1" Type="http://schemas.openxmlformats.org/officeDocument/2006/relationships/slideMaster" Target="../slideMasters/slideMaster66.xml"/></Relationships>
</file>

<file path=ppt/slideLayouts/_rels/slideLayout1366.xml.rels><?xml version='1.0' encoding='UTF-8' standalone='yes'?>
<Relationships xmlns="http://schemas.openxmlformats.org/package/2006/relationships"><Relationship Id="rId1" Type="http://schemas.openxmlformats.org/officeDocument/2006/relationships/slideMaster" Target="../slideMasters/slideMaster66.xml"/><Relationship Id="rId2" Type="http://schemas.openxmlformats.org/officeDocument/2006/relationships/image" Target="../media/image10.png"/></Relationships>
</file>

<file path=ppt/slideLayouts/_rels/slideLayout1367.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6.png"/></Relationships>
</file>

<file path=ppt/slideLayouts/_rels/slideLayout1368.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69.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8.png"/></Relationships>
</file>

<file path=ppt/slideLayouts/_rels/slideLayout1370.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1.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2.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3.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4.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5.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6.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7.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78.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79.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380.xml.rels><?xml version='1.0' encoding='UTF-8' standalone='yes'?>
<Relationships xmlns="http://schemas.openxmlformats.org/package/2006/relationships"><Relationship Id="rId1" Type="http://schemas.openxmlformats.org/officeDocument/2006/relationships/slideMaster" Target="../slideMasters/slideMaster67.xml"/></Relationships>
</file>

<file path=ppt/slideLayouts/_rels/slideLayout1381.xml.rels><?xml version='1.0' encoding='UTF-8' standalone='yes'?>
<Relationships xmlns="http://schemas.openxmlformats.org/package/2006/relationships"><Relationship Id="rId1" Type="http://schemas.openxmlformats.org/officeDocument/2006/relationships/slideMaster" Target="../slideMasters/slideMaster67.xml"/><Relationship Id="rId2" Type="http://schemas.openxmlformats.org/officeDocument/2006/relationships/image" Target="../media/image10.png"/></Relationships>
</file>

<file path=ppt/slideLayouts/_rels/slideLayout1382.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383.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384.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3.png"/></Relationships>
</file>

<file path=ppt/slideLayouts/_rels/slideLayout1385.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3.png"/></Relationships>
</file>

<file path=ppt/slideLayouts/_rels/slideLayout138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8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390.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3.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395.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396.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397.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398.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6.png"/></Relationships>
</file>

<file path=ppt/slideLayouts/_rels/slideLayout1399.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png"/></Relationships>
</file>

<file path=ppt/slideLayouts/_rels/slideLayout1400.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6.png"/></Relationships>
</file>

<file path=ppt/slideLayouts/_rels/slideLayout1401.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6.png"/></Relationships>
</file>

<file path=ppt/slideLayouts/_rels/slideLayout1402.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8.png"/></Relationships>
</file>

<file path=ppt/slideLayouts/_rels/slideLayout1403.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8.png"/></Relationships>
</file>

<file path=ppt/slideLayouts/_rels/slideLayout140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6.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9.png"/></Relationships>
</file>

<file path=ppt/slideLayouts/_rels/slideLayout140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0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3.png"/></Relationships>
</file>

<file path=ppt/slideLayouts/_rels/slideLayout1410.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3.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9.png"/></Relationships>
</file>

<file path=ppt/slideLayouts/_rels/slideLayout141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7.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8.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19.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20.xml.rels><?xml version='1.0' encoding='UTF-8' standalone='yes'?>
<Relationships xmlns="http://schemas.openxmlformats.org/package/2006/relationships"><Relationship Id="rId1" Type="http://schemas.openxmlformats.org/officeDocument/2006/relationships/slideMaster" Target="../slideMasters/slideMaster68.xml"/><Relationship Id="rId2" Type="http://schemas.openxmlformats.org/officeDocument/2006/relationships/image" Target="../media/image17.png"/></Relationships>
</file>

<file path=ppt/slideLayouts/_rels/slideLayout1421.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2.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3.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4.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5.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6.xml.rels><?xml version='1.0' encoding='UTF-8' standalone='yes'?>
<Relationships xmlns="http://schemas.openxmlformats.org/package/2006/relationships"><Relationship Id="rId1" Type="http://schemas.openxmlformats.org/officeDocument/2006/relationships/slideMaster" Target="../slideMasters/slideMaster68.xml"/></Relationships>
</file>

<file path=ppt/slideLayouts/_rels/slideLayout1427.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428.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429.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3.png"/></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30.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3.png"/></Relationships>
</file>

<file path=ppt/slideLayouts/_rels/slideLayout143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39.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40.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441.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442.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6.png"/></Relationships>
</file>

<file path=ppt/slideLayouts/_rels/slideLayout1443.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6.png"/></Relationships>
</file>

<file path=ppt/slideLayouts/_rels/slideLayout1444.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6.png"/></Relationships>
</file>

<file path=ppt/slideLayouts/_rels/slideLayout1445.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6.png"/></Relationships>
</file>

<file path=ppt/slideLayouts/_rels/slideLayout1446.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8.png"/></Relationships>
</file>

<file path=ppt/slideLayouts/_rels/slideLayout1447.xml.rels><?xml version='1.0' encoding='UTF-8' standalone='yes'?>
<Relationships xmlns="http://schemas.openxmlformats.org/package/2006/relationships"><Relationship Id="rId1" Type="http://schemas.openxmlformats.org/officeDocument/2006/relationships/slideMaster" Target="../slideMasters/slideMaster69.xml"/><Relationship Id="rId2" Type="http://schemas.openxmlformats.org/officeDocument/2006/relationships/image" Target="../media/image8.png"/></Relationships>
</file>

<file path=ppt/slideLayouts/_rels/slideLayout144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4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5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5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6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1.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2.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3.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4.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5.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6.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7.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8.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69.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70.xml.rels><?xml version='1.0' encoding='UTF-8' standalone='yes'?>
<Relationships xmlns="http://schemas.openxmlformats.org/package/2006/relationships"><Relationship Id="rId1" Type="http://schemas.openxmlformats.org/officeDocument/2006/relationships/slideMaster" Target="../slideMasters/slideMaster69.xml"/></Relationships>
</file>

<file path=ppt/slideLayouts/_rels/slideLayout1471.xml.rels><?xml version='1.0' encoding='UTF-8' standalone='yes'?>
<Relationships xmlns="http://schemas.openxmlformats.org/package/2006/relationships"><Relationship Id="rId1" Type="http://schemas.openxmlformats.org/officeDocument/2006/relationships/slideMaster" Target="../slideMasters/slideMaster70.xml"/></Relationships>
</file>

<file path=ppt/slideLayouts/_rels/slideLayout1472.xml.rels><?xml version='1.0' encoding='UTF-8' standalone='yes'?>
<Relationships xmlns="http://schemas.openxmlformats.org/package/2006/relationships"><Relationship Id="rId1" Type="http://schemas.openxmlformats.org/officeDocument/2006/relationships/slideMaster" Target="../slideMasters/slideMaster70.xml"/><Relationship Id="rId2" Type="http://schemas.openxmlformats.org/officeDocument/2006/relationships/image" Target="../media/image10.png"/></Relationships>
</file>

<file path=ppt/slideLayouts/_rels/slideLayout1473.xml.rels><?xml version='1.0' encoding='UTF-8' standalone='yes'?>
<Relationships xmlns="http://schemas.openxmlformats.org/package/2006/relationships"><Relationship Id="rId1" Type="http://schemas.openxmlformats.org/officeDocument/2006/relationships/slideMaster" Target="../slideMasters/slideMaster70.xml"/></Relationships>
</file>

<file path=ppt/slideLayouts/_rels/slideLayout1474.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5.xml.rels><?xml version='1.0' encoding='UTF-8' standalone='yes'?>
<Relationships xmlns="http://schemas.openxmlformats.org/package/2006/relationships"><Relationship Id="rId1" Type="http://schemas.openxmlformats.org/officeDocument/2006/relationships/slideMaster" Target="../slideMasters/slideMaster71.xml"/><Relationship Id="rId2" Type="http://schemas.openxmlformats.org/officeDocument/2006/relationships/image" Target="../media/image10.png"/></Relationships>
</file>

<file path=ppt/slideLayouts/_rels/slideLayout1476.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7.xml.rels><?xml version='1.0' encoding='UTF-8' standalone='yes'?>
<Relationships xmlns="http://schemas.openxmlformats.org/package/2006/relationships"><Relationship Id="rId1" Type="http://schemas.openxmlformats.org/officeDocument/2006/relationships/slideMaster" Target="../slideMasters/slideMaster71.xml"/></Relationships>
</file>

<file path=ppt/slideLayouts/_rels/slideLayout1478.xml.rels><?xml version='1.0' encoding='UTF-8' standalone='yes'?>
<Relationships xmlns="http://schemas.openxmlformats.org/package/2006/relationships"><Relationship Id="rId1" Type="http://schemas.openxmlformats.org/officeDocument/2006/relationships/slideMaster" Target="../slideMasters/slideMaster72.xml"/><Relationship Id="rId2" Type="http://schemas.openxmlformats.org/officeDocument/2006/relationships/image" Target="../media/image11.png"/></Relationships>
</file>

<file path=ppt/slideLayouts/_rels/slideLayout1479.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80.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1.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2.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3.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4.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5.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6.xml.rels><?xml version='1.0' encoding='UTF-8' standalone='yes'?>
<Relationships xmlns="http://schemas.openxmlformats.org/package/2006/relationships"><Relationship Id="rId1" Type="http://schemas.openxmlformats.org/officeDocument/2006/relationships/slideMaster" Target="../slideMasters/slideMaster72.xml"/></Relationships>
</file>

<file path=ppt/slideLayouts/_rels/slideLayout1487.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6.png"/></Relationships>
</file>

<file path=ppt/slideLayouts/_rels/slideLayout1488.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89.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90.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1.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2.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3.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4.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5.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6.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7.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498.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499.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500.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01.xml.rels><?xml version='1.0' encoding='UTF-8' standalone='yes'?>
<Relationships xmlns="http://schemas.openxmlformats.org/package/2006/relationships"><Relationship Id="rId1" Type="http://schemas.openxmlformats.org/officeDocument/2006/relationships/slideMaster" Target="../slideMasters/slideMaster73.xml"/><Relationship Id="rId2" Type="http://schemas.openxmlformats.org/officeDocument/2006/relationships/image" Target="../media/image10.png"/></Relationships>
</file>

<file path=ppt/slideLayouts/_rels/slideLayout1502.xml.rels><?xml version='1.0' encoding='UTF-8' standalone='yes'?>
<Relationships xmlns="http://schemas.openxmlformats.org/package/2006/relationships"><Relationship Id="rId1" Type="http://schemas.openxmlformats.org/officeDocument/2006/relationships/slideMaster" Target="../slideMasters/slideMaster73.xml"/></Relationships>
</file>

<file path=ppt/slideLayouts/_rels/slideLayout1503.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6.png"/></Relationships>
</file>

<file path=ppt/slideLayouts/_rels/slideLayout1504.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05.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06.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07.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08.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09.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510.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1.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2.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3.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4.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5.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6.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7.xml.rels><?xml version='1.0' encoding='UTF-8' standalone='yes'?>
<Relationships xmlns="http://schemas.openxmlformats.org/package/2006/relationships"><Relationship Id="rId1" Type="http://schemas.openxmlformats.org/officeDocument/2006/relationships/slideMaster" Target="../slideMasters/slideMaster74.xml"/><Relationship Id="rId2" Type="http://schemas.openxmlformats.org/officeDocument/2006/relationships/image" Target="../media/image10.png"/></Relationships>
</file>

<file path=ppt/slideLayouts/_rels/slideLayout1518.xml.rels><?xml version='1.0' encoding='UTF-8' standalone='yes'?>
<Relationships xmlns="http://schemas.openxmlformats.org/package/2006/relationships"><Relationship Id="rId1" Type="http://schemas.openxmlformats.org/officeDocument/2006/relationships/slideMaster" Target="../slideMasters/slideMaster74.xml"/></Relationships>
</file>

<file path=ppt/slideLayouts/_rels/slideLayout1519.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6.pn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520.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1.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2.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3.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4.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5.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6.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7.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8.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29.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6.png"/></Relationships>
</file>

<file path=ppt/slideLayouts/_rels/slideLayout1530.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1.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2.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3.xml.rels><?xml version='1.0' encoding='UTF-8' standalone='yes'?>
<Relationships xmlns="http://schemas.openxmlformats.org/package/2006/relationships"><Relationship Id="rId1" Type="http://schemas.openxmlformats.org/officeDocument/2006/relationships/slideMaster" Target="../slideMasters/slideMaster75.xml"/><Relationship Id="rId2" Type="http://schemas.openxmlformats.org/officeDocument/2006/relationships/image" Target="../media/image10.png"/></Relationships>
</file>

<file path=ppt/slideLayouts/_rels/slideLayout1534.xml.rels><?xml version='1.0' encoding='UTF-8' standalone='yes'?>
<Relationships xmlns="http://schemas.openxmlformats.org/package/2006/relationships"><Relationship Id="rId1" Type="http://schemas.openxmlformats.org/officeDocument/2006/relationships/slideMaster" Target="../slideMasters/slideMaster75.xml"/></Relationships>
</file>

<file path=ppt/slideLayouts/_rels/slideLayout1535.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6.png"/></Relationships>
</file>

<file path=ppt/slideLayouts/_rels/slideLayout1536.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37.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38.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39.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6.png"/></Relationships>
</file>

<file path=ppt/slideLayouts/_rels/slideLayout1540.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1.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2.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3.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4.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5.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46.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7.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8.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49.xml.rels><?xml version='1.0' encoding='UTF-8' standalone='yes'?>
<Relationships xmlns="http://schemas.openxmlformats.org/package/2006/relationships"><Relationship Id="rId1" Type="http://schemas.openxmlformats.org/officeDocument/2006/relationships/slideMaster" Target="../slideMasters/slideMaster76.xml"/><Relationship Id="rId2" Type="http://schemas.openxmlformats.org/officeDocument/2006/relationships/image" Target="../media/image10.pn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6.png"/></Relationships>
</file>

<file path=ppt/slideLayouts/_rels/slideLayout1550.xml.rels><?xml version='1.0' encoding='UTF-8' standalone='yes'?>
<Relationships xmlns="http://schemas.openxmlformats.org/package/2006/relationships"><Relationship Id="rId1" Type="http://schemas.openxmlformats.org/officeDocument/2006/relationships/slideMaster" Target="../slideMasters/slideMaster76.xml"/></Relationships>
</file>

<file path=ppt/slideLayouts/_rels/slideLayout1551.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6.png"/></Relationships>
</file>

<file path=ppt/slideLayouts/_rels/slideLayout1552.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3.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4.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5.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6.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7.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8.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59.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6.png"/></Relationships>
</file>

<file path=ppt/slideLayouts/_rels/slideLayout1560.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61.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62.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3.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4.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5.xml.rels><?xml version='1.0' encoding='UTF-8' standalone='yes'?>
<Relationships xmlns="http://schemas.openxmlformats.org/package/2006/relationships"><Relationship Id="rId1" Type="http://schemas.openxmlformats.org/officeDocument/2006/relationships/slideMaster" Target="../slideMasters/slideMaster77.xml"/><Relationship Id="rId2" Type="http://schemas.openxmlformats.org/officeDocument/2006/relationships/image" Target="../media/image10.png"/></Relationships>
</file>

<file path=ppt/slideLayouts/_rels/slideLayout1566.xml.rels><?xml version='1.0' encoding='UTF-8' standalone='yes'?>
<Relationships xmlns="http://schemas.openxmlformats.org/package/2006/relationships"><Relationship Id="rId1" Type="http://schemas.openxmlformats.org/officeDocument/2006/relationships/slideMaster" Target="../slideMasters/slideMaster77.xml"/></Relationships>
</file>

<file path=ppt/slideLayouts/_rels/slideLayout1567.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568.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569.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3.pn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8.png"/></Relationships>
</file>

<file path=ppt/slideLayouts/_rels/slideLayout1570.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3.png"/></Relationships>
</file>

<file path=ppt/slideLayouts/_rels/slideLayout157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79.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8.png"/></Relationships>
</file>

<file path=ppt/slideLayouts/_rels/slideLayout1580.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581.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582.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6.png"/></Relationships>
</file>

<file path=ppt/slideLayouts/_rels/slideLayout1583.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6.png"/></Relationships>
</file>

<file path=ppt/slideLayouts/_rels/slideLayout1584.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6.png"/></Relationships>
</file>

<file path=ppt/slideLayouts/_rels/slideLayout1585.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6.png"/></Relationships>
</file>

<file path=ppt/slideLayouts/_rels/slideLayout1586.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8.png"/></Relationships>
</file>

<file path=ppt/slideLayouts/_rels/slideLayout1587.xml.rels><?xml version='1.0' encoding='UTF-8' standalone='yes'?>
<Relationships xmlns="http://schemas.openxmlformats.org/package/2006/relationships"><Relationship Id="rId1" Type="http://schemas.openxmlformats.org/officeDocument/2006/relationships/slideMaster" Target="../slideMasters/slideMaster78.xml"/><Relationship Id="rId2" Type="http://schemas.openxmlformats.org/officeDocument/2006/relationships/image" Target="../media/image8.png"/></Relationships>
</file>

<file path=ppt/slideLayouts/_rels/slideLayout158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8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59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0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1.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2.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3.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4.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5.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6.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7.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8.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09.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10.xml.rels><?xml version='1.0' encoding='UTF-8' standalone='yes'?>
<Relationships xmlns="http://schemas.openxmlformats.org/package/2006/relationships"><Relationship Id="rId1" Type="http://schemas.openxmlformats.org/officeDocument/2006/relationships/slideMaster" Target="../slideMasters/slideMaster78.xml"/></Relationships>
</file>

<file path=ppt/slideLayouts/_rels/slideLayout1611.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612.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613.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3.png"/></Relationships>
</file>

<file path=ppt/slideLayouts/_rels/slideLayout1614.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3.png"/></Relationships>
</file>

<file path=ppt/slideLayouts/_rels/slideLayout161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1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2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23.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624.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625.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626.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6.png"/></Relationships>
</file>

<file path=ppt/slideLayouts/_rels/slideLayout1627.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6.png"/></Relationships>
</file>

<file path=ppt/slideLayouts/_rels/slideLayout1628.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6.png"/></Relationships>
</file>

<file path=ppt/slideLayouts/_rels/slideLayout1629.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6.png"/></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30.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8.png"/></Relationships>
</file>

<file path=ppt/slideLayouts/_rels/slideLayout1631.xml.rels><?xml version='1.0' encoding='UTF-8' standalone='yes'?>
<Relationships xmlns="http://schemas.openxmlformats.org/package/2006/relationships"><Relationship Id="rId1" Type="http://schemas.openxmlformats.org/officeDocument/2006/relationships/slideMaster" Target="../slideMasters/slideMaster79.xml"/><Relationship Id="rId2" Type="http://schemas.openxmlformats.org/officeDocument/2006/relationships/image" Target="../media/image8.png"/></Relationships>
</file>

<file path=ppt/slideLayouts/_rels/slideLayout163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3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4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5.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6.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7.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8.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49.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50.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1.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2.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3.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4.xml.rels><?xml version='1.0' encoding='UTF-8' standalone='yes'?>
<Relationships xmlns="http://schemas.openxmlformats.org/package/2006/relationships"><Relationship Id="rId1" Type="http://schemas.openxmlformats.org/officeDocument/2006/relationships/slideMaster" Target="../slideMasters/slideMaster79.xml"/></Relationships>
</file>

<file path=ppt/slideLayouts/_rels/slideLayout1655.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656.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657.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3.png"/></Relationships>
</file>

<file path=ppt/slideLayouts/_rels/slideLayout1658.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3.png"/></Relationships>
</file>

<file path=ppt/slideLayouts/_rels/slideLayout165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6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67.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668.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669.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0.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6.png"/></Relationships>
</file>

<file path=ppt/slideLayouts/_rels/slideLayout1671.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6.png"/></Relationships>
</file>

<file path=ppt/slideLayouts/_rels/slideLayout1672.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6.png"/></Relationships>
</file>

<file path=ppt/slideLayouts/_rels/slideLayout1673.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6.png"/></Relationships>
</file>

<file path=ppt/slideLayouts/_rels/slideLayout1674.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8.png"/></Relationships>
</file>

<file path=ppt/slideLayouts/_rels/slideLayout1675.xml.rels><?xml version='1.0' encoding='UTF-8' standalone='yes'?>
<Relationships xmlns="http://schemas.openxmlformats.org/package/2006/relationships"><Relationship Id="rId1" Type="http://schemas.openxmlformats.org/officeDocument/2006/relationships/slideMaster" Target="../slideMasters/slideMaster80.xml"/><Relationship Id="rId2" Type="http://schemas.openxmlformats.org/officeDocument/2006/relationships/image" Target="../media/image8.png"/></Relationships>
</file>

<file path=ppt/slideLayouts/_rels/slideLayout167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7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89.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0.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1.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2.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3.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4.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5.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6.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7.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8.xml.rels><?xml version='1.0' encoding='UTF-8' standalone='yes'?>
<Relationships xmlns="http://schemas.openxmlformats.org/package/2006/relationships"><Relationship Id="rId1" Type="http://schemas.openxmlformats.org/officeDocument/2006/relationships/slideMaster" Target="../slideMasters/slideMaster80.xml"/></Relationships>
</file>

<file path=ppt/slideLayouts/_rels/slideLayout1699.xml.rels><?xml version='1.0' encoding='UTF-8' standalone='yes'?>
<Relationships xmlns="http://schemas.openxmlformats.org/package/2006/relationships"><Relationship Id="rId1" Type="http://schemas.openxmlformats.org/officeDocument/2006/relationships/slideMaster" Target="../slideMasters/slideMaster81.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00.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1.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2.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3.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4.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5.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6.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7.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08.xml.rels><?xml version='1.0' encoding='UTF-8' standalone='yes'?>
<Relationships xmlns="http://schemas.openxmlformats.org/package/2006/relationships"><Relationship Id="rId1" Type="http://schemas.openxmlformats.org/officeDocument/2006/relationships/slideMaster" Target="../slideMasters/slideMaster81.xml"/><Relationship Id="rId2" Type="http://schemas.openxmlformats.org/officeDocument/2006/relationships/image" Target="../media/image12.png"/></Relationships>
</file>

<file path=ppt/slideLayouts/_rels/slideLayout1709.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0.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1.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2.xml.rels><?xml version='1.0' encoding='UTF-8' standalone='yes'?>
<Relationships xmlns="http://schemas.openxmlformats.org/package/2006/relationships"><Relationship Id="rId1" Type="http://schemas.openxmlformats.org/officeDocument/2006/relationships/slideMaster" Target="../slideMasters/slideMaster81.xml"/><Relationship Id="rId2" Type="http://schemas.openxmlformats.org/officeDocument/2006/relationships/image" Target="../media/image13.png"/></Relationships>
</file>

<file path=ppt/slideLayouts/_rels/slideLayout1713.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4.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5.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6.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7.xml.rels><?xml version='1.0' encoding='UTF-8' standalone='yes'?>
<Relationships xmlns="http://schemas.openxmlformats.org/package/2006/relationships"><Relationship Id="rId1" Type="http://schemas.openxmlformats.org/officeDocument/2006/relationships/slideMaster" Target="../slideMasters/slideMaster8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718.xml.rels><?xml version='1.0' encoding='UTF-8' standalone='yes'?>
<Relationships xmlns="http://schemas.openxmlformats.org/package/2006/relationships"><Relationship Id="rId1" Type="http://schemas.openxmlformats.org/officeDocument/2006/relationships/slideMaster" Target="../slideMasters/slideMaster81.xml"/></Relationships>
</file>

<file path=ppt/slideLayouts/_rels/slideLayout1719.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0.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1.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2.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3.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4.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5.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6.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7.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8.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29.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0.xml.rels><?xml version='1.0' encoding='UTF-8' standalone='yes'?>
<Relationships xmlns="http://schemas.openxmlformats.org/package/2006/relationships"><Relationship Id="rId1" Type="http://schemas.openxmlformats.org/officeDocument/2006/relationships/slideMaster" Target="../slideMasters/slideMaster82.xml"/><Relationship Id="rId2" Type="http://schemas.openxmlformats.org/officeDocument/2006/relationships/image" Target="../media/image10.png"/></Relationships>
</file>

<file path=ppt/slideLayouts/_rels/slideLayout1731.xml.rels><?xml version='1.0' encoding='UTF-8' standalone='yes'?>
<Relationships xmlns="http://schemas.openxmlformats.org/package/2006/relationships"><Relationship Id="rId1" Type="http://schemas.openxmlformats.org/officeDocument/2006/relationships/slideMaster" Target="../slideMasters/slideMaster82.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732.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3.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4.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5.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6.xml.rels><?xml version='1.0' encoding='UTF-8' standalone='yes'?>
<Relationships xmlns="http://schemas.openxmlformats.org/package/2006/relationships"><Relationship Id="rId1" Type="http://schemas.openxmlformats.org/officeDocument/2006/relationships/slideMaster" Target="../slideMasters/slideMaster82.xml"/></Relationships>
</file>

<file path=ppt/slideLayouts/_rels/slideLayout1737.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738.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739.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3.png"/></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0.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3.png"/></Relationships>
</file>

<file path=ppt/slideLayouts/_rels/slideLayout174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49.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0.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751.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752.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6.png"/></Relationships>
</file>

<file path=ppt/slideLayouts/_rels/slideLayout1753.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6.png"/></Relationships>
</file>

<file path=ppt/slideLayouts/_rels/slideLayout1754.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6.png"/></Relationships>
</file>

<file path=ppt/slideLayouts/_rels/slideLayout1755.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6.png"/></Relationships>
</file>

<file path=ppt/slideLayouts/_rels/slideLayout1756.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8.png"/></Relationships>
</file>

<file path=ppt/slideLayouts/_rels/slideLayout1757.xml.rels><?xml version='1.0' encoding='UTF-8' standalone='yes'?>
<Relationships xmlns="http://schemas.openxmlformats.org/package/2006/relationships"><Relationship Id="rId1" Type="http://schemas.openxmlformats.org/officeDocument/2006/relationships/slideMaster" Target="../slideMasters/slideMaster83.xml"/><Relationship Id="rId2" Type="http://schemas.openxmlformats.org/officeDocument/2006/relationships/image" Target="../media/image8.png"/></Relationships>
</file>

<file path=ppt/slideLayouts/_rels/slideLayout175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5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6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1.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2.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3.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4.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5.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6.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7.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8.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79.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0.xml.rels><?xml version='1.0' encoding='UTF-8' standalone='yes'?>
<Relationships xmlns="http://schemas.openxmlformats.org/package/2006/relationships"><Relationship Id="rId1" Type="http://schemas.openxmlformats.org/officeDocument/2006/relationships/slideMaster" Target="../slideMasters/slideMaster83.xml"/></Relationships>
</file>

<file path=ppt/slideLayouts/_rels/slideLayout1781.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2.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3.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4.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5.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6.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7.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8.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89.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0.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1.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2.xml.rels><?xml version='1.0' encoding='UTF-8' standalone='yes'?>
<Relationships xmlns="http://schemas.openxmlformats.org/package/2006/relationships"><Relationship Id="rId1" Type="http://schemas.openxmlformats.org/officeDocument/2006/relationships/slideMaster" Target="../slideMasters/slideMaster8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793.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4.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5.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6.xml.rels><?xml version='1.0' encoding='UTF-8' standalone='yes'?>
<Relationships xmlns="http://schemas.openxmlformats.org/package/2006/relationships"><Relationship Id="rId1" Type="http://schemas.openxmlformats.org/officeDocument/2006/relationships/slideMaster" Target="../slideMasters/slideMaster84.xml"/></Relationships>
</file>

<file path=ppt/slideLayouts/_rels/slideLayout1797.xml.rels><?xml version='1.0' encoding='UTF-8' standalone='yes'?>
<Relationships xmlns="http://schemas.openxmlformats.org/package/2006/relationships"><Relationship Id="rId1" Type="http://schemas.openxmlformats.org/officeDocument/2006/relationships/slideMaster" Target="../slideMasters/slideMaster85.xml"/><Relationship Id="rId2" Type="http://schemas.openxmlformats.org/officeDocument/2006/relationships/image" Target="../media/image11.png"/></Relationships>
</file>

<file path=ppt/slideLayouts/_rels/slideLayout1798.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799.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00.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1.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2.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3.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4.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5.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6.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7.xml.rels><?xml version='1.0' encoding='UTF-8' standalone='yes'?>
<Relationships xmlns="http://schemas.openxmlformats.org/package/2006/relationships"><Relationship Id="rId1" Type="http://schemas.openxmlformats.org/officeDocument/2006/relationships/slideMaster" Target="../slideMasters/slideMaster85.xml"/><Relationship Id="rId2" Type="http://schemas.openxmlformats.org/officeDocument/2006/relationships/image" Target="../media/image12.png"/></Relationships>
</file>

<file path=ppt/slideLayouts/_rels/slideLayout1808.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09.xml.rels><?xml version='1.0' encoding='UTF-8' standalone='yes'?>
<Relationships xmlns="http://schemas.openxmlformats.org/package/2006/relationships"><Relationship Id="rId1" Type="http://schemas.openxmlformats.org/officeDocument/2006/relationships/slideMaster" Target="../slideMasters/slideMaster85.xml"/><Relationship Id="rId2" Type="http://schemas.openxmlformats.org/officeDocument/2006/relationships/image" Target="../media/image13.png"/></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0.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1.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2.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3.xml.rels><?xml version='1.0' encoding='UTF-8' standalone='yes'?>
<Relationships xmlns="http://schemas.openxmlformats.org/package/2006/relationships"><Relationship Id="rId1" Type="http://schemas.openxmlformats.org/officeDocument/2006/relationships/slideMaster" Target="../slideMasters/slideMaster85.xml"/></Relationships>
</file>

<file path=ppt/slideLayouts/_rels/slideLayout1814.xml.rels><?xml version='1.0' encoding='UTF-8' standalone='yes'?>
<Relationships xmlns="http://schemas.openxmlformats.org/package/2006/relationships"><Relationship Id="rId1" Type="http://schemas.openxmlformats.org/officeDocument/2006/relationships/slideMaster" Target="../slideMasters/slideMaster85.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815.xml.rels><?xml version='1.0' encoding='UTF-8' standalone='yes'?>
<Relationships xmlns="http://schemas.openxmlformats.org/package/2006/relationships"><Relationship Id="rId1" Type="http://schemas.openxmlformats.org/officeDocument/2006/relationships/slideMaster" Target="../slideMasters/slideMaster86.xml"/><Relationship Id="rId2" Type="http://schemas.openxmlformats.org/officeDocument/2006/relationships/image" Target="../media/image11.png"/></Relationships>
</file>

<file path=ppt/slideLayouts/_rels/slideLayout1816.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7.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8.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19.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820.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1.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2.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3.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4.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5.xml.rels><?xml version='1.0' encoding='UTF-8' standalone='yes'?>
<Relationships xmlns="http://schemas.openxmlformats.org/package/2006/relationships"><Relationship Id="rId1" Type="http://schemas.openxmlformats.org/officeDocument/2006/relationships/slideMaster" Target="../slideMasters/slideMaster86.xml"/><Relationship Id="rId2" Type="http://schemas.openxmlformats.org/officeDocument/2006/relationships/image" Target="../media/image12.png"/></Relationships>
</file>

<file path=ppt/slideLayouts/_rels/slideLayout1826.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7.xml.rels><?xml version='1.0' encoding='UTF-8' standalone='yes'?>
<Relationships xmlns="http://schemas.openxmlformats.org/package/2006/relationships"><Relationship Id="rId1" Type="http://schemas.openxmlformats.org/officeDocument/2006/relationships/slideMaster" Target="../slideMasters/slideMaster86.xml"/><Relationship Id="rId2" Type="http://schemas.openxmlformats.org/officeDocument/2006/relationships/image" Target="../media/image13.png"/></Relationships>
</file>

<file path=ppt/slideLayouts/_rels/slideLayout1828.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29.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1830.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1.xml.rels><?xml version='1.0' encoding='UTF-8' standalone='yes'?>
<Relationships xmlns="http://schemas.openxmlformats.org/package/2006/relationships"><Relationship Id="rId1" Type="http://schemas.openxmlformats.org/officeDocument/2006/relationships/slideMaster" Target="../slideMasters/slideMaster86.xml"/></Relationships>
</file>

<file path=ppt/slideLayouts/_rels/slideLayout1832.xml.rels><?xml version='1.0' encoding='UTF-8' standalone='yes'?>
<Relationships xmlns="http://schemas.openxmlformats.org/package/2006/relationships"><Relationship Id="rId1" Type="http://schemas.openxmlformats.org/officeDocument/2006/relationships/slideMaster" Target="../slideMasters/slideMaster86.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833.xml.rels><?xml version='1.0' encoding='UTF-8' standalone='yes'?>
<Relationships xmlns="http://schemas.openxmlformats.org/package/2006/relationships"><Relationship Id="rId1" Type="http://schemas.openxmlformats.org/officeDocument/2006/relationships/slideMaster" Target="../slideMasters/slideMaster87.xml"/><Relationship Id="rId2" Type="http://schemas.openxmlformats.org/officeDocument/2006/relationships/image" Target="../media/image11.png"/></Relationships>
</file>

<file path=ppt/slideLayouts/_rels/slideLayout1834.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5.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6.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7.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8.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39.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3.png"/></Relationships>
</file>

<file path=ppt/slideLayouts/_rels/slideLayout1840.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1.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2.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3.xml.rels><?xml version='1.0' encoding='UTF-8' standalone='yes'?>
<Relationships xmlns="http://schemas.openxmlformats.org/package/2006/relationships"><Relationship Id="rId1" Type="http://schemas.openxmlformats.org/officeDocument/2006/relationships/slideMaster" Target="../slideMasters/slideMaster87.xml"/><Relationship Id="rId2" Type="http://schemas.openxmlformats.org/officeDocument/2006/relationships/image" Target="../media/image12.png"/></Relationships>
</file>

<file path=ppt/slideLayouts/_rels/slideLayout1844.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5.xml.rels><?xml version='1.0' encoding='UTF-8' standalone='yes'?>
<Relationships xmlns="http://schemas.openxmlformats.org/package/2006/relationships"><Relationship Id="rId1" Type="http://schemas.openxmlformats.org/officeDocument/2006/relationships/slideMaster" Target="../slideMasters/slideMaster87.xml"/><Relationship Id="rId2" Type="http://schemas.openxmlformats.org/officeDocument/2006/relationships/image" Target="../media/image13.png"/></Relationships>
</file>

<file path=ppt/slideLayouts/_rels/slideLayout1846.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7.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8.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49.xml.rels><?xml version='1.0' encoding='UTF-8' standalone='yes'?>
<Relationships xmlns="http://schemas.openxmlformats.org/package/2006/relationships"><Relationship Id="rId1" Type="http://schemas.openxmlformats.org/officeDocument/2006/relationships/slideMaster" Target="../slideMasters/slideMaster8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3.png"/></Relationships>
</file>

<file path=ppt/slideLayouts/_rels/slideLayout1850.xml.rels><?xml version='1.0' encoding='UTF-8' standalone='yes'?>
<Relationships xmlns="http://schemas.openxmlformats.org/package/2006/relationships"><Relationship Id="rId1" Type="http://schemas.openxmlformats.org/officeDocument/2006/relationships/slideMaster" Target="../slideMasters/slideMaster87.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851.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6.png"/></Relationships>
</file>

<file path=ppt/slideLayouts/_rels/slideLayout1852.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3.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4.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5.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6.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7.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8.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59.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0.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61.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62.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3.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4.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5.xml.rels><?xml version='1.0' encoding='UTF-8' standalone='yes'?>
<Relationships xmlns="http://schemas.openxmlformats.org/package/2006/relationships"><Relationship Id="rId1" Type="http://schemas.openxmlformats.org/officeDocument/2006/relationships/slideMaster" Target="../slideMasters/slideMaster88.xml"/><Relationship Id="rId2" Type="http://schemas.openxmlformats.org/officeDocument/2006/relationships/image" Target="../media/image10.png"/></Relationships>
</file>

<file path=ppt/slideLayouts/_rels/slideLayout1866.xml.rels><?xml version='1.0' encoding='UTF-8' standalone='yes'?>
<Relationships xmlns="http://schemas.openxmlformats.org/package/2006/relationships"><Relationship Id="rId1" Type="http://schemas.openxmlformats.org/officeDocument/2006/relationships/slideMaster" Target="../slideMasters/slideMaster88.xml"/></Relationships>
</file>

<file path=ppt/slideLayouts/_rels/slideLayout1867.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6.png"/></Relationships>
</file>

<file path=ppt/slideLayouts/_rels/slideLayout1868.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69.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70.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1.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2.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3.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4.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5.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6.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7.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78.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79.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80.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1.xml.rels><?xml version='1.0' encoding='UTF-8' standalone='yes'?>
<Relationships xmlns="http://schemas.openxmlformats.org/package/2006/relationships"><Relationship Id="rId1" Type="http://schemas.openxmlformats.org/officeDocument/2006/relationships/slideMaster" Target="../slideMasters/slideMaster89.xml"/><Relationship Id="rId2" Type="http://schemas.openxmlformats.org/officeDocument/2006/relationships/image" Target="../media/image10.png"/></Relationships>
</file>

<file path=ppt/slideLayouts/_rels/slideLayout1882.xml.rels><?xml version='1.0' encoding='UTF-8' standalone='yes'?>
<Relationships xmlns="http://schemas.openxmlformats.org/package/2006/relationships"><Relationship Id="rId1" Type="http://schemas.openxmlformats.org/officeDocument/2006/relationships/slideMaster" Target="../slideMasters/slideMaster89.xml"/></Relationships>
</file>

<file path=ppt/slideLayouts/_rels/slideLayout1883.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6.png"/></Relationships>
</file>

<file path=ppt/slideLayouts/_rels/slideLayout1884.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85.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86.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87.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88.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89.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90.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1.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2.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3.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4.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5.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6.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7.xml.rels><?xml version='1.0' encoding='UTF-8' standalone='yes'?>
<Relationships xmlns="http://schemas.openxmlformats.org/package/2006/relationships"><Relationship Id="rId1" Type="http://schemas.openxmlformats.org/officeDocument/2006/relationships/slideMaster" Target="../slideMasters/slideMaster90.xml"/><Relationship Id="rId2" Type="http://schemas.openxmlformats.org/officeDocument/2006/relationships/image" Target="../media/image10.png"/></Relationships>
</file>

<file path=ppt/slideLayouts/_rels/slideLayout1898.xml.rels><?xml version='1.0' encoding='UTF-8' standalone='yes'?>
<Relationships xmlns="http://schemas.openxmlformats.org/package/2006/relationships"><Relationship Id="rId1" Type="http://schemas.openxmlformats.org/officeDocument/2006/relationships/slideMaster" Target="../slideMasters/slideMaster90.xml"/></Relationships>
</file>

<file path=ppt/slideLayouts/_rels/slideLayout1899.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00.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1.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2.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3.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4.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5.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6.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7.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8.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09.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0.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1.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2.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3.xml.rels><?xml version='1.0' encoding='UTF-8' standalone='yes'?>
<Relationships xmlns="http://schemas.openxmlformats.org/package/2006/relationships"><Relationship Id="rId1" Type="http://schemas.openxmlformats.org/officeDocument/2006/relationships/slideMaster" Target="../slideMasters/slideMaster91.xml"/><Relationship Id="rId2" Type="http://schemas.openxmlformats.org/officeDocument/2006/relationships/image" Target="../media/image10.png"/></Relationships>
</file>

<file path=ppt/slideLayouts/_rels/slideLayout1914.xml.rels><?xml version='1.0' encoding='UTF-8' standalone='yes'?>
<Relationships xmlns="http://schemas.openxmlformats.org/package/2006/relationships"><Relationship Id="rId1" Type="http://schemas.openxmlformats.org/officeDocument/2006/relationships/slideMaster" Target="../slideMasters/slideMaster91.xml"/></Relationships>
</file>

<file path=ppt/slideLayouts/_rels/slideLayout1915.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6.png"/></Relationships>
</file>

<file path=ppt/slideLayouts/_rels/slideLayout1916.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17.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18.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19.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0.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1.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2.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3.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4.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5.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26.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7.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8.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29.xml.rels><?xml version='1.0' encoding='UTF-8' standalone='yes'?>
<Relationships xmlns="http://schemas.openxmlformats.org/package/2006/relationships"><Relationship Id="rId1" Type="http://schemas.openxmlformats.org/officeDocument/2006/relationships/slideMaster" Target="../slideMasters/slideMaster92.xml"/><Relationship Id="rId2" Type="http://schemas.openxmlformats.org/officeDocument/2006/relationships/image" Target="../media/image10.png"/></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0.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31.xml.rels><?xml version='1.0' encoding='UTF-8' standalone='yes'?>
<Relationships xmlns="http://schemas.openxmlformats.org/package/2006/relationships"><Relationship Id="rId1" Type="http://schemas.openxmlformats.org/officeDocument/2006/relationships/slideMaster" Target="../slideMasters/slideMaster92.xml"/></Relationships>
</file>

<file path=ppt/slideLayouts/_rels/slideLayout1932.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6.png"/></Relationships>
</file>

<file path=ppt/slideLayouts/_rels/slideLayout1933.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4.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5.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6.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7.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8.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39.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940.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41.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42.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43.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4.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5.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6.xml.rels><?xml version='1.0' encoding='UTF-8' standalone='yes'?>
<Relationships xmlns="http://schemas.openxmlformats.org/package/2006/relationships"><Relationship Id="rId1" Type="http://schemas.openxmlformats.org/officeDocument/2006/relationships/slideMaster" Target="../slideMasters/slideMaster93.xml"/><Relationship Id="rId2" Type="http://schemas.openxmlformats.org/officeDocument/2006/relationships/image" Target="../media/image10.png"/></Relationships>
</file>

<file path=ppt/slideLayouts/_rels/slideLayout1947.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8.xml.rels><?xml version='1.0' encoding='UTF-8' standalone='yes'?>
<Relationships xmlns="http://schemas.openxmlformats.org/package/2006/relationships"><Relationship Id="rId1" Type="http://schemas.openxmlformats.org/officeDocument/2006/relationships/slideMaster" Target="../slideMasters/slideMaster93.xml"/></Relationships>
</file>

<file path=ppt/slideLayouts/_rels/slideLayout1949.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6.png"/></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1950.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1.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2.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3.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4.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5.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6.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7.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8.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59.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1960.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1.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2.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3.xml.rels><?xml version='1.0' encoding='UTF-8' standalone='yes'?>
<Relationships xmlns="http://schemas.openxmlformats.org/package/2006/relationships"><Relationship Id="rId1" Type="http://schemas.openxmlformats.org/officeDocument/2006/relationships/slideMaster" Target="../slideMasters/slideMaster94.xml"/><Relationship Id="rId2" Type="http://schemas.openxmlformats.org/officeDocument/2006/relationships/image" Target="../media/image10.png"/></Relationships>
</file>

<file path=ppt/slideLayouts/_rels/slideLayout1964.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5.xml.rels><?xml version='1.0' encoding='UTF-8' standalone='yes'?>
<Relationships xmlns="http://schemas.openxmlformats.org/package/2006/relationships"><Relationship Id="rId1" Type="http://schemas.openxmlformats.org/officeDocument/2006/relationships/slideMaster" Target="../slideMasters/slideMaster94.xml"/></Relationships>
</file>

<file path=ppt/slideLayouts/_rels/slideLayout1966.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6.png"/></Relationships>
</file>

<file path=ppt/slideLayouts/_rels/slideLayout1967.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68.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69.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6.png"/></Relationships>
</file>

<file path=ppt/slideLayouts/_rels/slideLayout1970.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1.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2.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3.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4.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5.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6.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77.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78.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79.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6.png"/></Relationships>
</file>

<file path=ppt/slideLayouts/_rels/slideLayout1980.xml.rels><?xml version='1.0' encoding='UTF-8' standalone='yes'?>
<Relationships xmlns="http://schemas.openxmlformats.org/package/2006/relationships"><Relationship Id="rId1" Type="http://schemas.openxmlformats.org/officeDocument/2006/relationships/slideMaster" Target="../slideMasters/slideMaster95.xml"/><Relationship Id="rId2" Type="http://schemas.openxmlformats.org/officeDocument/2006/relationships/image" Target="../media/image10.png"/></Relationships>
</file>

<file path=ppt/slideLayouts/_rels/slideLayout1981.xml.rels><?xml version='1.0' encoding='UTF-8' standalone='yes'?>
<Relationships xmlns="http://schemas.openxmlformats.org/package/2006/relationships"><Relationship Id="rId1" Type="http://schemas.openxmlformats.org/officeDocument/2006/relationships/slideMaster" Target="../slideMasters/slideMaster95.xml"/></Relationships>
</file>

<file path=ppt/slideLayouts/_rels/slideLayout1982.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6.png"/></Relationships>
</file>

<file path=ppt/slideLayouts/_rels/slideLayout1983.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4.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5.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6.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7.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8.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89.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6.png"/></Relationships>
</file>

<file path=ppt/slideLayouts/_rels/slideLayout1990.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91.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92.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93.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4.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5.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6.xml.rels><?xml version='1.0' encoding='UTF-8' standalone='yes'?>
<Relationships xmlns="http://schemas.openxmlformats.org/package/2006/relationships"><Relationship Id="rId1" Type="http://schemas.openxmlformats.org/officeDocument/2006/relationships/slideMaster" Target="../slideMasters/slideMaster96.xml"/><Relationship Id="rId2" Type="http://schemas.openxmlformats.org/officeDocument/2006/relationships/image" Target="../media/image10.png"/></Relationships>
</file>

<file path=ppt/slideLayouts/_rels/slideLayout1997.xml.rels><?xml version='1.0' encoding='UTF-8' standalone='yes'?>
<Relationships xmlns="http://schemas.openxmlformats.org/package/2006/relationships"><Relationship Id="rId1" Type="http://schemas.openxmlformats.org/officeDocument/2006/relationships/slideMaster" Target="../slideMasters/slideMaster96.xml"/></Relationships>
</file>

<file path=ppt/slideLayouts/_rels/slideLayout1998.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999.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6.png"/></Relationships>
</file>

<file path=ppt/slideLayouts/_rels/slideLayout2000.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3.png"/></Relationships>
</file>

<file path=ppt/slideLayouts/_rels/slideLayout2001.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3.png"/></Relationships>
</file>

<file path=ppt/slideLayouts/_rels/slideLayout2002.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3.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4.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5.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6.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7.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8.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09.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8.png"/></Relationships>
</file>

<file path=ppt/slideLayouts/_rels/slideLayout2010.xml.rels><?xml version='1.0' encoding='UTF-8' standalone='yes'?>
<Relationships xmlns="http://schemas.openxmlformats.org/package/2006/relationships"><Relationship Id="rId1" Type="http://schemas.openxmlformats.org/officeDocument/2006/relationships/slideMaster" Target="../slideMasters/slideMaster97.xml"/></Relationships>
</file>

<file path=ppt/slideLayouts/_rels/slideLayout2011.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012.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013.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014.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6.png"/></Relationships>
</file>

<file path=ppt/slideLayouts/_rels/slideLayout2015.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6.png"/></Relationships>
</file>

<file path=ppt/slideLayouts/_rels/slideLayout2016.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6.png"/></Relationships>
</file>

<file path=ppt/slideLayouts/_rels/slideLayout2017.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6.png"/></Relationships>
</file>

<file path=ppt/slideLayouts/_rels/slideLayout2018.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8.png"/></Relationships>
</file>

<file path=ppt/slideLayouts/_rels/slideLayout2019.xml.rels><?xml version='1.0' encoding='UTF-8' standalone='yes'?>
<Relationships xmlns="http://schemas.openxmlformats.org/package/2006/relationships"><Relationship Id="rId1" Type="http://schemas.openxmlformats.org/officeDocument/2006/relationships/slideMaster" Target="../slideMasters/slideMaster97.xml"/><Relationship Id="rId2" Type="http://schemas.openxmlformats.org/officeDocument/2006/relationships/image" Target="../media/image8.png"/></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8.png"/></Relationships>
</file>

<file path=ppt/slideLayouts/_rels/slideLayout2020.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021.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022.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3.png"/></Relationships>
</file>

<file path=ppt/slideLayouts/_rels/slideLayout2023.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3.png"/></Relationships>
</file>

<file path=ppt/slideLayouts/_rels/slideLayout2024.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5.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6.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7.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8.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29.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0.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1.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2.xml.rels><?xml version='1.0' encoding='UTF-8' standalone='yes'?>
<Relationships xmlns="http://schemas.openxmlformats.org/package/2006/relationships"><Relationship Id="rId1" Type="http://schemas.openxmlformats.org/officeDocument/2006/relationships/slideMaster" Target="../slideMasters/slideMaster98.xml"/></Relationships>
</file>

<file path=ppt/slideLayouts/_rels/slideLayout2033.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034.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035.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036.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6.png"/></Relationships>
</file>

<file path=ppt/slideLayouts/_rels/slideLayout2037.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6.png"/></Relationships>
</file>

<file path=ppt/slideLayouts/_rels/slideLayout2038.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6.png"/></Relationships>
</file>

<file path=ppt/slideLayouts/_rels/slideLayout2039.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6.png"/></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0.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8.png"/></Relationships>
</file>

<file path=ppt/slideLayouts/_rels/slideLayout2041.xml.rels><?xml version='1.0' encoding='UTF-8' standalone='yes'?>
<Relationships xmlns="http://schemas.openxmlformats.org/package/2006/relationships"><Relationship Id="rId1" Type="http://schemas.openxmlformats.org/officeDocument/2006/relationships/slideMaster" Target="../slideMasters/slideMaster98.xml"/><Relationship Id="rId2" Type="http://schemas.openxmlformats.org/officeDocument/2006/relationships/image" Target="../media/image8.png"/></Relationships>
</file>

<file path=ppt/slideLayouts/_rels/slideLayout2042.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043.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044.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3.png"/></Relationships>
</file>

<file path=ppt/slideLayouts/_rels/slideLayout2045.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3.png"/></Relationships>
</file>

<file path=ppt/slideLayouts/_rels/slideLayout2046.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7.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8.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49.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0.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1.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2.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3.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4.xml.rels><?xml version='1.0' encoding='UTF-8' standalone='yes'?>
<Relationships xmlns="http://schemas.openxmlformats.org/package/2006/relationships"><Relationship Id="rId1" Type="http://schemas.openxmlformats.org/officeDocument/2006/relationships/slideMaster" Target="../slideMasters/slideMaster99.xml"/></Relationships>
</file>

<file path=ppt/slideLayouts/_rels/slideLayout2055.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056.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057.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058.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6.png"/></Relationships>
</file>

<file path=ppt/slideLayouts/_rels/slideLayout2059.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6.png"/></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0.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6.png"/></Relationships>
</file>

<file path=ppt/slideLayouts/_rels/slideLayout2061.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6.png"/></Relationships>
</file>

<file path=ppt/slideLayouts/_rels/slideLayout2062.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8.png"/></Relationships>
</file>

<file path=ppt/slideLayouts/_rels/slideLayout2063.xml.rels><?xml version='1.0' encoding='UTF-8' standalone='yes'?>
<Relationships xmlns="http://schemas.openxmlformats.org/package/2006/relationships"><Relationship Id="rId1" Type="http://schemas.openxmlformats.org/officeDocument/2006/relationships/slideMaster" Target="../slideMasters/slideMaster99.xml"/><Relationship Id="rId2" Type="http://schemas.openxmlformats.org/officeDocument/2006/relationships/image" Target="../media/image8.png"/></Relationships>
</file>

<file path=ppt/slideLayouts/_rels/slideLayout2064.xml.rels><?xml version='1.0' encoding='UTF-8' standalone='yes'?>
<Relationships xmlns="http://schemas.openxmlformats.org/package/2006/relationships"><Relationship Id="rId1" Type="http://schemas.openxmlformats.org/officeDocument/2006/relationships/slideMaster" Target="../slideMasters/slideMaster100.xml"/><Relationship Id="rId2" Type="http://schemas.openxmlformats.org/officeDocument/2006/relationships/image" Target="../media/image11.png"/></Relationships>
</file>

<file path=ppt/slideLayouts/_rels/slideLayout2065.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6.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7.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8.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69.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0.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1.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2.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3.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4.xml.rels><?xml version='1.0' encoding='UTF-8' standalone='yes'?>
<Relationships xmlns="http://schemas.openxmlformats.org/package/2006/relationships"><Relationship Id="rId1" Type="http://schemas.openxmlformats.org/officeDocument/2006/relationships/slideMaster" Target="../slideMasters/slideMaster100.xml"/><Relationship Id="rId2" Type="http://schemas.openxmlformats.org/officeDocument/2006/relationships/image" Target="../media/image12.png"/></Relationships>
</file>

<file path=ppt/slideLayouts/_rels/slideLayout2075.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6.xml.rels><?xml version='1.0' encoding='UTF-8' standalone='yes'?>
<Relationships xmlns="http://schemas.openxmlformats.org/package/2006/relationships"><Relationship Id="rId1" Type="http://schemas.openxmlformats.org/officeDocument/2006/relationships/slideMaster" Target="../slideMasters/slideMaster100.xml"/><Relationship Id="rId2" Type="http://schemas.openxmlformats.org/officeDocument/2006/relationships/image" Target="../media/image13.png"/></Relationships>
</file>

<file path=ppt/slideLayouts/_rels/slideLayout2077.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8.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79.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0.xml.rels><?xml version='1.0' encoding='UTF-8' standalone='yes'?>
<Relationships xmlns="http://schemas.openxmlformats.org/package/2006/relationships"><Relationship Id="rId1" Type="http://schemas.openxmlformats.org/officeDocument/2006/relationships/slideMaster" Target="../slideMasters/slideMaster100.xml"/></Relationships>
</file>

<file path=ppt/slideLayouts/_rels/slideLayout2081.xml.rels><?xml version='1.0' encoding='UTF-8' standalone='yes'?>
<Relationships xmlns="http://schemas.openxmlformats.org/package/2006/relationships"><Relationship Id="rId1" Type="http://schemas.openxmlformats.org/officeDocument/2006/relationships/slideMaster" Target="../slideMasters/slideMaster100.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082.xml.rels><?xml version='1.0' encoding='UTF-8' standalone='yes'?>
<Relationships xmlns="http://schemas.openxmlformats.org/package/2006/relationships"><Relationship Id="rId1" Type="http://schemas.openxmlformats.org/officeDocument/2006/relationships/slideMaster" Target="../slideMasters/slideMaster101.xml"/><Relationship Id="rId2" Type="http://schemas.openxmlformats.org/officeDocument/2006/relationships/image" Target="../media/image11.png"/></Relationships>
</file>

<file path=ppt/slideLayouts/_rels/slideLayout2083.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4.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5.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6.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7.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8.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89.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0.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1.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2.xml.rels><?xml version='1.0' encoding='UTF-8' standalone='yes'?>
<Relationships xmlns="http://schemas.openxmlformats.org/package/2006/relationships"><Relationship Id="rId1" Type="http://schemas.openxmlformats.org/officeDocument/2006/relationships/slideMaster" Target="../slideMasters/slideMaster101.xml"/><Relationship Id="rId2" Type="http://schemas.openxmlformats.org/officeDocument/2006/relationships/image" Target="../media/image12.png"/></Relationships>
</file>

<file path=ppt/slideLayouts/_rels/slideLayout2093.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4.xml.rels><?xml version='1.0' encoding='UTF-8' standalone='yes'?>
<Relationships xmlns="http://schemas.openxmlformats.org/package/2006/relationships"><Relationship Id="rId1" Type="http://schemas.openxmlformats.org/officeDocument/2006/relationships/slideMaster" Target="../slideMasters/slideMaster101.xml"/><Relationship Id="rId2" Type="http://schemas.openxmlformats.org/officeDocument/2006/relationships/image" Target="../media/image13.png"/></Relationships>
</file>

<file path=ppt/slideLayouts/_rels/slideLayout2095.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6.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7.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8.xml.rels><?xml version='1.0' encoding='UTF-8' standalone='yes'?>
<Relationships xmlns="http://schemas.openxmlformats.org/package/2006/relationships"><Relationship Id="rId1" Type="http://schemas.openxmlformats.org/officeDocument/2006/relationships/slideMaster" Target="../slideMasters/slideMaster101.xml"/></Relationships>
</file>

<file path=ppt/slideLayouts/_rels/slideLayout2099.xml.rels><?xml version='1.0' encoding='UTF-8' standalone='yes'?>
<Relationships xmlns="http://schemas.openxmlformats.org/package/2006/relationships"><Relationship Id="rId1" Type="http://schemas.openxmlformats.org/officeDocument/2006/relationships/slideMaster" Target="../slideMasters/slideMaster10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00.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101.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102.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3.png"/></Relationships>
</file>

<file path=ppt/slideLayouts/_rels/slideLayout2103.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3.png"/></Relationships>
</file>

<file path=ppt/slideLayouts/_rels/slideLayout2104.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5.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6.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7.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8.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09.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10.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1.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2.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13.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114.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115.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116.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6.png"/></Relationships>
</file>

<file path=ppt/slideLayouts/_rels/slideLayout2117.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6.png"/></Relationships>
</file>

<file path=ppt/slideLayouts/_rels/slideLayout2118.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6.png"/></Relationships>
</file>

<file path=ppt/slideLayouts/_rels/slideLayout2119.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6.png"/></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20.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8.png"/></Relationships>
</file>

<file path=ppt/slideLayouts/_rels/slideLayout2121.xml.rels><?xml version='1.0' encoding='UTF-8' standalone='yes'?>
<Relationships xmlns="http://schemas.openxmlformats.org/package/2006/relationships"><Relationship Id="rId1" Type="http://schemas.openxmlformats.org/officeDocument/2006/relationships/slideMaster" Target="../slideMasters/slideMaster102.xml"/><Relationship Id="rId2" Type="http://schemas.openxmlformats.org/officeDocument/2006/relationships/image" Target="../media/image8.png"/></Relationships>
</file>

<file path=ppt/slideLayouts/_rels/slideLayout2122.xml.rels><?xml version='1.0' encoding='UTF-8' standalone='yes'?>
<Relationships xmlns="http://schemas.openxmlformats.org/package/2006/relationships"><Relationship Id="rId1" Type="http://schemas.openxmlformats.org/officeDocument/2006/relationships/slideMaster" Target="../slideMasters/slideMaster102.xml"/></Relationships>
</file>

<file path=ppt/slideLayouts/_rels/slideLayout2123.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4.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5.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6.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7.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8.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29.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30.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1.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2.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3.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4.xml.rels><?xml version='1.0' encoding='UTF-8' standalone='yes'?>
<Relationships xmlns="http://schemas.openxmlformats.org/package/2006/relationships"><Relationship Id="rId1" Type="http://schemas.openxmlformats.org/officeDocument/2006/relationships/slideMaster" Target="../slideMasters/slideMaster103.xml"/><Relationship Id="rId2" Type="http://schemas.openxmlformats.org/officeDocument/2006/relationships/image" Target="../media/image10.png"/></Relationships>
</file>

<file path=ppt/slideLayouts/_rels/slideLayout2135.xml.rels><?xml version='1.0' encoding='UTF-8' standalone='yes'?>
<Relationships xmlns="http://schemas.openxmlformats.org/package/2006/relationships"><Relationship Id="rId1" Type="http://schemas.openxmlformats.org/officeDocument/2006/relationships/slideMaster" Target="../slideMasters/slideMaster10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136.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7.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8.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39.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40.xml.rels><?xml version='1.0' encoding='UTF-8' standalone='yes'?>
<Relationships xmlns="http://schemas.openxmlformats.org/package/2006/relationships"><Relationship Id="rId1" Type="http://schemas.openxmlformats.org/officeDocument/2006/relationships/slideMaster" Target="../slideMasters/slideMaster103.xml"/></Relationships>
</file>

<file path=ppt/slideLayouts/_rels/slideLayout2141.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6.png"/></Relationships>
</file>

<file path=ppt/slideLayouts/_rels/slideLayout2142.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3.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4.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5.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6.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7.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8.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49.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50.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51.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52.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3.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4.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5.xml.rels><?xml version='1.0' encoding='UTF-8' standalone='yes'?>
<Relationships xmlns="http://schemas.openxmlformats.org/package/2006/relationships"><Relationship Id="rId1" Type="http://schemas.openxmlformats.org/officeDocument/2006/relationships/slideMaster" Target="../slideMasters/slideMaster104.xml"/><Relationship Id="rId2" Type="http://schemas.openxmlformats.org/officeDocument/2006/relationships/image" Target="../media/image10.png"/></Relationships>
</file>

<file path=ppt/slideLayouts/_rels/slideLayout2156.xml.rels><?xml version='1.0' encoding='UTF-8' standalone='yes'?>
<Relationships xmlns="http://schemas.openxmlformats.org/package/2006/relationships"><Relationship Id="rId1" Type="http://schemas.openxmlformats.org/officeDocument/2006/relationships/slideMaster" Target="../slideMasters/slideMaster104.xml"/></Relationships>
</file>

<file path=ppt/slideLayouts/_rels/slideLayout2157.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158.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159.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3.pn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60.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3.png"/></Relationships>
</file>

<file path=ppt/slideLayouts/_rels/slideLayout2161.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2.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3.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4.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5.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6.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7.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8.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69.xml.rels><?xml version='1.0' encoding='UTF-8' standalone='yes'?>
<Relationships xmlns="http://schemas.openxmlformats.org/package/2006/relationships"><Relationship Id="rId1" Type="http://schemas.openxmlformats.org/officeDocument/2006/relationships/slideMaster" Target="../slideMasters/slideMaster105.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70.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171.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172.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173.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6.png"/></Relationships>
</file>

<file path=ppt/slideLayouts/_rels/slideLayout2174.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6.png"/></Relationships>
</file>

<file path=ppt/slideLayouts/_rels/slideLayout2175.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6.png"/></Relationships>
</file>

<file path=ppt/slideLayouts/_rels/slideLayout2176.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6.png"/></Relationships>
</file>

<file path=ppt/slideLayouts/_rels/slideLayout2177.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8.png"/></Relationships>
</file>

<file path=ppt/slideLayouts/_rels/slideLayout2178.xml.rels><?xml version='1.0' encoding='UTF-8' standalone='yes'?>
<Relationships xmlns="http://schemas.openxmlformats.org/package/2006/relationships"><Relationship Id="rId1" Type="http://schemas.openxmlformats.org/officeDocument/2006/relationships/slideMaster" Target="../slideMasters/slideMaster105.xml"/><Relationship Id="rId2" Type="http://schemas.openxmlformats.org/officeDocument/2006/relationships/image" Target="../media/image8.png"/></Relationships>
</file>

<file path=ppt/slideLayouts/_rels/slideLayout2179.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80.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181.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3.png"/></Relationships>
</file>

<file path=ppt/slideLayouts/_rels/slideLayout2182.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3.png"/></Relationships>
</file>

<file path=ppt/slideLayouts/_rels/slideLayout2183.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4.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5.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6.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7.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8.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89.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90.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1.xml.rels><?xml version='1.0' encoding='UTF-8' standalone='yes'?>
<Relationships xmlns="http://schemas.openxmlformats.org/package/2006/relationships"><Relationship Id="rId1" Type="http://schemas.openxmlformats.org/officeDocument/2006/relationships/slideMaster" Target="../slideMasters/slideMaster106.xml"/></Relationships>
</file>

<file path=ppt/slideLayouts/_rels/slideLayout2192.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193.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194.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195.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6.png"/></Relationships>
</file>

<file path=ppt/slideLayouts/_rels/slideLayout2196.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6.png"/></Relationships>
</file>

<file path=ppt/slideLayouts/_rels/slideLayout2197.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6.png"/></Relationships>
</file>

<file path=ppt/slideLayouts/_rels/slideLayout2198.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6.png"/></Relationships>
</file>

<file path=ppt/slideLayouts/_rels/slideLayout2199.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00.xml.rels><?xml version='1.0' encoding='UTF-8' standalone='yes'?>
<Relationships xmlns="http://schemas.openxmlformats.org/package/2006/relationships"><Relationship Id="rId1" Type="http://schemas.openxmlformats.org/officeDocument/2006/relationships/slideMaster" Target="../slideMasters/slideMaster106.xml"/><Relationship Id="rId2" Type="http://schemas.openxmlformats.org/officeDocument/2006/relationships/image" Target="../media/image8.png"/></Relationships>
</file>

<file path=ppt/slideLayouts/_rels/slideLayout2201.xml.rels><?xml version='1.0' encoding='UTF-8' standalone='yes'?>
<Relationships xmlns="http://schemas.openxmlformats.org/package/2006/relationships"><Relationship Id="rId1" Type="http://schemas.openxmlformats.org/officeDocument/2006/relationships/slideMaster" Target="../slideMasters/slideMaster107.xml"/><Relationship Id="rId2" Type="http://schemas.openxmlformats.org/officeDocument/2006/relationships/image" Target="../media/image11.png"/></Relationships>
</file>

<file path=ppt/slideLayouts/_rels/slideLayout2202.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3.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4.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5.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6.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7.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8.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09.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10.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1.xml.rels><?xml version='1.0' encoding='UTF-8' standalone='yes'?>
<Relationships xmlns="http://schemas.openxmlformats.org/package/2006/relationships"><Relationship Id="rId1" Type="http://schemas.openxmlformats.org/officeDocument/2006/relationships/slideMaster" Target="../slideMasters/slideMaster107.xml"/><Relationship Id="rId2" Type="http://schemas.openxmlformats.org/officeDocument/2006/relationships/image" Target="../media/image12.png"/></Relationships>
</file>

<file path=ppt/slideLayouts/_rels/slideLayout2212.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3.xml.rels><?xml version='1.0' encoding='UTF-8' standalone='yes'?>
<Relationships xmlns="http://schemas.openxmlformats.org/package/2006/relationships"><Relationship Id="rId1" Type="http://schemas.openxmlformats.org/officeDocument/2006/relationships/slideMaster" Target="../slideMasters/slideMaster107.xml"/><Relationship Id="rId2" Type="http://schemas.openxmlformats.org/officeDocument/2006/relationships/image" Target="../media/image13.png"/></Relationships>
</file>

<file path=ppt/slideLayouts/_rels/slideLayout2214.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5.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6.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7.xml.rels><?xml version='1.0' encoding='UTF-8' standalone='yes'?>
<Relationships xmlns="http://schemas.openxmlformats.org/package/2006/relationships"><Relationship Id="rId1" Type="http://schemas.openxmlformats.org/officeDocument/2006/relationships/slideMaster" Target="../slideMasters/slideMaster107.xml"/></Relationships>
</file>

<file path=ppt/slideLayouts/_rels/slideLayout2218.xml.rels><?xml version='1.0' encoding='UTF-8' standalone='yes'?>
<Relationships xmlns="http://schemas.openxmlformats.org/package/2006/relationships"><Relationship Id="rId1" Type="http://schemas.openxmlformats.org/officeDocument/2006/relationships/slideMaster" Target="../slideMasters/slideMaster107.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219.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20.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221.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3.png"/></Relationships>
</file>

<file path=ppt/slideLayouts/_rels/slideLayout2222.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3.png"/></Relationships>
</file>

<file path=ppt/slideLayouts/_rels/slideLayout222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2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3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31.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232.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233.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234.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6.png"/></Relationships>
</file>

<file path=ppt/slideLayouts/_rels/slideLayout2235.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6.png"/></Relationships>
</file>

<file path=ppt/slideLayouts/_rels/slideLayout2236.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6.png"/></Relationships>
</file>

<file path=ppt/slideLayouts/_rels/slideLayout2237.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6.png"/></Relationships>
</file>

<file path=ppt/slideLayouts/_rels/slideLayout2238.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8.png"/></Relationships>
</file>

<file path=ppt/slideLayouts/_rels/slideLayout2239.xml.rels><?xml version='1.0' encoding='UTF-8' standalone='yes'?>
<Relationships xmlns="http://schemas.openxmlformats.org/package/2006/relationships"><Relationship Id="rId1" Type="http://schemas.openxmlformats.org/officeDocument/2006/relationships/slideMaster" Target="../slideMasters/slideMaster108.xml"/><Relationship Id="rId2" Type="http://schemas.openxmlformats.org/officeDocument/2006/relationships/image" Target="../media/image8.pn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4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4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25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3.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4.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5.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6.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7.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8.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59.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0.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1.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2.xml.rels><?xml version='1.0' encoding='UTF-8' standalone='yes'?>
<Relationships xmlns="http://schemas.openxmlformats.org/package/2006/relationships"><Relationship Id="rId1" Type="http://schemas.openxmlformats.org/officeDocument/2006/relationships/slideMaster" Target="../slideMasters/slideMaster108.xml"/></Relationships>
</file>

<file path=ppt/slideLayouts/_rels/slideLayout2263.xml.rels><?xml version='1.0' encoding='UTF-8' standalone='yes'?>
<Relationships xmlns="http://schemas.openxmlformats.org/package/2006/relationships"><Relationship Id="rId1" Type="http://schemas.openxmlformats.org/officeDocument/2006/relationships/slideMaster" Target="../slideMasters/slideMaster109.xml"/><Relationship Id="rId2" Type="http://schemas.openxmlformats.org/officeDocument/2006/relationships/image" Target="../media/image11.png"/></Relationships>
</file>

<file path=ppt/slideLayouts/_rels/slideLayout2264.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5.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6.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7.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8.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69.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10.png"/></Relationships>
</file>

<file path=ppt/slideLayouts/_rels/slideLayout2270.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1.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2.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3.xml.rels><?xml version='1.0' encoding='UTF-8' standalone='yes'?>
<Relationships xmlns="http://schemas.openxmlformats.org/package/2006/relationships"><Relationship Id="rId1" Type="http://schemas.openxmlformats.org/officeDocument/2006/relationships/slideMaster" Target="../slideMasters/slideMaster109.xml"/><Relationship Id="rId2" Type="http://schemas.openxmlformats.org/officeDocument/2006/relationships/image" Target="../media/image12.png"/></Relationships>
</file>

<file path=ppt/slideLayouts/_rels/slideLayout2274.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5.xml.rels><?xml version='1.0' encoding='UTF-8' standalone='yes'?>
<Relationships xmlns="http://schemas.openxmlformats.org/package/2006/relationships"><Relationship Id="rId1" Type="http://schemas.openxmlformats.org/officeDocument/2006/relationships/slideMaster" Target="../slideMasters/slideMaster109.xml"/><Relationship Id="rId2" Type="http://schemas.openxmlformats.org/officeDocument/2006/relationships/image" Target="../media/image13.png"/></Relationships>
</file>

<file path=ppt/slideLayouts/_rels/slideLayout2276.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7.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8.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79.xml.rels><?xml version='1.0' encoding='UTF-8' standalone='yes'?>
<Relationships xmlns="http://schemas.openxmlformats.org/package/2006/relationships"><Relationship Id="rId1" Type="http://schemas.openxmlformats.org/officeDocument/2006/relationships/slideMaster" Target="../slideMasters/slideMaster109.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0.xml.rels><?xml version='1.0' encoding='UTF-8' standalone='yes'?>
<Relationships xmlns="http://schemas.openxmlformats.org/package/2006/relationships"><Relationship Id="rId1" Type="http://schemas.openxmlformats.org/officeDocument/2006/relationships/slideMaster" Target="../slideMasters/slideMaster109.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281.xml.rels><?xml version='1.0' encoding='UTF-8' standalone='yes'?>
<Relationships xmlns="http://schemas.openxmlformats.org/package/2006/relationships"><Relationship Id="rId1" Type="http://schemas.openxmlformats.org/officeDocument/2006/relationships/slideMaster" Target="../slideMasters/slideMaster110.xml"/><Relationship Id="rId2" Type="http://schemas.openxmlformats.org/officeDocument/2006/relationships/image" Target="../media/image11.png"/></Relationships>
</file>

<file path=ppt/slideLayouts/_rels/slideLayout2282.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3.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4.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5.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6.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7.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8.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89.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6.png"/></Relationships>
</file>

<file path=ppt/slideLayouts/_rels/slideLayout2290.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1.xml.rels><?xml version='1.0' encoding='UTF-8' standalone='yes'?>
<Relationships xmlns="http://schemas.openxmlformats.org/package/2006/relationships"><Relationship Id="rId1" Type="http://schemas.openxmlformats.org/officeDocument/2006/relationships/slideMaster" Target="../slideMasters/slideMaster110.xml"/><Relationship Id="rId2" Type="http://schemas.openxmlformats.org/officeDocument/2006/relationships/image" Target="../media/image12.png"/></Relationships>
</file>

<file path=ppt/slideLayouts/_rels/slideLayout2292.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3.xml.rels><?xml version='1.0' encoding='UTF-8' standalone='yes'?>
<Relationships xmlns="http://schemas.openxmlformats.org/package/2006/relationships"><Relationship Id="rId1" Type="http://schemas.openxmlformats.org/officeDocument/2006/relationships/slideMaster" Target="../slideMasters/slideMaster110.xml"/><Relationship Id="rId2" Type="http://schemas.openxmlformats.org/officeDocument/2006/relationships/image" Target="../media/image13.png"/></Relationships>
</file>

<file path=ppt/slideLayouts/_rels/slideLayout2294.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5.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6.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7.xml.rels><?xml version='1.0' encoding='UTF-8' standalone='yes'?>
<Relationships xmlns="http://schemas.openxmlformats.org/package/2006/relationships"><Relationship Id="rId1" Type="http://schemas.openxmlformats.org/officeDocument/2006/relationships/slideMaster" Target="../slideMasters/slideMaster110.xml"/></Relationships>
</file>

<file path=ppt/slideLayouts/_rels/slideLayout2298.xml.rels><?xml version='1.0' encoding='UTF-8' standalone='yes'?>
<Relationships xmlns="http://schemas.openxmlformats.org/package/2006/relationships"><Relationship Id="rId1" Type="http://schemas.openxmlformats.org/officeDocument/2006/relationships/slideMaster" Target="../slideMasters/slideMaster110.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299.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00.xml.rels><?xml version='1.0' encoding='UTF-8' standalone='yes'?>
<Relationships xmlns="http://schemas.openxmlformats.org/package/2006/relationships"><Relationship Id="rId1" Type="http://schemas.openxmlformats.org/officeDocument/2006/relationships/slideMaster" Target="../slideMasters/slideMaster111.xml"/><Relationship Id="rId2" Type="http://schemas.openxmlformats.org/officeDocument/2006/relationships/image" Target="../media/image10.png"/></Relationships>
</file>

<file path=ppt/slideLayouts/_rels/slideLayout2301.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02.xml.rels><?xml version='1.0' encoding='UTF-8' standalone='yes'?>
<Relationships xmlns="http://schemas.openxmlformats.org/package/2006/relationships"><Relationship Id="rId1" Type="http://schemas.openxmlformats.org/officeDocument/2006/relationships/slideMaster" Target="../slideMasters/slideMaster111.xml"/></Relationships>
</file>

<file path=ppt/slideLayouts/_rels/slideLayout2303.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304.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305.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3.png"/></Relationships>
</file>

<file path=ppt/slideLayouts/_rels/slideLayout2306.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3.png"/></Relationships>
</file>

<file path=ppt/slideLayouts/_rels/slideLayout2307.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08.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09.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10.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1.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2.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3.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4.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5.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16.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317.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318.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319.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6.png"/></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20.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6.png"/></Relationships>
</file>

<file path=ppt/slideLayouts/_rels/slideLayout2321.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6.png"/></Relationships>
</file>

<file path=ppt/slideLayouts/_rels/slideLayout2322.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6.png"/></Relationships>
</file>

<file path=ppt/slideLayouts/_rels/slideLayout2323.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8.png"/></Relationships>
</file>

<file path=ppt/slideLayouts/_rels/slideLayout2324.xml.rels><?xml version='1.0' encoding='UTF-8' standalone='yes'?>
<Relationships xmlns="http://schemas.openxmlformats.org/package/2006/relationships"><Relationship Id="rId1" Type="http://schemas.openxmlformats.org/officeDocument/2006/relationships/slideMaster" Target="../slideMasters/slideMaster112.xml"/><Relationship Id="rId2" Type="http://schemas.openxmlformats.org/officeDocument/2006/relationships/image" Target="../media/image8.png"/></Relationships>
</file>

<file path=ppt/slideLayouts/_rels/slideLayout2325.xml.rels><?xml version='1.0' encoding='UTF-8' standalone='yes'?>
<Relationships xmlns="http://schemas.openxmlformats.org/package/2006/relationships"><Relationship Id="rId1" Type="http://schemas.openxmlformats.org/officeDocument/2006/relationships/slideMaster" Target="../slideMasters/slideMaster112.xml"/></Relationships>
</file>

<file path=ppt/slideLayouts/_rels/slideLayout2326.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7.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8.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29.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30.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1.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2.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3.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4.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5.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6.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37.xml.rels><?xml version='1.0' encoding='UTF-8' standalone='yes'?>
<Relationships xmlns="http://schemas.openxmlformats.org/package/2006/relationships"><Relationship Id="rId1" Type="http://schemas.openxmlformats.org/officeDocument/2006/relationships/slideMaster" Target="../slideMasters/slideMaster113.xml"/><Relationship Id="rId2" Type="http://schemas.openxmlformats.org/officeDocument/2006/relationships/image" Target="../media/image10.png"/></Relationships>
</file>

<file path=ppt/slideLayouts/_rels/slideLayout2338.xml.rels><?xml version='1.0' encoding='UTF-8' standalone='yes'?>
<Relationships xmlns="http://schemas.openxmlformats.org/package/2006/relationships"><Relationship Id="rId1" Type="http://schemas.openxmlformats.org/officeDocument/2006/relationships/slideMaster" Target="../slideMasters/slideMaster11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339.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40.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1.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2.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3.xml.rels><?xml version='1.0' encoding='UTF-8' standalone='yes'?>
<Relationships xmlns="http://schemas.openxmlformats.org/package/2006/relationships"><Relationship Id="rId1" Type="http://schemas.openxmlformats.org/officeDocument/2006/relationships/slideMaster" Target="../slideMasters/slideMaster113.xml"/></Relationships>
</file>

<file path=ppt/slideLayouts/_rels/slideLayout2344.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345.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346.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3.png"/></Relationships>
</file>

<file path=ppt/slideLayouts/_rels/slideLayout2347.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3.png"/></Relationships>
</file>

<file path=ppt/slideLayouts/_rels/slideLayout234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4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5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56.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357.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358.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359.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6.png"/></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60.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6.png"/></Relationships>
</file>

<file path=ppt/slideLayouts/_rels/slideLayout2361.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6.png"/></Relationships>
</file>

<file path=ppt/slideLayouts/_rels/slideLayout2362.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6.png"/></Relationships>
</file>

<file path=ppt/slideLayouts/_rels/slideLayout2363.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8.png"/></Relationships>
</file>

<file path=ppt/slideLayouts/_rels/slideLayout2364.xml.rels><?xml version='1.0' encoding='UTF-8' standalone='yes'?>
<Relationships xmlns="http://schemas.openxmlformats.org/package/2006/relationships"><Relationship Id="rId1" Type="http://schemas.openxmlformats.org/officeDocument/2006/relationships/slideMaster" Target="../slideMasters/slideMaster114.xml"/><Relationship Id="rId2" Type="http://schemas.openxmlformats.org/officeDocument/2006/relationships/image" Target="../media/image8.png"/></Relationships>
</file>

<file path=ppt/slideLayouts/_rels/slideLayout236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6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7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8.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79.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80.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1.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2.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3.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4.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5.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6.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7.xml.rels><?xml version='1.0' encoding='UTF-8' standalone='yes'?>
<Relationships xmlns="http://schemas.openxmlformats.org/package/2006/relationships"><Relationship Id="rId1" Type="http://schemas.openxmlformats.org/officeDocument/2006/relationships/slideMaster" Target="../slideMasters/slideMaster114.xml"/></Relationships>
</file>

<file path=ppt/slideLayouts/_rels/slideLayout2388.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89.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390.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1.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2.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3.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4.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5.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6.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7.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8.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399.xml.rels><?xml version='1.0' encoding='UTF-8' standalone='yes'?>
<Relationships xmlns="http://schemas.openxmlformats.org/package/2006/relationships"><Relationship Id="rId1" Type="http://schemas.openxmlformats.org/officeDocument/2006/relationships/slideMaster" Target="../slideMasters/slideMaster115.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00.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1.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2.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3.xml.rels><?xml version='1.0' encoding='UTF-8' standalone='yes'?>
<Relationships xmlns="http://schemas.openxmlformats.org/package/2006/relationships"><Relationship Id="rId1" Type="http://schemas.openxmlformats.org/officeDocument/2006/relationships/slideMaster" Target="../slideMasters/slideMaster115.xml"/></Relationships>
</file>

<file path=ppt/slideLayouts/_rels/slideLayout2404.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405.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406.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3.png"/></Relationships>
</file>

<file path=ppt/slideLayouts/_rels/slideLayout2407.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3.png"/></Relationships>
</file>

<file path=ppt/slideLayouts/_rels/slideLayout240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0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1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16.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417.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418.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419.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6.png"/></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2420.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6.png"/></Relationships>
</file>

<file path=ppt/slideLayouts/_rels/slideLayout2421.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6.png"/></Relationships>
</file>

<file path=ppt/slideLayouts/_rels/slideLayout2422.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6.png"/></Relationships>
</file>

<file path=ppt/slideLayouts/_rels/slideLayout2423.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8.png"/></Relationships>
</file>

<file path=ppt/slideLayouts/_rels/slideLayout2424.xml.rels><?xml version='1.0' encoding='UTF-8' standalone='yes'?>
<Relationships xmlns="http://schemas.openxmlformats.org/package/2006/relationships"><Relationship Id="rId1" Type="http://schemas.openxmlformats.org/officeDocument/2006/relationships/slideMaster" Target="../slideMasters/slideMaster116.xml"/><Relationship Id="rId2" Type="http://schemas.openxmlformats.org/officeDocument/2006/relationships/image" Target="../media/image8.png"/></Relationships>
</file>

<file path=ppt/slideLayouts/_rels/slideLayout242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2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10.png"/></Relationships>
</file>

<file path=ppt/slideLayouts/_rels/slideLayout243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8.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39.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11.png"/></Relationships>
</file>

<file path=ppt/slideLayouts/_rels/slideLayout2440.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1.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2.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3.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4.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5.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6.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7.xml.rels><?xml version='1.0' encoding='UTF-8' standalone='yes'?>
<Relationships xmlns="http://schemas.openxmlformats.org/package/2006/relationships"><Relationship Id="rId1" Type="http://schemas.openxmlformats.org/officeDocument/2006/relationships/slideMaster" Target="../slideMasters/slideMaster116.xml"/></Relationships>
</file>

<file path=ppt/slideLayouts/_rels/slideLayout2448.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449.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50.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3.png"/></Relationships>
</file>

<file path=ppt/slideLayouts/_rels/slideLayout2451.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3.png"/></Relationships>
</file>

<file path=ppt/slideLayouts/_rels/slideLayout245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5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60.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461.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462.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463.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6.png"/></Relationships>
</file>

<file path=ppt/slideLayouts/_rels/slideLayout2464.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6.png"/></Relationships>
</file>

<file path=ppt/slideLayouts/_rels/slideLayout2465.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6.png"/></Relationships>
</file>

<file path=ppt/slideLayouts/_rels/slideLayout2466.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6.png"/></Relationships>
</file>

<file path=ppt/slideLayouts/_rels/slideLayout2467.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8.png"/></Relationships>
</file>

<file path=ppt/slideLayouts/_rels/slideLayout2468.xml.rels><?xml version='1.0' encoding='UTF-8' standalone='yes'?>
<Relationships xmlns="http://schemas.openxmlformats.org/package/2006/relationships"><Relationship Id="rId1" Type="http://schemas.openxmlformats.org/officeDocument/2006/relationships/slideMaster" Target="../slideMasters/slideMaster117.xml"/><Relationship Id="rId2" Type="http://schemas.openxmlformats.org/officeDocument/2006/relationships/image" Target="../media/image8.png"/></Relationships>
</file>

<file path=ppt/slideLayouts/_rels/slideLayout246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7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7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8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2.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3.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4.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5.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6.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7.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8.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89.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490.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1.xml.rels><?xml version='1.0' encoding='UTF-8' standalone='yes'?>
<Relationships xmlns="http://schemas.openxmlformats.org/package/2006/relationships"><Relationship Id="rId1" Type="http://schemas.openxmlformats.org/officeDocument/2006/relationships/slideMaster" Target="../slideMasters/slideMaster117.xml"/></Relationships>
</file>

<file path=ppt/slideLayouts/_rels/slideLayout2492.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3.xml.rels><?xml version='1.0' encoding='UTF-8' standalone='yes'?>
<Relationships xmlns="http://schemas.openxmlformats.org/package/2006/relationships"><Relationship Id="rId1" Type="http://schemas.openxmlformats.org/officeDocument/2006/relationships/slideMaster" Target="../slideMasters/slideMaster118.xml"/><Relationship Id="rId2" Type="http://schemas.openxmlformats.org/officeDocument/2006/relationships/image" Target="../media/image10.png"/></Relationships>
</file>

<file path=ppt/slideLayouts/_rels/slideLayout2494.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5.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6.xml.rels><?xml version='1.0' encoding='UTF-8' standalone='yes'?>
<Relationships xmlns="http://schemas.openxmlformats.org/package/2006/relationships"><Relationship Id="rId1" Type="http://schemas.openxmlformats.org/officeDocument/2006/relationships/slideMaster" Target="../slideMasters/slideMaster118.xml"/></Relationships>
</file>

<file path=ppt/slideLayouts/_rels/slideLayout2497.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498.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499.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00.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3.png"/></Relationships>
</file>

<file path=ppt/slideLayouts/_rels/slideLayout250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09.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10.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511.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512.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6.png"/></Relationships>
</file>

<file path=ppt/slideLayouts/_rels/slideLayout2513.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6.png"/></Relationships>
</file>

<file path=ppt/slideLayouts/_rels/slideLayout2514.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6.png"/></Relationships>
</file>

<file path=ppt/slideLayouts/_rels/slideLayout2515.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6.png"/></Relationships>
</file>

<file path=ppt/slideLayouts/_rels/slideLayout2516.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8.png"/></Relationships>
</file>

<file path=ppt/slideLayouts/_rels/slideLayout2517.xml.rels><?xml version='1.0' encoding='UTF-8' standalone='yes'?>
<Relationships xmlns="http://schemas.openxmlformats.org/package/2006/relationships"><Relationship Id="rId1" Type="http://schemas.openxmlformats.org/officeDocument/2006/relationships/slideMaster" Target="../slideMasters/slideMaster119.xml"/><Relationship Id="rId2" Type="http://schemas.openxmlformats.org/officeDocument/2006/relationships/image" Target="../media/image8.png"/></Relationships>
</file>

<file path=ppt/slideLayouts/_rels/slideLayout251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1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2520.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2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530.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1.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2.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3.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4.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5.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6.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7.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8.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39.xml.rels><?xml version='1.0' encoding='UTF-8' standalone='yes'?>
<Relationships xmlns="http://schemas.openxmlformats.org/package/2006/relationships"><Relationship Id="rId1" Type="http://schemas.openxmlformats.org/officeDocument/2006/relationships/slideMaster" Target="../slideMasters/slideMaster119.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540.xml.rels><?xml version='1.0' encoding='UTF-8' standalone='yes'?>
<Relationships xmlns="http://schemas.openxmlformats.org/package/2006/relationships"><Relationship Id="rId1" Type="http://schemas.openxmlformats.org/officeDocument/2006/relationships/slideMaster" Target="../slideMasters/slideMaster120.xml"/><Relationship Id="rId2" Type="http://schemas.openxmlformats.org/officeDocument/2006/relationships/image" Target="../media/image11.png"/></Relationships>
</file>

<file path=ppt/slideLayouts/_rels/slideLayout2541.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2.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3.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4.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5.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6.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7.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8.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49.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3.png"/></Relationships>
</file>

<file path=ppt/slideLayouts/_rels/slideLayout2550.xml.rels><?xml version='1.0' encoding='UTF-8' standalone='yes'?>
<Relationships xmlns="http://schemas.openxmlformats.org/package/2006/relationships"><Relationship Id="rId1" Type="http://schemas.openxmlformats.org/officeDocument/2006/relationships/slideMaster" Target="../slideMasters/slideMaster120.xml"/><Relationship Id="rId2" Type="http://schemas.openxmlformats.org/officeDocument/2006/relationships/image" Target="../media/image12.png"/></Relationships>
</file>

<file path=ppt/slideLayouts/_rels/slideLayout2551.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2.xml.rels><?xml version='1.0' encoding='UTF-8' standalone='yes'?>
<Relationships xmlns="http://schemas.openxmlformats.org/package/2006/relationships"><Relationship Id="rId1" Type="http://schemas.openxmlformats.org/officeDocument/2006/relationships/slideMaster" Target="../slideMasters/slideMaster120.xml"/><Relationship Id="rId2" Type="http://schemas.openxmlformats.org/officeDocument/2006/relationships/image" Target="../media/image13.png"/></Relationships>
</file>

<file path=ppt/slideLayouts/_rels/slideLayout2553.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4.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5.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6.xml.rels><?xml version='1.0' encoding='UTF-8' standalone='yes'?>
<Relationships xmlns="http://schemas.openxmlformats.org/package/2006/relationships"><Relationship Id="rId1" Type="http://schemas.openxmlformats.org/officeDocument/2006/relationships/slideMaster" Target="../slideMasters/slideMaster120.xml"/></Relationships>
</file>

<file path=ppt/slideLayouts/_rels/slideLayout2557.xml.rels><?xml version='1.0' encoding='UTF-8' standalone='yes'?>
<Relationships xmlns="http://schemas.openxmlformats.org/package/2006/relationships"><Relationship Id="rId1" Type="http://schemas.openxmlformats.org/officeDocument/2006/relationships/slideMaster" Target="../slideMasters/slideMaster120.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558.xml.rels><?xml version='1.0' encoding='UTF-8' standalone='yes'?>
<Relationships xmlns="http://schemas.openxmlformats.org/package/2006/relationships"><Relationship Id="rId1" Type="http://schemas.openxmlformats.org/officeDocument/2006/relationships/slideMaster" Target="../slideMasters/slideMaster121.xml"/><Relationship Id="rId2" Type="http://schemas.openxmlformats.org/officeDocument/2006/relationships/image" Target="../media/image11.png"/></Relationships>
</file>

<file path=ppt/slideLayouts/_rels/slideLayout2559.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3.png"/></Relationships>
</file>

<file path=ppt/slideLayouts/_rels/slideLayout2560.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1.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2.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3.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4.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5.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6.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7.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68.xml.rels><?xml version='1.0' encoding='UTF-8' standalone='yes'?>
<Relationships xmlns="http://schemas.openxmlformats.org/package/2006/relationships"><Relationship Id="rId1" Type="http://schemas.openxmlformats.org/officeDocument/2006/relationships/slideMaster" Target="../slideMasters/slideMaster121.xml"/><Relationship Id="rId2" Type="http://schemas.openxmlformats.org/officeDocument/2006/relationships/image" Target="../media/image12.png"/></Relationships>
</file>

<file path=ppt/slideLayouts/_rels/slideLayout2569.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70.xml.rels><?xml version='1.0' encoding='UTF-8' standalone='yes'?>
<Relationships xmlns="http://schemas.openxmlformats.org/package/2006/relationships"><Relationship Id="rId1" Type="http://schemas.openxmlformats.org/officeDocument/2006/relationships/slideMaster" Target="../slideMasters/slideMaster121.xml"/><Relationship Id="rId2" Type="http://schemas.openxmlformats.org/officeDocument/2006/relationships/image" Target="../media/image13.png"/></Relationships>
</file>

<file path=ppt/slideLayouts/_rels/slideLayout2571.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2.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3.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4.xml.rels><?xml version='1.0' encoding='UTF-8' standalone='yes'?>
<Relationships xmlns="http://schemas.openxmlformats.org/package/2006/relationships"><Relationship Id="rId1" Type="http://schemas.openxmlformats.org/officeDocument/2006/relationships/slideMaster" Target="../slideMasters/slideMaster121.xml"/></Relationships>
</file>

<file path=ppt/slideLayouts/_rels/slideLayout2575.xml.rels><?xml version='1.0' encoding='UTF-8' standalone='yes'?>
<Relationships xmlns="http://schemas.openxmlformats.org/package/2006/relationships"><Relationship Id="rId1" Type="http://schemas.openxmlformats.org/officeDocument/2006/relationships/slideMaster" Target="../slideMasters/slideMaster12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2576.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577.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578.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3.png"/></Relationships>
</file>

<file path=ppt/slideLayouts/_rels/slideLayout2579.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3.png"/></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8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88.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589.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590.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591.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6.png"/></Relationships>
</file>

<file path=ppt/slideLayouts/_rels/slideLayout2592.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6.png"/></Relationships>
</file>

<file path=ppt/slideLayouts/_rels/slideLayout2593.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6.png"/></Relationships>
</file>

<file path=ppt/slideLayouts/_rels/slideLayout2594.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6.png"/></Relationships>
</file>

<file path=ppt/slideLayouts/_rels/slideLayout2595.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8.png"/></Relationships>
</file>

<file path=ppt/slideLayouts/_rels/slideLayout2596.xml.rels><?xml version='1.0' encoding='UTF-8' standalone='yes'?>
<Relationships xmlns="http://schemas.openxmlformats.org/package/2006/relationships"><Relationship Id="rId1" Type="http://schemas.openxmlformats.org/officeDocument/2006/relationships/slideMaster" Target="../slideMasters/slideMaster122.xml"/><Relationship Id="rId2" Type="http://schemas.openxmlformats.org/officeDocument/2006/relationships/image" Target="../media/image8.png"/></Relationships>
</file>

<file path=ppt/slideLayouts/_rels/slideLayout259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9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59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0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0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10.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1.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2.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3.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4.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5.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6.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7.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8.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19.xml.rels><?xml version='1.0' encoding='UTF-8' standalone='yes'?>
<Relationships xmlns="http://schemas.openxmlformats.org/package/2006/relationships"><Relationship Id="rId1" Type="http://schemas.openxmlformats.org/officeDocument/2006/relationships/slideMaster" Target="../slideMasters/slideMaster122.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20.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621.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622.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3.png"/></Relationships>
</file>

<file path=ppt/slideLayouts/_rels/slideLayout2623.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3.png"/></Relationships>
</file>

<file path=ppt/slideLayouts/_rels/slideLayout2624.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5.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6.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7.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8.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29.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30.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1.xml.rels><?xml version='1.0' encoding='UTF-8' standalone='yes'?>
<Relationships xmlns="http://schemas.openxmlformats.org/package/2006/relationships"><Relationship Id="rId1" Type="http://schemas.openxmlformats.org/officeDocument/2006/relationships/slideMaster" Target="../slideMasters/slideMaster123.xml"/></Relationships>
</file>

<file path=ppt/slideLayouts/_rels/slideLayout2632.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633.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634.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635.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6.png"/></Relationships>
</file>

<file path=ppt/slideLayouts/_rels/slideLayout2636.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6.png"/></Relationships>
</file>

<file path=ppt/slideLayouts/_rels/slideLayout2637.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6.png"/></Relationships>
</file>

<file path=ppt/slideLayouts/_rels/slideLayout2638.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6.png"/></Relationships>
</file>

<file path=ppt/slideLayouts/_rels/slideLayout2639.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8.png"/></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640.xml.rels><?xml version='1.0' encoding='UTF-8' standalone='yes'?>
<Relationships xmlns="http://schemas.openxmlformats.org/package/2006/relationships"><Relationship Id="rId1" Type="http://schemas.openxmlformats.org/officeDocument/2006/relationships/slideMaster" Target="../slideMasters/slideMaster123.xml"/><Relationship Id="rId2" Type="http://schemas.openxmlformats.org/officeDocument/2006/relationships/image" Target="../media/image8.png"/></Relationships>
</file>

<file path=ppt/slideLayouts/_rels/slideLayout2641.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642.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643.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3.png"/></Relationships>
</file>

<file path=ppt/slideLayouts/_rels/slideLayout2644.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3.png"/></Relationships>
</file>

<file path=ppt/slideLayouts/_rels/slideLayout264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4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65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53.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654.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655.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656.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6.png"/></Relationships>
</file>

<file path=ppt/slideLayouts/_rels/slideLayout2657.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6.png"/></Relationships>
</file>

<file path=ppt/slideLayouts/_rels/slideLayout2658.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6.png"/></Relationships>
</file>

<file path=ppt/slideLayouts/_rels/slideLayout2659.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6.png"/></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660.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8.png"/></Relationships>
</file>

<file path=ppt/slideLayouts/_rels/slideLayout2661.xml.rels><?xml version='1.0' encoding='UTF-8' standalone='yes'?>
<Relationships xmlns="http://schemas.openxmlformats.org/package/2006/relationships"><Relationship Id="rId1" Type="http://schemas.openxmlformats.org/officeDocument/2006/relationships/slideMaster" Target="../slideMasters/slideMaster124.xml"/><Relationship Id="rId2" Type="http://schemas.openxmlformats.org/officeDocument/2006/relationships/image" Target="../media/image8.png"/></Relationships>
</file>

<file path=ppt/slideLayouts/_rels/slideLayout266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6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67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5.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6.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7.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8.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79.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6.png"/></Relationships>
</file>

<file path=ppt/slideLayouts/_rels/slideLayout2680.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1.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2.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3.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4.xml.rels><?xml version='1.0' encoding='UTF-8' standalone='yes'?>
<Relationships xmlns="http://schemas.openxmlformats.org/package/2006/relationships"><Relationship Id="rId1" Type="http://schemas.openxmlformats.org/officeDocument/2006/relationships/slideMaster" Target="../slideMasters/slideMaster124.xml"/></Relationships>
</file>

<file path=ppt/slideLayouts/_rels/slideLayout2685.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2686.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2687.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3.png"/></Relationships>
</file>

<file path=ppt/slideLayouts/_rels/slideLayout2688.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3.png"/></Relationships>
</file>

<file path=ppt/slideLayouts/_rels/slideLayout268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6.png"/></Relationships>
</file>

<file path=ppt/slideLayouts/_rels/slideLayout269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697.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2698.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2699.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6.png"/></Relationships>
</file>

<file path=ppt/slideLayouts/_rels/slideLayout2700.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6.png"/></Relationships>
</file>

<file path=ppt/slideLayouts/_rels/slideLayout2701.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6.png"/></Relationships>
</file>

<file path=ppt/slideLayouts/_rels/slideLayout2702.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6.png"/></Relationships>
</file>

<file path=ppt/slideLayouts/_rels/slideLayout2703.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6.png"/></Relationships>
</file>

<file path=ppt/slideLayouts/_rels/slideLayout2704.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8.png"/></Relationships>
</file>

<file path=ppt/slideLayouts/_rels/slideLayout2705.xml.rels><?xml version='1.0' encoding='UTF-8' standalone='yes'?>
<Relationships xmlns="http://schemas.openxmlformats.org/package/2006/relationships"><Relationship Id="rId1" Type="http://schemas.openxmlformats.org/officeDocument/2006/relationships/slideMaster" Target="../slideMasters/slideMaster125.xml"/><Relationship Id="rId2" Type="http://schemas.openxmlformats.org/officeDocument/2006/relationships/image" Target="../media/image8.png"/></Relationships>
</file>

<file path=ppt/slideLayouts/_rels/slideLayout270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0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6.png"/></Relationships>
</file>

<file path=ppt/slideLayouts/_rels/slideLayout271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19.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8.png"/></Relationships>
</file>

<file path=ppt/slideLayouts/_rels/slideLayout2720.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1.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2.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3.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4.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5.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6.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7.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28.xml.rels><?xml version='1.0' encoding='UTF-8' standalone='yes'?>
<Relationships xmlns="http://schemas.openxmlformats.org/package/2006/relationships"><Relationship Id="rId1" Type="http://schemas.openxmlformats.org/officeDocument/2006/relationships/slideMaster" Target="../slideMasters/slideMaster125.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8.png"/></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11.png"/></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12.png"/></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1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6.png"/></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10.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6.pn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10.png"/></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6.png"/></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10.png"/></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3.png"/></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3.png"/></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6.png"/></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6.png"/></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6.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6.png"/></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8.png"/></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image" Target="../media/image8.png"/></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3.png"/></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3.png"/></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6.png"/></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6.png"/></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6.png"/></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8.png"/></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20.xml"/><Relationship Id="rId2" Type="http://schemas.openxmlformats.org/officeDocument/2006/relationships/image" Target="../media/image8.png"/></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3.png"/></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3.png"/></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6.png"/></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6.png"/></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6.png"/></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6.png"/></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8.png"/></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21.xml"/><Relationship Id="rId2" Type="http://schemas.openxmlformats.org/officeDocument/2006/relationships/image" Target="../media/image8.png"/></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22.xml"/><Relationship Id="rId2" Type="http://schemas.openxmlformats.org/officeDocument/2006/relationships/image" Target="../media/image11.png"/></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22.xml"/><Relationship Id="rId2" Type="http://schemas.openxmlformats.org/officeDocument/2006/relationships/image" Target="../media/image12.png"/></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22.xml"/><Relationship Id="rId2"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22.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23.xml"/><Relationship Id="rId2" Type="http://schemas.openxmlformats.org/officeDocument/2006/relationships/image" Target="../media/image11.pn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23.xml"/><Relationship Id="rId2" Type="http://schemas.openxmlformats.org/officeDocument/2006/relationships/image" Target="../media/image12.png"/></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23.xml"/><Relationship Id="rId2"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23.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6.png"/></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24.xml"/><Relationship Id="rId2" Type="http://schemas.openxmlformats.org/officeDocument/2006/relationships/image" Target="../media/image10.png"/></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6.png"/></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25.xml"/><Relationship Id="rId2" Type="http://schemas.openxmlformats.org/officeDocument/2006/relationships/image" Target="../media/image10.png"/></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26.xml"/><Relationship Id="rId2" Type="http://schemas.openxmlformats.org/officeDocument/2006/relationships/image" Target="../media/image10.png"/></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26.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27.xml"/><Relationship Id="rId2" Type="http://schemas.openxmlformats.org/officeDocument/2006/relationships/image" Target="../media/image10.png"/></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27.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png"/></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5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5.xml.rels><?xml version='1.0' encoding='UTF-8' standalone='yes'?>
<Relationships xmlns="http://schemas.openxmlformats.org/package/2006/relationships"><Relationship Id="rId1" Type="http://schemas.openxmlformats.org/officeDocument/2006/relationships/slideMaster" Target="../slideMasters/slideMaster28.xml"/><Relationship Id="rId2" Type="http://schemas.openxmlformats.org/officeDocument/2006/relationships/image" Target="../media/image10.png"/></Relationships>
</file>

<file path=ppt/slideLayouts/_rels/slideLayout566.xml.rels><?xml version='1.0' encoding='UTF-8' standalone='yes'?>
<Relationships xmlns="http://schemas.openxmlformats.org/package/2006/relationships"><Relationship Id="rId1" Type="http://schemas.openxmlformats.org/officeDocument/2006/relationships/slideMaster" Target="../slideMasters/slideMaster28.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56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6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57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573.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57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png"/></Relationships>
</file>

<file path=ppt/slideLayouts/_rels/slideLayout57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3.png"/></Relationships>
</file>

<file path=ppt/slideLayouts/_rels/slideLayout57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7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84.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585.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586.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587.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6.png"/></Relationships>
</file>

<file path=ppt/slideLayouts/_rels/slideLayout588.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6.png"/></Relationships>
</file>

<file path=ppt/slideLayouts/_rels/slideLayout589.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6.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90.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6.png"/></Relationships>
</file>

<file path=ppt/slideLayouts/_rels/slideLayout591.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8.png"/></Relationships>
</file>

<file path=ppt/slideLayouts/_rels/slideLayout592.xml.rels><?xml version='1.0' encoding='UTF-8' standalone='yes'?>
<Relationships xmlns="http://schemas.openxmlformats.org/package/2006/relationships"><Relationship Id="rId1" Type="http://schemas.openxmlformats.org/officeDocument/2006/relationships/slideMaster" Target="../slideMasters/slideMaster29.xml"/><Relationship Id="rId2" Type="http://schemas.openxmlformats.org/officeDocument/2006/relationships/image" Target="../media/image8.png"/></Relationships>
</file>

<file path=ppt/slideLayouts/_rels/slideLayout59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59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0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0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61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617.xml.rels><?xml version='1.0' encoding='UTF-8' standalone='yes'?>
<Relationships xmlns="http://schemas.openxmlformats.org/package/2006/relationships"><Relationship Id="rId1" Type="http://schemas.openxmlformats.org/officeDocument/2006/relationships/slideMaster" Target="../slideMasters/slideMaster30.xml"/><Relationship Id="rId2" Type="http://schemas.openxmlformats.org/officeDocument/2006/relationships/image" Target="../media/image10.png"/></Relationships>
</file>

<file path=ppt/slideLayouts/_rels/slideLayout61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619.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6.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0.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1.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2.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3.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4.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5.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6.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7.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8.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29.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633.xml.rels><?xml version='1.0' encoding='UTF-8' standalone='yes'?>
<Relationships xmlns="http://schemas.openxmlformats.org/package/2006/relationships"><Relationship Id="rId1" Type="http://schemas.openxmlformats.org/officeDocument/2006/relationships/slideMaster" Target="../slideMasters/slideMaster31.xml"/><Relationship Id="rId2" Type="http://schemas.openxmlformats.org/officeDocument/2006/relationships/image" Target="../media/image10.png"/></Relationships>
</file>

<file path=ppt/slideLayouts/_rels/slideLayout634.xml.rels><?xml version='1.0' encoding='UTF-8' standalone='yes'?>
<Relationships xmlns="http://schemas.openxmlformats.org/package/2006/relationships"><Relationship Id="rId1" Type="http://schemas.openxmlformats.org/officeDocument/2006/relationships/slideMaster" Target="../slideMasters/slideMaster32.xml"/><Relationship Id="rId2" Type="http://schemas.openxmlformats.org/officeDocument/2006/relationships/image" Target="../media/image11.png"/></Relationships>
</file>

<file path=ppt/slideLayouts/_rels/slideLayout63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3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64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4.xml.rels><?xml version='1.0' encoding='UTF-8' standalone='yes'?>
<Relationships xmlns="http://schemas.openxmlformats.org/package/2006/relationships"><Relationship Id="rId1" Type="http://schemas.openxmlformats.org/officeDocument/2006/relationships/slideMaster" Target="../slideMasters/slideMaster32.xml"/><Relationship Id="rId2" Type="http://schemas.openxmlformats.org/officeDocument/2006/relationships/image" Target="../media/image12.png"/></Relationships>
</file>

<file path=ppt/slideLayouts/_rels/slideLayout64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6.xml.rels><?xml version='1.0' encoding='UTF-8' standalone='yes'?>
<Relationships xmlns="http://schemas.openxmlformats.org/package/2006/relationships"><Relationship Id="rId1" Type="http://schemas.openxmlformats.org/officeDocument/2006/relationships/slideMaster" Target="../slideMasters/slideMaster32.xml"/><Relationship Id="rId2" Type="http://schemas.openxmlformats.org/officeDocument/2006/relationships/image" Target="../media/image13.png"/></Relationships>
</file>

<file path=ppt/slideLayouts/_rels/slideLayout64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4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651.xml.rels><?xml version='1.0' encoding='UTF-8' standalone='yes'?>
<Relationships xmlns="http://schemas.openxmlformats.org/package/2006/relationships"><Relationship Id="rId1" Type="http://schemas.openxmlformats.org/officeDocument/2006/relationships/slideMaster" Target="../slideMasters/slideMaster32.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652.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6.png"/></Relationships>
</file>

<file path=ppt/slideLayouts/_rels/slideLayout653.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4.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5.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6.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7.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8.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59.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660.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61.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62.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6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666.xml.rels><?xml version='1.0' encoding='UTF-8' standalone='yes'?>
<Relationships xmlns="http://schemas.openxmlformats.org/package/2006/relationships"><Relationship Id="rId1" Type="http://schemas.openxmlformats.org/officeDocument/2006/relationships/slideMaster" Target="../slideMasters/slideMaster33.xml"/><Relationship Id="rId2" Type="http://schemas.openxmlformats.org/officeDocument/2006/relationships/image" Target="../media/image10.png"/></Relationships>
</file>

<file path=ppt/slideLayouts/_rels/slideLayout667.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6.png"/></Relationships>
</file>

<file path=ppt/slideLayouts/_rels/slideLayout668.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69.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670.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1.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2.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3.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4.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5.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6.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7.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7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7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68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681.xml.rels><?xml version='1.0' encoding='UTF-8' standalone='yes'?>
<Relationships xmlns="http://schemas.openxmlformats.org/package/2006/relationships"><Relationship Id="rId1" Type="http://schemas.openxmlformats.org/officeDocument/2006/relationships/slideMaster" Target="../slideMasters/slideMaster34.xml"/><Relationship Id="rId2" Type="http://schemas.openxmlformats.org/officeDocument/2006/relationships/image" Target="../media/image10.png"/></Relationships>
</file>

<file path=ppt/slideLayouts/_rels/slideLayout682.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6.png"/></Relationships>
</file>

<file path=ppt/slideLayouts/_rels/slideLayout683.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4.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5.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6.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7.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8.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89.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690.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91.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92.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9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696.xml.rels><?xml version='1.0' encoding='UTF-8' standalone='yes'?>
<Relationships xmlns="http://schemas.openxmlformats.org/package/2006/relationships"><Relationship Id="rId1" Type="http://schemas.openxmlformats.org/officeDocument/2006/relationships/slideMaster" Target="../slideMasters/slideMaster35.xml"/><Relationship Id="rId2" Type="http://schemas.openxmlformats.org/officeDocument/2006/relationships/image" Target="../media/image10.png"/></Relationships>
</file>

<file path=ppt/slideLayouts/_rels/slideLayout697.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6.png"/></Relationships>
</file>

<file path=ppt/slideLayouts/_rels/slideLayout698.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699.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00.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1.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2.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3.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4.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5.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6.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7.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0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0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1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711.xml.rels><?xml version='1.0' encoding='UTF-8' standalone='yes'?>
<Relationships xmlns="http://schemas.openxmlformats.org/package/2006/relationships"><Relationship Id="rId1" Type="http://schemas.openxmlformats.org/officeDocument/2006/relationships/slideMaster" Target="../slideMasters/slideMaster36.xml"/><Relationship Id="rId2" Type="http://schemas.openxmlformats.org/officeDocument/2006/relationships/image" Target="../media/image10.png"/></Relationships>
</file>

<file path=ppt/slideLayouts/_rels/slideLayout712.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6.png"/></Relationships>
</file>

<file path=ppt/slideLayouts/_rels/slideLayout713.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4.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5.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6.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7.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8.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19.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20.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21.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22.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2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28.xml.rels><?xml version='1.0' encoding='UTF-8' standalone='yes'?>
<Relationships xmlns="http://schemas.openxmlformats.org/package/2006/relationships"><Relationship Id="rId1" Type="http://schemas.openxmlformats.org/officeDocument/2006/relationships/slideMaster" Target="../slideMasters/slideMaster37.xml"/><Relationship Id="rId2" Type="http://schemas.openxmlformats.org/officeDocument/2006/relationships/image" Target="../media/image10.png"/></Relationships>
</file>

<file path=ppt/slideLayouts/_rels/slideLayout72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3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732.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6.png"/></Relationships>
</file>

<file path=ppt/slideLayouts/_rels/slideLayout733.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4.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5.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6.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7.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8.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39.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40.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41.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42.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4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48.xml.rels><?xml version='1.0' encoding='UTF-8' standalone='yes'?>
<Relationships xmlns="http://schemas.openxmlformats.org/package/2006/relationships"><Relationship Id="rId1" Type="http://schemas.openxmlformats.org/officeDocument/2006/relationships/slideMaster" Target="../slideMasters/slideMaster38.xml"/><Relationship Id="rId2" Type="http://schemas.openxmlformats.org/officeDocument/2006/relationships/image" Target="../media/image10.png"/></Relationships>
</file>

<file path=ppt/slideLayouts/_rels/slideLayout74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5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753.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6.png"/></Relationships>
</file>

<file path=ppt/slideLayouts/_rels/slideLayout754.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55.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56.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57.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58.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59.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760.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61.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62.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63.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6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69.xml.rels><?xml version='1.0' encoding='UTF-8' standalone='yes'?>
<Relationships xmlns="http://schemas.openxmlformats.org/package/2006/relationships"><Relationship Id="rId1" Type="http://schemas.openxmlformats.org/officeDocument/2006/relationships/slideMaster" Target="../slideMasters/slideMaster39.xml"/><Relationship Id="rId2" Type="http://schemas.openxmlformats.org/officeDocument/2006/relationships/image" Target="../media/image10.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773.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11.png"/></Relationships>
</file>

<file path=ppt/slideLayouts/_rels/slideLayout77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7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2.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12.png"/></Relationships>
</file>

<file path=ppt/slideLayouts/_rels/slideLayout78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6.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13.png"/></Relationships>
</file>

<file path=ppt/slideLayouts/_rels/slideLayout78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8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791.xml.rels><?xml version='1.0' encoding='UTF-8' standalone='yes'?>
<Relationships xmlns="http://schemas.openxmlformats.org/package/2006/relationships"><Relationship Id="rId1" Type="http://schemas.openxmlformats.org/officeDocument/2006/relationships/slideMaster" Target="../slideMasters/slideMaster40.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792.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11.png"/></Relationships>
</file>

<file path=ppt/slideLayouts/_rels/slideLayout79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6.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79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0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1.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2.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12.png"/></Relationships>
</file>

<file path=ppt/slideLayouts/_rels/slideLayout803.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4.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6.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13.png"/></Relationships>
</file>

<file path=ppt/slideLayouts/_rels/slideLayout807.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8.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09.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0.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1.xml.rels><?xml version='1.0' encoding='UTF-8' standalone='yes'?>
<Relationships xmlns="http://schemas.openxmlformats.org/package/2006/relationships"><Relationship Id="rId1" Type="http://schemas.openxmlformats.org/officeDocument/2006/relationships/slideMaster" Target="../slideMasters/slideMaster4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812.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813.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6.png"/></Relationships>
</file>

<file path=ppt/slideLayouts/_rels/slideLayout814.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15.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16.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17.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18.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19.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820.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21.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22.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23.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2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29.xml.rels><?xml version='1.0' encoding='UTF-8' standalone='yes'?>
<Relationships xmlns="http://schemas.openxmlformats.org/package/2006/relationships"><Relationship Id="rId1" Type="http://schemas.openxmlformats.org/officeDocument/2006/relationships/slideMaster" Target="../slideMasters/slideMaster42.xml"/><Relationship Id="rId2" Type="http://schemas.openxmlformats.org/officeDocument/2006/relationships/image" Target="../media/image10.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83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3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6.png"/></Relationships>
</file>

<file path=ppt/slideLayouts/_rels/slideLayout84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2.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10.png"/></Relationships>
</file>

<file path=ppt/slideLayouts/_rels/slideLayout843.xml.rels><?xml version='1.0' encoding='UTF-8' standalone='yes'?>
<Relationships xmlns="http://schemas.openxmlformats.org/package/2006/relationships"><Relationship Id="rId1" Type="http://schemas.openxmlformats.org/officeDocument/2006/relationships/slideMaster" Target="../slideMasters/slideMaster43.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84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84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49.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850.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6.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7.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8.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59.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10.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860.xml.rels><?xml version='1.0' encoding='UTF-8' standalone='yes'?>
<Relationships xmlns="http://schemas.openxmlformats.org/package/2006/relationships"><Relationship Id="rId1" Type="http://schemas.openxmlformats.org/officeDocument/2006/relationships/slideMaster" Target="../slideMasters/slideMaster44.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86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2.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3.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4.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5.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866.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867.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jpeg"/><Relationship Id="rId3" Type="http://schemas.openxmlformats.org/officeDocument/2006/relationships/image" Target="../media/image3.png"/></Relationships>
</file>

<file path=ppt/slideLayouts/_rels/slideLayout868.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3.png"/></Relationships>
</file>

<file path=ppt/slideLayouts/_rels/slideLayout869.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3.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87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78.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879.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4.jpeg"/><Relationship Id="rId3" Type="http://schemas.openxmlformats.org/officeDocument/2006/relationships/image" Target="../media/image6.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880.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7.jpeg"/><Relationship Id="rId3" Type="http://schemas.openxmlformats.org/officeDocument/2006/relationships/image" Target="../media/image6.png"/></Relationships>
</file>

<file path=ppt/slideLayouts/_rels/slideLayout881.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6.png"/></Relationships>
</file>

<file path=ppt/slideLayouts/_rels/slideLayout882.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6.png"/></Relationships>
</file>

<file path=ppt/slideLayouts/_rels/slideLayout883.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6.png"/></Relationships>
</file>

<file path=ppt/slideLayouts/_rels/slideLayout884.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6.png"/></Relationships>
</file>

<file path=ppt/slideLayouts/_rels/slideLayout885.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8.png"/></Relationships>
</file>

<file path=ppt/slideLayouts/_rels/slideLayout886.xml.rels><?xml version='1.0' encoding='UTF-8' standalone='yes'?>
<Relationships xmlns="http://schemas.openxmlformats.org/package/2006/relationships"><Relationship Id="rId1" Type="http://schemas.openxmlformats.org/officeDocument/2006/relationships/slideMaster" Target="../slideMasters/slideMaster45.xml"/><Relationship Id="rId2" Type="http://schemas.openxmlformats.org/officeDocument/2006/relationships/image" Target="../media/image8.png"/></Relationships>
</file>

<file path=ppt/slideLayouts/_rels/slideLayout88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8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8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89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89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0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0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10.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6.png"/></Relationships>
</file>

<file path=ppt/slideLayouts/_rels/slideLayout911.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2.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3.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4.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5.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6.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7.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8.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19.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20.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2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924.xml.rels><?xml version='1.0' encoding='UTF-8' standalone='yes'?>
<Relationships xmlns="http://schemas.openxmlformats.org/package/2006/relationships"><Relationship Id="rId1" Type="http://schemas.openxmlformats.org/officeDocument/2006/relationships/slideMaster" Target="../slideMasters/slideMaster46.xml"/><Relationship Id="rId2" Type="http://schemas.openxmlformats.org/officeDocument/2006/relationships/image" Target="../media/image10.png"/></Relationships>
</file>

<file path=ppt/slideLayouts/_rels/slideLayout925.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6.png"/></Relationships>
</file>

<file path=ppt/slideLayouts/_rels/slideLayout926.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27.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28.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29.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30.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1.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2.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3.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4.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5.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36.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7.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8.xml.rels><?xml version='1.0' encoding='UTF-8' standalone='yes'?>
<Relationships xmlns="http://schemas.openxmlformats.org/package/2006/relationships"><Relationship Id="rId1" Type="http://schemas.openxmlformats.org/officeDocument/2006/relationships/slideMaster" Target="../slideMasters/slideMaster47.xml"/></Relationships>
</file>

<file path=ppt/slideLayouts/_rels/slideLayout939.xml.rels><?xml version='1.0' encoding='UTF-8' standalone='yes'?>
<Relationships xmlns="http://schemas.openxmlformats.org/package/2006/relationships"><Relationship Id="rId1" Type="http://schemas.openxmlformats.org/officeDocument/2006/relationships/slideMaster" Target="../slideMasters/slideMaster47.xml"/><Relationship Id="rId2" Type="http://schemas.openxmlformats.org/officeDocument/2006/relationships/image" Target="../media/image10.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40.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6.png"/></Relationships>
</file>

<file path=ppt/slideLayouts/_rels/slideLayout941.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2.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3.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4.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5.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6.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7.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8.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49.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0.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51.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2.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3.xml.rels><?xml version='1.0' encoding='UTF-8' standalone='yes'?>
<Relationships xmlns="http://schemas.openxmlformats.org/package/2006/relationships"><Relationship Id="rId1" Type="http://schemas.openxmlformats.org/officeDocument/2006/relationships/slideMaster" Target="../slideMasters/slideMaster48.xml"/></Relationships>
</file>

<file path=ppt/slideLayouts/_rels/slideLayout954.xml.rels><?xml version='1.0' encoding='UTF-8' standalone='yes'?>
<Relationships xmlns="http://schemas.openxmlformats.org/package/2006/relationships"><Relationship Id="rId1" Type="http://schemas.openxmlformats.org/officeDocument/2006/relationships/slideMaster" Target="../slideMasters/slideMaster48.xml"/><Relationship Id="rId2" Type="http://schemas.openxmlformats.org/officeDocument/2006/relationships/image" Target="../media/image10.png"/></Relationships>
</file>

<file path=ppt/slideLayouts/_rels/slideLayout955.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6.png"/></Relationships>
</file>

<file path=ppt/slideLayouts/_rels/slideLayout956.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57.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58.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59.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0.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1.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2.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3.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4.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5.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66.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7.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8.xml.rels><?xml version='1.0' encoding='UTF-8' standalone='yes'?>
<Relationships xmlns="http://schemas.openxmlformats.org/package/2006/relationships"><Relationship Id="rId1" Type="http://schemas.openxmlformats.org/officeDocument/2006/relationships/slideMaster" Target="../slideMasters/slideMaster49.xml"/></Relationships>
</file>

<file path=ppt/slideLayouts/_rels/slideLayout969.xml.rels><?xml version='1.0' encoding='UTF-8' standalone='yes'?>
<Relationships xmlns="http://schemas.openxmlformats.org/package/2006/relationships"><Relationship Id="rId1" Type="http://schemas.openxmlformats.org/officeDocument/2006/relationships/slideMaster" Target="../slideMasters/slideMaster49.xml"/><Relationship Id="rId2" Type="http://schemas.openxmlformats.org/officeDocument/2006/relationships/image" Target="../media/image10.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0.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6.png"/></Relationships>
</file>

<file path=ppt/slideLayouts/_rels/slideLayout971.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2.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3.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4.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5.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6.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7.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8.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79.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0.png"/></Relationships>
</file>

<file path=ppt/slideLayouts/_rels/slideLayout980.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81.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2.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3.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4.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5.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6.xml.rels><?xml version='1.0' encoding='UTF-8' standalone='yes'?>
<Relationships xmlns="http://schemas.openxmlformats.org/package/2006/relationships"><Relationship Id="rId1" Type="http://schemas.openxmlformats.org/officeDocument/2006/relationships/slideMaster" Target="../slideMasters/slideMaster50.xml"/><Relationship Id="rId2" Type="http://schemas.openxmlformats.org/officeDocument/2006/relationships/image" Target="../media/image10.png"/></Relationships>
</file>

<file path=ppt/slideLayouts/_rels/slideLayout987.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8.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89.xml.rels><?xml version='1.0' encoding='UTF-8' standalone='yes'?>
<Relationships xmlns="http://schemas.openxmlformats.org/package/2006/relationships"><Relationship Id="rId1" Type="http://schemas.openxmlformats.org/officeDocument/2006/relationships/slideMaster" Target="../slideMasters/slideMaster5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6.png"/></Relationships>
</file>

<file path=ppt/slideLayouts/_rels/slideLayout990.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6.png"/></Relationships>
</file>

<file path=ppt/slideLayouts/_rels/slideLayout991.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2.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3.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4.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5.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6.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7.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8.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_rels/slideLayout999.xml.rels><?xml version='1.0' encoding='UTF-8' standalone='yes'?>
<Relationships xmlns="http://schemas.openxmlformats.org/package/2006/relationships"><Relationship Id="rId1" Type="http://schemas.openxmlformats.org/officeDocument/2006/relationships/slideMaster" Target="../slideMasters/slideMaster5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22164336"/>
      </p:ext>
    </p:extLst>
  </p:cSld>
  <p:clrMapOvr>
    <a:masterClrMapping/>
  </p:clrMapOvr>
  <p:transition spd="med">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3" rIns="0" bIns="4500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40979106"/>
      </p:ext>
    </p:extLst>
  </p:cSld>
  <p:clrMapOvr>
    <a:masterClrMapping/>
  </p:clrMapOvr>
  <p:transition spd="med">
    <p:wipe dir="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15910908"/>
      </p:ext>
    </p:extLst>
  </p:cSld>
  <p:clrMapOvr>
    <a:masterClrMapping/>
  </p:clrMapOvr>
  <p:transition spd="med">
    <p:wipe dir="r"/>
  </p:transition>
</p:sldLayout>
</file>

<file path=ppt/slideLayouts/slideLayout100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75396119"/>
      </p:ext>
    </p:extLst>
  </p:cSld>
  <p:clrMapOvr>
    <a:masterClrMapping/>
  </p:clrMapOvr>
  <p:transition spd="med">
    <p:wipe dir="r"/>
  </p:transition>
</p:sldLayout>
</file>

<file path=ppt/slideLayouts/slideLayout100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7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025898220"/>
      </p:ext>
    </p:extLst>
  </p:cSld>
  <p:clrMapOvr>
    <a:masterClrMapping/>
  </p:clrMapOvr>
</p:sldLayout>
</file>

<file path=ppt/slideLayouts/slideLayout100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653413621"/>
      </p:ext>
    </p:extLst>
  </p:cSld>
  <p:clrMapOvr>
    <a:masterClrMapping/>
  </p:clrMapOvr>
</p:sldLayout>
</file>

<file path=ppt/slideLayouts/slideLayout100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093737800"/>
      </p:ext>
    </p:extLst>
  </p:cSld>
  <p:clrMapOvr>
    <a:masterClrMapping/>
  </p:clrMapOvr>
  <p:transition/>
</p:sldLayout>
</file>

<file path=ppt/slideLayouts/slideLayout100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58730194"/>
      </p:ext>
    </p:extLst>
  </p:cSld>
  <p:clrMapOvr>
    <a:masterClrMapping/>
  </p:clrMapOvr>
  <p:transition spd="med">
    <p:wipe dir="r"/>
  </p:transition>
</p:sldLayout>
</file>

<file path=ppt/slideLayouts/slideLayout100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537673817"/>
      </p:ext>
    </p:extLst>
  </p:cSld>
  <p:clrMapOvr>
    <a:masterClrMapping/>
  </p:clrMapOvr>
  <p:transition spd="med">
    <p:wipe dir="r"/>
  </p:transition>
</p:sldLayout>
</file>

<file path=ppt/slideLayouts/slideLayout100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671821945"/>
      </p:ext>
    </p:extLst>
  </p:cSld>
  <p:clrMapOvr>
    <a:masterClrMapping/>
  </p:clrMapOvr>
  <p:transition spd="med">
    <p:wipe dir="r"/>
  </p:transition>
</p:sldLayout>
</file>

<file path=ppt/slideLayouts/slideLayout1007.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5859623"/>
      </p:ext>
    </p:extLst>
  </p:cSld>
  <p:clrMapOvr>
    <a:masterClrMapping/>
  </p:clrMapOvr>
  <p:transition spd="med">
    <p:wipe dir="r"/>
  </p:transition>
</p:sldLayout>
</file>

<file path=ppt/slideLayouts/slideLayout1008.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68"/>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2734217525"/>
      </p:ext>
    </p:extLst>
  </p:cSld>
  <p:clrMapOvr>
    <a:masterClrMapping/>
  </p:clrMapOvr>
  <p:transition spd="slow">
    <p:fade/>
  </p:transition>
</p:sldLayout>
</file>

<file path=ppt/slideLayouts/slideLayout100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751106745"/>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139986694"/>
      </p:ext>
    </p:extLst>
  </p:cSld>
  <p:clrMapOvr>
    <a:masterClrMapping/>
  </p:clrMapOvr>
  <p:transition spd="med">
    <p:wipe dir="r"/>
  </p:transition>
</p:sldLayout>
</file>

<file path=ppt/slideLayouts/slideLayout1010.xml><?xml version="1.0" encoding="utf-8"?>
<p:sldLayout xmlns:a="http://schemas.openxmlformats.org/drawingml/2006/main" xmlns:r="http://schemas.openxmlformats.org/officeDocument/2006/relationships" xmlns:p="http://schemas.openxmlformats.org/presentationml/2006/main" userDrawn="1">
  <p:cSld name="2_White - Content2">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71634" y="72000"/>
            <a:ext cx="9000000" cy="432000"/>
          </a:xfrm>
          <a:prstGeom prst="rect">
            <a:avLst/>
          </a:prstGeom>
        </p:spPr>
        <p:txBody>
          <a:bodyPr/>
          <a:lstStyle>
            <a:lvl1pPr algn="l">
              <a:defRPr sz="2400" baseline="0">
                <a:solidFill>
                  <a:srgbClr val="0085C3"/>
                </a:solidFill>
              </a:defRPr>
            </a:lvl1pPr>
          </a:lstStyle>
          <a:p>
            <a:r>
              <a:rPr lang="en-US" dirty="0"/>
              <a:t>Click to edit title style</a:t>
            </a:r>
          </a:p>
        </p:txBody>
      </p:sp>
    </p:spTree>
    <p:extLst>
      <p:ext uri="{BB962C8B-B14F-4D97-AF65-F5344CB8AC3E}">
        <p14:creationId xmlns:p14="http://schemas.microsoft.com/office/powerpoint/2010/main" val="2110378328"/>
      </p:ext>
    </p:extLst>
  </p:cSld>
  <p:clrMapOvr>
    <a:masterClrMapping/>
  </p:clrMapOvr>
  <p:transition>
    <p:fade/>
  </p:transition>
</p:sldLayout>
</file>

<file path=ppt/slideLayouts/slideLayout101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4771280"/>
      </p:ext>
    </p:extLst>
  </p:cSld>
  <p:clrMapOvr>
    <a:masterClrMapping/>
  </p:clrMapOvr>
  <p:transition spd="med">
    <p:wipe dir="r"/>
  </p:transition>
</p:sldLayout>
</file>

<file path=ppt/slideLayouts/slideLayout101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131536328"/>
      </p:ext>
    </p:extLst>
  </p:cSld>
  <p:clrMapOvr>
    <a:masterClrMapping/>
  </p:clrMapOvr>
  <p:transition spd="med">
    <p:wipe dir="r"/>
  </p:transition>
</p:sldLayout>
</file>

<file path=ppt/slideLayouts/slideLayout101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950198558"/>
      </p:ext>
    </p:extLst>
  </p:cSld>
  <p:clrMapOvr>
    <a:masterClrMapping/>
  </p:clrMapOvr>
  <p:transition spd="med">
    <p:wipe dir="r"/>
  </p:transition>
</p:sldLayout>
</file>

<file path=ppt/slideLayouts/slideLayout101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772500214"/>
      </p:ext>
    </p:extLst>
  </p:cSld>
  <p:clrMapOvr>
    <a:masterClrMapping/>
  </p:clrMapOvr>
  <p:transition spd="med">
    <p:wipe dir="r"/>
  </p:transition>
</p:sldLayout>
</file>

<file path=ppt/slideLayouts/slideLayout101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76527866"/>
      </p:ext>
    </p:extLst>
  </p:cSld>
  <p:clrMapOvr>
    <a:masterClrMapping/>
  </p:clrMapOvr>
  <p:transition spd="med">
    <p:wipe dir="r"/>
  </p:transition>
</p:sldLayout>
</file>

<file path=ppt/slideLayouts/slideLayout10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4915577"/>
      </p:ext>
    </p:extLst>
  </p:cSld>
  <p:clrMapOvr>
    <a:masterClrMapping/>
  </p:clrMapOvr>
  <p:transition spd="med">
    <p:wipe dir="r"/>
  </p:transition>
</p:sldLayout>
</file>

<file path=ppt/slideLayouts/slideLayout101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28555008"/>
      </p:ext>
    </p:extLst>
  </p:cSld>
  <p:clrMapOvr>
    <a:masterClrMapping/>
  </p:clrMapOvr>
  <p:transition spd="med">
    <p:wipe dir="r"/>
  </p:transition>
</p:sldLayout>
</file>

<file path=ppt/slideLayouts/slideLayout101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61697873"/>
      </p:ext>
    </p:extLst>
  </p:cSld>
  <p:clrMapOvr>
    <a:masterClrMapping/>
  </p:clrMapOvr>
  <p:transition spd="med">
    <p:wipe dir="r"/>
  </p:transition>
</p:sldLayout>
</file>

<file path=ppt/slideLayouts/slideLayout101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57306974"/>
      </p:ext>
    </p:extLst>
  </p:cSld>
  <p:clrMapOvr>
    <a:masterClrMapping/>
  </p:clrMapOvr>
  <p:transition spd="med">
    <p:wipe dir="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57" indent="-1708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832164270"/>
      </p:ext>
    </p:extLst>
  </p:cSld>
  <p:clrMapOvr>
    <a:masterClrMapping/>
  </p:clrMapOvr>
  <p:transition spd="med">
    <p:wipe dir="r"/>
  </p:transition>
</p:sldLayout>
</file>

<file path=ppt/slideLayouts/slideLayout102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25184134"/>
      </p:ext>
    </p:extLst>
  </p:cSld>
  <p:clrMapOvr>
    <a:masterClrMapping/>
  </p:clrMapOvr>
  <p:transition spd="med">
    <p:wipe dir="r"/>
  </p:transition>
</p:sldLayout>
</file>

<file path=ppt/slideLayouts/slideLayout102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001182"/>
      </p:ext>
    </p:extLst>
  </p:cSld>
  <p:clrMapOvr>
    <a:masterClrMapping/>
  </p:clrMapOvr>
  <p:transition spd="med">
    <p:wipe dir="r"/>
  </p:transition>
</p:sldLayout>
</file>

<file path=ppt/slideLayouts/slideLayout102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93453084"/>
      </p:ext>
    </p:extLst>
  </p:cSld>
  <p:clrMapOvr>
    <a:masterClrMapping/>
  </p:clrMapOvr>
</p:sldLayout>
</file>

<file path=ppt/slideLayouts/slideLayout102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950755165"/>
      </p:ext>
    </p:extLst>
  </p:cSld>
  <p:clrMapOvr>
    <a:masterClrMapping/>
  </p:clrMapOvr>
</p:sldLayout>
</file>

<file path=ppt/slideLayouts/slideLayout1024.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269935068"/>
      </p:ext>
    </p:extLst>
  </p:cSld>
  <p:clrMapOvr>
    <a:masterClrMapping/>
  </p:clrMapOvr>
  <p:transition/>
</p:sldLayout>
</file>

<file path=ppt/slideLayouts/slideLayout102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9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069408137"/>
      </p:ext>
    </p:extLst>
  </p:cSld>
  <p:clrMapOvr>
    <a:masterClrMapping/>
  </p:clrMapOvr>
  <p:transition spd="med">
    <p:wipe dir="r"/>
  </p:transition>
</p:sldLayout>
</file>

<file path=ppt/slideLayouts/slideLayout102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092277760"/>
      </p:ext>
    </p:extLst>
  </p:cSld>
  <p:clrMapOvr>
    <a:masterClrMapping/>
  </p:clrMapOvr>
  <p:transition spd="med">
    <p:wipe dir="r"/>
  </p:transition>
</p:sldLayout>
</file>

<file path=ppt/slideLayouts/slideLayout102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914118308"/>
      </p:ext>
    </p:extLst>
  </p:cSld>
  <p:clrMapOvr>
    <a:masterClrMapping/>
  </p:clrMapOvr>
  <p:transition spd="med">
    <p:wipe dir="r"/>
  </p:transition>
</p:sldLayout>
</file>

<file path=ppt/slideLayouts/slideLayout1028.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656124"/>
      </p:ext>
    </p:extLst>
  </p:cSld>
  <p:clrMapOvr>
    <a:masterClrMapping/>
  </p:clrMapOvr>
  <p:transition spd="med">
    <p:wipe dir="r"/>
  </p:transition>
</p:sldLayout>
</file>

<file path=ppt/slideLayouts/slideLayout1029.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44"/>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443374503"/>
      </p:ext>
    </p:extLst>
  </p:cSld>
  <p:clrMapOvr>
    <a:masterClrMapping/>
  </p:clrMapOvr>
  <p:transition spd="slow">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3163473"/>
      </p:ext>
    </p:extLst>
  </p:cSld>
  <p:clrMapOvr>
    <a:masterClrMapping/>
  </p:clrMapOvr>
  <p:transition spd="med">
    <p:wipe dir="r"/>
  </p:transition>
</p:sldLayout>
</file>

<file path=ppt/slideLayouts/slideLayout103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909239767"/>
      </p:ext>
    </p:extLst>
  </p:cSld>
  <p:clrMapOvr>
    <a:masterClrMapping/>
  </p:clrMapOvr>
  <p:transition>
    <p:fade/>
  </p:transition>
</p:sldLayout>
</file>

<file path=ppt/slideLayouts/slideLayout103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18212685"/>
      </p:ext>
    </p:extLst>
  </p:cSld>
  <p:clrMapOvr>
    <a:masterClrMapping/>
  </p:clrMapOvr>
  <p:transition spd="med">
    <p:wipe dir="r"/>
  </p:transition>
</p:sldLayout>
</file>

<file path=ppt/slideLayouts/slideLayout103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58017851"/>
      </p:ext>
    </p:extLst>
  </p:cSld>
  <p:clrMapOvr>
    <a:masterClrMapping/>
  </p:clrMapOvr>
  <p:transition spd="med">
    <p:wipe dir="r"/>
  </p:transition>
</p:sldLayout>
</file>

<file path=ppt/slideLayouts/slideLayout103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88226128"/>
      </p:ext>
    </p:extLst>
  </p:cSld>
  <p:clrMapOvr>
    <a:masterClrMapping/>
  </p:clrMapOvr>
  <p:transition spd="med">
    <p:wipe dir="r"/>
  </p:transition>
</p:sldLayout>
</file>

<file path=ppt/slideLayouts/slideLayout103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44675566"/>
      </p:ext>
    </p:extLst>
  </p:cSld>
  <p:clrMapOvr>
    <a:masterClrMapping/>
  </p:clrMapOvr>
  <p:transition spd="med">
    <p:wipe dir="r"/>
  </p:transition>
</p:sldLayout>
</file>

<file path=ppt/slideLayouts/slideLayout103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3661207"/>
      </p:ext>
    </p:extLst>
  </p:cSld>
  <p:clrMapOvr>
    <a:masterClrMapping/>
  </p:clrMapOvr>
  <p:transition spd="med">
    <p:wipe dir="r"/>
  </p:transition>
</p:sldLayout>
</file>

<file path=ppt/slideLayouts/slideLayout103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20630182"/>
      </p:ext>
    </p:extLst>
  </p:cSld>
  <p:clrMapOvr>
    <a:masterClrMapping/>
  </p:clrMapOvr>
  <p:transition spd="med">
    <p:wipe dir="r"/>
  </p:transition>
</p:sldLayout>
</file>

<file path=ppt/slideLayouts/slideLayout103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9164450"/>
      </p:ext>
    </p:extLst>
  </p:cSld>
  <p:clrMapOvr>
    <a:masterClrMapping/>
  </p:clrMapOvr>
  <p:transition spd="med">
    <p:wipe dir="r"/>
  </p:transition>
</p:sldLayout>
</file>

<file path=ppt/slideLayouts/slideLayout103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31241726"/>
      </p:ext>
    </p:extLst>
  </p:cSld>
  <p:clrMapOvr>
    <a:masterClrMapping/>
  </p:clrMapOvr>
  <p:transition spd="med">
    <p:wipe dir="r"/>
  </p:transition>
</p:sldLayout>
</file>

<file path=ppt/slideLayouts/slideLayout103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0956254"/>
      </p:ext>
    </p:extLst>
  </p:cSld>
  <p:clrMapOvr>
    <a:masterClrMapping/>
  </p:clrMapOvr>
  <p:transition spd="med">
    <p:wipe dir="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5059437"/>
      </p:ext>
    </p:extLst>
  </p:cSld>
  <p:clrMapOvr>
    <a:masterClrMapping/>
  </p:clrMapOvr>
  <p:transition spd="med">
    <p:wipe dir="r"/>
  </p:transition>
</p:sldLayout>
</file>

<file path=ppt/slideLayouts/slideLayout104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4784933"/>
      </p:ext>
    </p:extLst>
  </p:cSld>
  <p:clrMapOvr>
    <a:masterClrMapping/>
  </p:clrMapOvr>
  <p:transition spd="med">
    <p:wipe dir="r"/>
  </p:transition>
</p:sldLayout>
</file>

<file path=ppt/slideLayouts/slideLayout104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893977230"/>
      </p:ext>
    </p:extLst>
  </p:cSld>
  <p:clrMapOvr>
    <a:masterClrMapping/>
  </p:clrMapOvr>
  <p:transition spd="med">
    <p:wipe dir="r"/>
  </p:transition>
</p:sldLayout>
</file>

<file path=ppt/slideLayouts/slideLayout104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7256005"/>
      </p:ext>
    </p:extLst>
  </p:cSld>
  <p:clrMapOvr>
    <a:masterClrMapping/>
  </p:clrMapOvr>
  <p:transition spd="med">
    <p:wipe dir="r"/>
  </p:transition>
</p:sldLayout>
</file>

<file path=ppt/slideLayouts/slideLayout104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21163373"/>
      </p:ext>
    </p:extLst>
  </p:cSld>
  <p:clrMapOvr>
    <a:masterClrMapping/>
  </p:clrMapOvr>
  <p:transition spd="med">
    <p:wipe dir="r"/>
  </p:transition>
</p:sldLayout>
</file>

<file path=ppt/slideLayouts/slideLayout104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9196517"/>
      </p:ext>
    </p:extLst>
  </p:cSld>
  <p:clrMapOvr>
    <a:masterClrMapping/>
  </p:clrMapOvr>
  <p:transition spd="med">
    <p:wipe dir="r"/>
  </p:transition>
</p:sldLayout>
</file>

<file path=ppt/slideLayouts/slideLayout104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31196908"/>
      </p:ext>
    </p:extLst>
  </p:cSld>
  <p:clrMapOvr>
    <a:masterClrMapping/>
  </p:clrMapOvr>
  <p:transition spd="med">
    <p:wipe dir="r"/>
  </p:transition>
</p:sldLayout>
</file>

<file path=ppt/slideLayouts/slideLayout104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1837680"/>
      </p:ext>
    </p:extLst>
  </p:cSld>
  <p:clrMapOvr>
    <a:masterClrMapping/>
  </p:clrMapOvr>
  <p:transition spd="med">
    <p:wipe dir="r"/>
  </p:transition>
</p:sldLayout>
</file>

<file path=ppt/slideLayouts/slideLayout104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06398339"/>
      </p:ext>
    </p:extLst>
  </p:cSld>
  <p:clrMapOvr>
    <a:masterClrMapping/>
  </p:clrMapOvr>
  <p:transition spd="med">
    <p:wipe dir="r"/>
  </p:transition>
</p:sldLayout>
</file>

<file path=ppt/slideLayouts/slideLayout104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15613841"/>
      </p:ext>
    </p:extLst>
  </p:cSld>
  <p:clrMapOvr>
    <a:masterClrMapping/>
  </p:clrMapOvr>
  <p:transition spd="med">
    <p:wipe dir="r"/>
  </p:transition>
</p:sldLayout>
</file>

<file path=ppt/slideLayouts/slideLayout104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6094358"/>
      </p:ext>
    </p:extLst>
  </p:cSld>
  <p:clrMapOvr>
    <a:masterClrMapping/>
  </p:clrMapOvr>
  <p:transition spd="med">
    <p:wipe dir="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62764188"/>
      </p:ext>
    </p:extLst>
  </p:cSld>
  <p:clrMapOvr>
    <a:masterClrMapping/>
  </p:clrMapOvr>
  <p:transition spd="med">
    <p:wipe dir="r"/>
  </p:transition>
</p:sldLayout>
</file>

<file path=ppt/slideLayouts/slideLayout105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50121554"/>
      </p:ext>
    </p:extLst>
  </p:cSld>
  <p:clrMapOvr>
    <a:masterClrMapping/>
  </p:clrMapOvr>
  <p:transition spd="med">
    <p:wipe dir="r"/>
  </p:transition>
</p:sldLayout>
</file>

<file path=ppt/slideLayouts/slideLayout105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553789393"/>
      </p:ext>
    </p:extLst>
  </p:cSld>
  <p:clrMapOvr>
    <a:masterClrMapping/>
  </p:clrMapOvr>
  <p:transition spd="med">
    <p:wipe dir="r"/>
  </p:transition>
</p:sldLayout>
</file>

<file path=ppt/slideLayouts/slideLayout105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244002"/>
      </p:ext>
    </p:extLst>
  </p:cSld>
  <p:clrMapOvr>
    <a:masterClrMapping/>
  </p:clrMapOvr>
  <p:transition spd="med">
    <p:wipe dir="r"/>
  </p:transition>
</p:sldLayout>
</file>

<file path=ppt/slideLayouts/slideLayout1053.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104" tIns="44551" rIns="89104" bIns="44551"/>
          <a:lstStyle/>
          <a:p>
            <a:pPr defTabSz="667959">
              <a:spcBef>
                <a:spcPts val="600"/>
              </a:spcBef>
              <a:buClr>
                <a:srgbClr val="0085C3"/>
              </a:buClr>
            </a:pPr>
            <a:endParaRPr lang="en-US" altLang="zh-TW" sz="2000" dirty="0">
              <a:solidFill>
                <a:srgbClr val="444444"/>
              </a:solidFill>
              <a:latin typeface="Arial"/>
              <a:ea typeface="SimSun" pitchFamily="2" charset="-122"/>
            </a:endParaRPr>
          </a:p>
        </p:txBody>
      </p:sp>
      <p:sp>
        <p:nvSpPr>
          <p:cNvPr id="10" name="Title 1"/>
          <p:cNvSpPr>
            <a:spLocks noGrp="1"/>
          </p:cNvSpPr>
          <p:nvPr>
            <p:ph type="title"/>
          </p:nvPr>
        </p:nvSpPr>
        <p:spPr>
          <a:xfrm>
            <a:off x="425904" y="196176"/>
            <a:ext cx="8239126" cy="332399"/>
          </a:xfrm>
        </p:spPr>
        <p:txBody>
          <a:bodyPr lIns="90194" tIns="45097" rIns="90194" bIns="45097"/>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29858874"/>
      </p:ext>
    </p:extLst>
  </p:cSld>
  <p:clrMapOvr>
    <a:masterClrMapping/>
  </p:clrMapOvr>
  <p:transition spd="med">
    <p:wipe dir="r"/>
  </p:transition>
</p:sldLayout>
</file>

<file path=ppt/slideLayouts/slideLayout105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2478055"/>
      </p:ext>
    </p:extLst>
  </p:cSld>
  <p:clrMapOvr>
    <a:masterClrMapping/>
  </p:clrMapOvr>
  <p:transition spd="slow">
    <p:fade/>
  </p:transition>
</p:sldLayout>
</file>

<file path=ppt/slideLayouts/slideLayout105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34283494"/>
      </p:ext>
    </p:extLst>
  </p:cSld>
  <p:clrMapOvr>
    <a:masterClrMapping/>
  </p:clrMapOvr>
  <p:transition spd="med">
    <p:wipe dir="r"/>
  </p:transition>
</p:sldLayout>
</file>

<file path=ppt/slideLayouts/slideLayout105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426015858"/>
      </p:ext>
    </p:extLst>
  </p:cSld>
  <p:clrMapOvr>
    <a:masterClrMapping/>
  </p:clrMapOvr>
  <p:transition>
    <p:fade/>
  </p:transition>
</p:sldLayout>
</file>

<file path=ppt/slideLayouts/slideLayout105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32574"/>
      </p:ext>
    </p:extLst>
  </p:cSld>
  <p:clrMapOvr>
    <a:masterClrMapping/>
  </p:clrMapOvr>
  <p:transition spd="med">
    <p:wipe dir="r"/>
  </p:transition>
</p:sldLayout>
</file>

<file path=ppt/slideLayouts/slideLayout105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2511497061"/>
      </p:ext>
    </p:extLst>
  </p:cSld>
  <p:clrMapOvr>
    <a:masterClrMapping/>
  </p:clrMapOvr>
  <p:transition spd="med">
    <p:wipe dir="r"/>
  </p:transition>
</p:sldLayout>
</file>

<file path=ppt/slideLayouts/slideLayout105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620034210"/>
      </p:ext>
    </p:extLst>
  </p:cSld>
  <p:clrMapOvr>
    <a:masterClrMapping/>
  </p:clrMapOvr>
  <p:transition spd="med">
    <p:wipe dir="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7051007"/>
      </p:ext>
    </p:extLst>
  </p:cSld>
  <p:clrMapOvr>
    <a:masterClrMapping/>
  </p:clrMapOvr>
  <p:transition spd="med">
    <p:wipe dir="r"/>
  </p:transition>
</p:sldLayout>
</file>

<file path=ppt/slideLayouts/slideLayout106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484697573"/>
      </p:ext>
    </p:extLst>
  </p:cSld>
  <p:clrMapOvr>
    <a:masterClrMapping/>
  </p:clrMapOvr>
  <p:transition spd="med">
    <p:wipe dir="r"/>
  </p:transition>
</p:sldLayout>
</file>

<file path=ppt/slideLayouts/slideLayout106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05256059"/>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06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766829535"/>
      </p:ext>
    </p:extLst>
  </p:cSld>
  <p:clrMapOvr>
    <a:masterClrMapping/>
  </p:clrMapOvr>
  <p:transition spd="med">
    <p:wipe dir="r"/>
  </p:transition>
</p:sldLayout>
</file>

<file path=ppt/slideLayouts/slideLayout106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9225003"/>
      </p:ext>
    </p:extLst>
  </p:cSld>
  <p:clrMapOvr>
    <a:masterClrMapping/>
  </p:clrMapOvr>
  <p:transition spd="slow">
    <p:fade/>
  </p:transition>
</p:sldLayout>
</file>

<file path=ppt/slideLayouts/slideLayout106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55812942"/>
      </p:ext>
    </p:extLst>
  </p:cSld>
  <p:clrMapOvr>
    <a:masterClrMapping/>
  </p:clrMapOvr>
  <p:transition>
    <p:fade/>
  </p:transition>
</p:sldLayout>
</file>

<file path=ppt/slideLayouts/slideLayout106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39386140"/>
      </p:ext>
    </p:extLst>
  </p:cSld>
  <p:clrMapOvr>
    <a:masterClrMapping/>
  </p:clrMapOvr>
  <p:transition spd="med">
    <p:wipe dir="r"/>
  </p:transition>
</p:sldLayout>
</file>

<file path=ppt/slideLayouts/slideLayout106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8093111"/>
      </p:ext>
    </p:extLst>
  </p:cSld>
  <p:clrMapOvr>
    <a:masterClrMapping/>
  </p:clrMapOvr>
</p:sldLayout>
</file>

<file path=ppt/slideLayouts/slideLayout106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413116"/>
      </p:ext>
    </p:extLst>
  </p:cSld>
  <p:clrMapOvr>
    <a:masterClrMapping/>
  </p:clrMapOvr>
  <p:transition spd="med">
    <p:wipe dir="r"/>
  </p:transition>
</p:sldLayout>
</file>

<file path=ppt/slideLayouts/slideLayout106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882394488"/>
      </p:ext>
    </p:extLst>
  </p:cSld>
  <p:clrMapOvr>
    <a:masterClrMapping/>
  </p:clrMapOvr>
  <p:transition spd="med">
    <p:zoom dir="in"/>
  </p:transition>
</p:sldLayout>
</file>

<file path=ppt/slideLayouts/slideLayout106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76374961"/>
      </p:ext>
    </p:extLst>
  </p:cSld>
  <p:clrMapOvr>
    <a:masterClrMapping/>
  </p:clrMapOvr>
  <p:transition spd="med">
    <p:zoom dir="in"/>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76908245"/>
      </p:ext>
    </p:extLst>
  </p:cSld>
  <p:clrMapOvr>
    <a:masterClrMapping/>
  </p:clrMapOvr>
  <p:transition spd="med">
    <p:wipe dir="r"/>
  </p:transition>
</p:sldLayout>
</file>

<file path=ppt/slideLayouts/slideLayout107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072577"/>
      </p:ext>
    </p:extLst>
  </p:cSld>
  <p:clrMapOvr>
    <a:masterClrMapping/>
  </p:clrMapOvr>
  <p:transition spd="med">
    <p:wipe dir="r"/>
  </p:transition>
</p:sldLayout>
</file>

<file path=ppt/slideLayouts/slideLayout107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95415"/>
      </p:ext>
    </p:extLst>
  </p:cSld>
  <p:clrMapOvr>
    <a:masterClrMapping/>
  </p:clrMapOvr>
  <p:transition spd="med">
    <p:wipe dir="r"/>
  </p:transition>
</p:sldLayout>
</file>

<file path=ppt/slideLayouts/slideLayout107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45079930"/>
      </p:ext>
    </p:extLst>
  </p:cSld>
  <p:clrMapOvr>
    <a:masterClrMapping/>
  </p:clrMapOvr>
  <p:transition spd="med">
    <p:wipe dir="r"/>
  </p:transition>
</p:sldLayout>
</file>

<file path=ppt/slideLayouts/slideLayout107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416783"/>
      </p:ext>
    </p:extLst>
  </p:cSld>
  <p:clrMapOvr>
    <a:masterClrMapping/>
  </p:clrMapOvr>
  <p:transition spd="slow">
    <p:fade/>
  </p:transition>
</p:sldLayout>
</file>

<file path=ppt/slideLayouts/slideLayout107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722836265"/>
      </p:ext>
    </p:extLst>
  </p:cSld>
  <p:clrMapOvr>
    <a:masterClrMapping/>
  </p:clrMapOvr>
  <p:transition spd="med">
    <p:wipe dir="r"/>
  </p:transition>
</p:sldLayout>
</file>

<file path=ppt/slideLayouts/slideLayout1075.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93941480"/>
      </p:ext>
    </p:extLst>
  </p:cSld>
  <p:clrMapOvr>
    <a:masterClrMapping/>
  </p:clrMapOvr>
  <p:transition spd="med">
    <p:wipe dir="r"/>
  </p:transition>
</p:sldLayout>
</file>

<file path=ppt/slideLayouts/slideLayout1076.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666519071"/>
      </p:ext>
    </p:extLst>
  </p:cSld>
  <p:clrMapOvr>
    <a:masterClrMapping/>
  </p:clrMapOvr>
  <p:transition spd="med">
    <p:wipe dir="r"/>
  </p:transition>
</p:sldLayout>
</file>

<file path=ppt/slideLayouts/slideLayout1077.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115302980"/>
      </p:ext>
    </p:extLst>
  </p:cSld>
  <p:clrMapOvr>
    <a:masterClrMapping/>
  </p:clrMapOvr>
  <p:transition spd="med">
    <p:wipe dir="r"/>
  </p:transition>
</p:sldLayout>
</file>

<file path=ppt/slideLayouts/slideLayout1078.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15273808"/>
      </p:ext>
    </p:extLst>
  </p:cSld>
  <p:clrMapOvr>
    <a:masterClrMapping/>
  </p:clrMapOvr>
  <p:transition spd="med">
    <p:wipe dir="r"/>
  </p:transition>
</p:sldLayout>
</file>

<file path=ppt/slideLayouts/slideLayout1079.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78752232"/>
      </p:ext>
    </p:extLst>
  </p:cSld>
  <p:clrMapOvr>
    <a:masterClrMapping/>
  </p:clrMapOvr>
  <p:transition spd="med">
    <p:wipe dir="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95139967"/>
      </p:ext>
    </p:extLst>
  </p:cSld>
  <p:clrMapOvr>
    <a:masterClrMapping/>
  </p:clrMapOvr>
  <p:transition spd="med">
    <p:wipe dir="r"/>
  </p:transition>
</p:sldLayout>
</file>

<file path=ppt/slideLayouts/slideLayout108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8249449"/>
      </p:ext>
    </p:extLst>
  </p:cSld>
  <p:clrMapOvr>
    <a:masterClrMapping/>
  </p:clrMapOvr>
  <p:transition spd="med">
    <p:wipe dir="r"/>
  </p:transition>
</p:sldLayout>
</file>

<file path=ppt/slideLayouts/slideLayout108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03924349"/>
      </p:ext>
    </p:extLst>
  </p:cSld>
  <p:clrMapOvr>
    <a:masterClrMapping/>
  </p:clrMapOvr>
  <p:transition spd="med">
    <p:wipe dir="r"/>
  </p:transition>
</p:sldLayout>
</file>

<file path=ppt/slideLayouts/slideLayout108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69812538"/>
      </p:ext>
    </p:extLst>
  </p:cSld>
  <p:clrMapOvr>
    <a:masterClrMapping/>
  </p:clrMapOvr>
  <p:transition spd="med">
    <p:wipe dir="r"/>
  </p:transition>
</p:sldLayout>
</file>

<file path=ppt/slideLayouts/slideLayout1083.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8530885"/>
      </p:ext>
    </p:extLst>
  </p:cSld>
  <p:clrMapOvr>
    <a:masterClrMapping/>
  </p:clrMapOvr>
  <p:transition spd="med">
    <p:wipe dir="r"/>
  </p:transition>
</p:sldLayout>
</file>

<file path=ppt/slideLayouts/slideLayout108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87031590"/>
      </p:ext>
    </p:extLst>
  </p:cSld>
  <p:clrMapOvr>
    <a:masterClrMapping/>
  </p:clrMapOvr>
  <p:transition spd="med">
    <p:wipe dir="r"/>
  </p:transition>
</p:sldLayout>
</file>

<file path=ppt/slideLayouts/slideLayout1085.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85256153"/>
      </p:ext>
    </p:extLst>
  </p:cSld>
  <p:clrMapOvr>
    <a:masterClrMapping/>
  </p:clrMapOvr>
  <p:transition spd="med">
    <p:wipe dir="r"/>
  </p:transition>
</p:sldLayout>
</file>

<file path=ppt/slideLayouts/slideLayout1086.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2819715"/>
      </p:ext>
    </p:extLst>
  </p:cSld>
  <p:clrMapOvr>
    <a:masterClrMapping/>
  </p:clrMapOvr>
  <p:transition spd="med">
    <p:wipe dir="r"/>
  </p:transition>
</p:sldLayout>
</file>

<file path=ppt/slideLayouts/slideLayout1087.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294624720"/>
      </p:ext>
    </p:extLst>
  </p:cSld>
  <p:clrMapOvr>
    <a:masterClrMapping/>
  </p:clrMapOvr>
  <p:transition spd="med">
    <p:wipe dir="r"/>
  </p:transition>
</p:sldLayout>
</file>

<file path=ppt/slideLayouts/slideLayout108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783402153"/>
      </p:ext>
    </p:extLst>
  </p:cSld>
  <p:clrMapOvr>
    <a:masterClrMapping/>
  </p:clrMapOvr>
</p:sldLayout>
</file>

<file path=ppt/slideLayouts/slideLayout108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4151705457"/>
      </p:ext>
    </p:extLst>
  </p:cSld>
  <p:clrMapOvr>
    <a:masterClrMapping/>
  </p:clrMapOvr>
  <p:transition spd="med">
    <p:wipe dir="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98" tIns="168498" rIns="168498" bIns="1684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18966556"/>
      </p:ext>
    </p:extLst>
  </p:cSld>
  <p:clrMapOvr>
    <a:masterClrMapping/>
  </p:clrMapOvr>
  <p:transition spd="med">
    <p:wipe dir="r"/>
  </p:transition>
</p:sldLayout>
</file>

<file path=ppt/slideLayouts/slideLayout109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544164248"/>
      </p:ext>
    </p:extLst>
  </p:cSld>
  <p:clrMapOvr>
    <a:masterClrMapping/>
  </p:clrMapOvr>
  <p:transition spd="med">
    <p:wipe dir="r"/>
  </p:transition>
</p:sldLayout>
</file>

<file path=ppt/slideLayouts/slideLayout109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197087408"/>
      </p:ext>
    </p:extLst>
  </p:cSld>
  <p:clrMapOvr>
    <a:masterClrMapping/>
  </p:clrMapOvr>
</p:sldLayout>
</file>

<file path=ppt/slideLayouts/slideLayout109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99801332"/>
      </p:ext>
    </p:extLst>
  </p:cSld>
  <p:clrMapOvr>
    <a:masterClrMapping/>
  </p:clrMapOvr>
  <p:transition spd="med">
    <p:wipe dir="r"/>
  </p:transition>
</p:sldLayout>
</file>

<file path=ppt/slideLayouts/slideLayout109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75140486"/>
      </p:ext>
    </p:extLst>
  </p:cSld>
  <p:clrMapOvr>
    <a:masterClrMapping/>
  </p:clrMapOvr>
  <p:transition spd="med">
    <p:wipe dir="r"/>
  </p:transition>
</p:sldLayout>
</file>

<file path=ppt/slideLayouts/slideLayout109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45008520"/>
      </p:ext>
    </p:extLst>
  </p:cSld>
  <p:clrMapOvr>
    <a:masterClrMapping/>
  </p:clrMapOvr>
  <p:transition spd="med">
    <p:wipe dir="r"/>
  </p:transition>
</p:sldLayout>
</file>

<file path=ppt/slideLayouts/slideLayout109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34852269"/>
      </p:ext>
    </p:extLst>
  </p:cSld>
  <p:clrMapOvr>
    <a:masterClrMapping/>
  </p:clrMapOvr>
  <p:transition spd="med">
    <p:wipe dir="r"/>
  </p:transition>
</p:sldLayout>
</file>

<file path=ppt/slideLayouts/slideLayout109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33404381"/>
      </p:ext>
    </p:extLst>
  </p:cSld>
  <p:clrMapOvr>
    <a:masterClrMapping/>
  </p:clrMapOvr>
  <p:transition spd="med">
    <p:wipe dir="r"/>
  </p:transition>
</p:sldLayout>
</file>

<file path=ppt/slideLayouts/slideLayout109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1341870"/>
      </p:ext>
    </p:extLst>
  </p:cSld>
  <p:clrMapOvr>
    <a:masterClrMapping/>
  </p:clrMapOvr>
  <p:transition spd="med">
    <p:wipe dir="r"/>
  </p:transition>
</p:sldLayout>
</file>

<file path=ppt/slideLayouts/slideLayout109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868146238"/>
      </p:ext>
    </p:extLst>
  </p:cSld>
  <p:clrMapOvr>
    <a:masterClrMapping/>
  </p:clrMapOvr>
  <p:transition spd="med">
    <p:wipe dir="r"/>
  </p:transition>
</p:sldLayout>
</file>

<file path=ppt/slideLayouts/slideLayout109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26004345"/>
      </p:ext>
    </p:extLst>
  </p:cSld>
  <p:clrMapOvr>
    <a:masterClrMapping/>
  </p:clrMapOvr>
  <p:transition spd="med">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3"/>
            <a:ext cx="4305300"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98934467"/>
      </p:ext>
    </p:extLst>
  </p:cSld>
  <p:clrMapOvr>
    <a:masterClrMapping/>
  </p:clrMapOvr>
  <p:transition spd="med">
    <p:wipe dir="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950282871"/>
      </p:ext>
    </p:extLst>
  </p:cSld>
  <p:clrMapOvr>
    <a:masterClrMapping/>
  </p:clrMapOvr>
</p:sldLayout>
</file>

<file path=ppt/slideLayouts/slideLayout110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208111423"/>
      </p:ext>
    </p:extLst>
  </p:cSld>
  <p:clrMapOvr>
    <a:masterClrMapping/>
  </p:clrMapOvr>
  <p:transition spd="med">
    <p:wipe dir="r"/>
  </p:transition>
</p:sldLayout>
</file>

<file path=ppt/slideLayouts/slideLayout110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63446985"/>
      </p:ext>
    </p:extLst>
  </p:cSld>
  <p:clrMapOvr>
    <a:masterClrMapping/>
  </p:clrMapOvr>
  <p:transition spd="med">
    <p:wipe dir="r"/>
  </p:transition>
</p:sldLayout>
</file>

<file path=ppt/slideLayouts/slideLayout110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19940282"/>
      </p:ext>
    </p:extLst>
  </p:cSld>
  <p:clrMapOvr>
    <a:masterClrMapping/>
  </p:clrMapOvr>
  <p:transition spd="med">
    <p:wipe dir="r"/>
  </p:transition>
</p:sldLayout>
</file>

<file path=ppt/slideLayouts/slideLayout1103.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22916701"/>
      </p:ext>
    </p:extLst>
  </p:cSld>
  <p:clrMapOvr>
    <a:masterClrMapping/>
  </p:clrMapOvr>
  <p:transition spd="med">
    <p:wipe dir="r"/>
  </p:transition>
</p:sldLayout>
</file>

<file path=ppt/slideLayouts/slideLayout1104.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751822865"/>
      </p:ext>
    </p:extLst>
  </p:cSld>
  <p:clrMapOvr>
    <a:masterClrMapping/>
  </p:clrMapOvr>
  <p:transition spd="med">
    <p:wipe dir="r"/>
  </p:transition>
</p:sldLayout>
</file>

<file path=ppt/slideLayouts/slideLayout110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36979996"/>
      </p:ext>
    </p:extLst>
  </p:cSld>
  <p:clrMapOvr>
    <a:masterClrMapping/>
  </p:clrMapOvr>
</p:sldLayout>
</file>

<file path=ppt/slideLayouts/slideLayout110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758541287"/>
      </p:ext>
    </p:extLst>
  </p:cSld>
  <p:clrMapOvr>
    <a:masterClrMapping/>
  </p:clrMapOvr>
  <p:transition spd="med">
    <p:wipe dir="r"/>
  </p:transition>
</p:sldLayout>
</file>

<file path=ppt/slideLayouts/slideLayout110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382532352"/>
      </p:ext>
    </p:extLst>
  </p:cSld>
  <p:clrMapOvr>
    <a:masterClrMapping/>
  </p:clrMapOvr>
  <p:transition spd="med">
    <p:wipe dir="r"/>
  </p:transition>
</p:sldLayout>
</file>

<file path=ppt/slideLayouts/slideLayout110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482806456"/>
      </p:ext>
    </p:extLst>
  </p:cSld>
  <p:clrMapOvr>
    <a:masterClrMapping/>
  </p:clrMapOvr>
  <p:transition spd="med">
    <p:wipe dir="r"/>
  </p:transition>
</p:sldLayout>
</file>

<file path=ppt/slideLayouts/slideLayout110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96445898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0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185799224"/>
      </p:ext>
    </p:extLst>
  </p:cSld>
  <p:clrMapOvr>
    <a:masterClrMapping/>
  </p:clrMapOvr>
  <p:transition spd="med">
    <p:wipe dir="r"/>
  </p:transition>
</p:sldLayout>
</file>

<file path=ppt/slideLayouts/slideLayout111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585256491"/>
      </p:ext>
    </p:extLst>
  </p:cSld>
  <p:clrMapOvr>
    <a:masterClrMapping/>
  </p:clrMapOvr>
  <p:transition spd="med">
    <p:wipe dir="r"/>
  </p:transition>
</p:sldLayout>
</file>

<file path=ppt/slideLayouts/slideLayout111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32518977"/>
      </p:ext>
    </p:extLst>
  </p:cSld>
  <p:clrMapOvr>
    <a:masterClrMapping/>
  </p:clrMapOvr>
  <p:transition spd="med">
    <p:wipe dir="r"/>
  </p:transition>
</p:sldLayout>
</file>

<file path=ppt/slideLayouts/slideLayout111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49390156"/>
      </p:ext>
    </p:extLst>
  </p:cSld>
  <p:clrMapOvr>
    <a:masterClrMapping/>
  </p:clrMapOvr>
  <p:transition spd="med">
    <p:wipe dir="r"/>
  </p:transition>
</p:sldLayout>
</file>

<file path=ppt/slideLayouts/slideLayout111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11438630"/>
      </p:ext>
    </p:extLst>
  </p:cSld>
  <p:clrMapOvr>
    <a:masterClrMapping/>
  </p:clrMapOvr>
  <p:transition spd="med">
    <p:wipe dir="r"/>
  </p:transition>
</p:sldLayout>
</file>

<file path=ppt/slideLayouts/slideLayout111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77633879"/>
      </p:ext>
    </p:extLst>
  </p:cSld>
  <p:clrMapOvr>
    <a:masterClrMapping/>
  </p:clrMapOvr>
  <p:transition spd="med">
    <p:wipe dir="r"/>
  </p:transition>
</p:sldLayout>
</file>

<file path=ppt/slideLayouts/slideLayout111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24154279"/>
      </p:ext>
    </p:extLst>
  </p:cSld>
  <p:clrMapOvr>
    <a:masterClrMapping/>
  </p:clrMapOvr>
  <p:transition spd="med">
    <p:wipe dir="r"/>
  </p:transition>
</p:sldLayout>
</file>

<file path=ppt/slideLayouts/slideLayout111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84572348"/>
      </p:ext>
    </p:extLst>
  </p:cSld>
  <p:clrMapOvr>
    <a:masterClrMapping/>
  </p:clrMapOvr>
  <p:transition spd="med">
    <p:wipe dir="r"/>
  </p:transition>
</p:sldLayout>
</file>

<file path=ppt/slideLayouts/slideLayout111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0925254"/>
      </p:ext>
    </p:extLst>
  </p:cSld>
  <p:clrMapOvr>
    <a:masterClrMapping/>
  </p:clrMapOvr>
  <p:transition spd="med">
    <p:wipe dir="r"/>
  </p:transition>
</p:sldLayout>
</file>

<file path=ppt/slideLayouts/slideLayout111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5199005"/>
      </p:ext>
    </p:extLst>
  </p:cSld>
  <p:clrMapOvr>
    <a:masterClrMapping/>
  </p:clrMapOvr>
  <p:transition spd="med">
    <p:wipe dir="r"/>
  </p:transition>
</p:sldLayout>
</file>

<file path=ppt/slideLayouts/slideLayout111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62359160"/>
      </p:ext>
    </p:extLst>
  </p:cSld>
  <p:clrMapOvr>
    <a:masterClrMapping/>
  </p:clrMapOvr>
  <p:transition spd="med">
    <p:wipe dir="r"/>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92711453"/>
      </p:ext>
    </p:extLst>
  </p:cSld>
  <p:clrMapOvr>
    <a:masterClrMapping/>
  </p:clrMapOvr>
  <p:transition spd="med">
    <p:wipe dir="r"/>
  </p:transition>
</p:sldLayout>
</file>

<file path=ppt/slideLayouts/slideLayout112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906617652"/>
      </p:ext>
    </p:extLst>
  </p:cSld>
  <p:clrMapOvr>
    <a:masterClrMapping/>
  </p:clrMapOvr>
  <p:transition spd="med">
    <p:wipe dir="r"/>
  </p:transition>
</p:sldLayout>
</file>

<file path=ppt/slideLayouts/slideLayout112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3529606"/>
      </p:ext>
    </p:extLst>
  </p:cSld>
  <p:clrMapOvr>
    <a:masterClrMapping/>
  </p:clrMapOvr>
  <p:transition spd="med">
    <p:wipe dir="r"/>
  </p:transition>
</p:sldLayout>
</file>

<file path=ppt/slideLayouts/slideLayout112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2175739"/>
      </p:ext>
    </p:extLst>
  </p:cSld>
  <p:clrMapOvr>
    <a:masterClrMapping/>
  </p:clrMapOvr>
  <p:transition spd="med">
    <p:wipe dir="r"/>
  </p:transition>
</p:sldLayout>
</file>

<file path=ppt/slideLayouts/slideLayout112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23573157"/>
      </p:ext>
    </p:extLst>
  </p:cSld>
  <p:clrMapOvr>
    <a:masterClrMapping/>
  </p:clrMapOvr>
  <p:transition spd="med">
    <p:wipe dir="r"/>
  </p:transition>
</p:sldLayout>
</file>

<file path=ppt/slideLayouts/slideLayout112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98814323"/>
      </p:ext>
    </p:extLst>
  </p:cSld>
  <p:clrMapOvr>
    <a:masterClrMapping/>
  </p:clrMapOvr>
  <p:transition spd="med">
    <p:wipe dir="r"/>
  </p:transition>
</p:sldLayout>
</file>

<file path=ppt/slideLayouts/slideLayout112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45763168"/>
      </p:ext>
    </p:extLst>
  </p:cSld>
  <p:clrMapOvr>
    <a:masterClrMapping/>
  </p:clrMapOvr>
  <p:transition spd="med">
    <p:wipe dir="r"/>
  </p:transition>
</p:sldLayout>
</file>

<file path=ppt/slideLayouts/slideLayout112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55068359"/>
      </p:ext>
    </p:extLst>
  </p:cSld>
  <p:clrMapOvr>
    <a:masterClrMapping/>
  </p:clrMapOvr>
  <p:transition spd="med">
    <p:wipe dir="r"/>
  </p:transition>
</p:sldLayout>
</file>

<file path=ppt/slideLayouts/slideLayout112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2497092"/>
      </p:ext>
    </p:extLst>
  </p:cSld>
  <p:clrMapOvr>
    <a:masterClrMapping/>
  </p:clrMapOvr>
  <p:transition spd="med">
    <p:wipe dir="r"/>
  </p:transition>
</p:sldLayout>
</file>

<file path=ppt/slideLayouts/slideLayout112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8456170"/>
      </p:ext>
    </p:extLst>
  </p:cSld>
  <p:clrMapOvr>
    <a:masterClrMapping/>
  </p:clrMapOvr>
  <p:transition spd="med">
    <p:wipe dir="r"/>
  </p:transition>
</p:sldLayout>
</file>

<file path=ppt/slideLayouts/slideLayout112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85070490"/>
      </p:ext>
    </p:extLst>
  </p:cSld>
  <p:clrMapOvr>
    <a:masterClrMapping/>
  </p:clrMapOvr>
  <p:transition spd="med">
    <p:wipe dir="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42746369"/>
      </p:ext>
    </p:extLst>
  </p:cSld>
  <p:clrMapOvr>
    <a:masterClrMapping/>
  </p:clrMapOvr>
  <p:transition spd="med">
    <p:wipe dir="r"/>
  </p:transition>
</p:sldLayout>
</file>

<file path=ppt/slideLayouts/slideLayout113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29034995"/>
      </p:ext>
    </p:extLst>
  </p:cSld>
  <p:clrMapOvr>
    <a:masterClrMapping/>
  </p:clrMapOvr>
  <p:transition spd="med">
    <p:wipe dir="r"/>
  </p:transition>
</p:sldLayout>
</file>

<file path=ppt/slideLayouts/slideLayout1131.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5844603"/>
      </p:ext>
    </p:extLst>
  </p:cSld>
  <p:clrMapOvr>
    <a:masterClrMapping/>
  </p:clrMapOvr>
  <p:transition spd="med">
    <p:wipe dir="r"/>
  </p:transition>
</p:sldLayout>
</file>

<file path=ppt/slideLayouts/slideLayout1132.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1477588"/>
      </p:ext>
    </p:extLst>
  </p:cSld>
  <p:clrMapOvr>
    <a:masterClrMapping/>
  </p:clrMapOvr>
  <p:transition spd="slow">
    <p:fade/>
  </p:transition>
</p:sldLayout>
</file>

<file path=ppt/slideLayouts/slideLayout1133.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9504032"/>
      </p:ext>
    </p:extLst>
  </p:cSld>
  <p:clrMapOvr>
    <a:masterClrMapping/>
  </p:clrMapOvr>
  <p:transition spd="med">
    <p:wipe dir="r"/>
  </p:transition>
</p:sldLayout>
</file>

<file path=ppt/slideLayouts/slideLayout113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640330621"/>
      </p:ext>
    </p:extLst>
  </p:cSld>
  <p:clrMapOvr>
    <a:masterClrMapping/>
  </p:clrMapOvr>
  <p:transition>
    <p:fade/>
  </p:transition>
</p:sldLayout>
</file>

<file path=ppt/slideLayouts/slideLayout1135.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594871"/>
      </p:ext>
    </p:extLst>
  </p:cSld>
  <p:clrMapOvr>
    <a:masterClrMapping/>
  </p:clrMapOvr>
  <p:transition spd="med">
    <p:wipe dir="r"/>
  </p:transition>
</p:sldLayout>
</file>

<file path=ppt/slideLayouts/slideLayout1136.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4197243542"/>
      </p:ext>
    </p:extLst>
  </p:cSld>
  <p:clrMapOvr>
    <a:masterClrMapping/>
  </p:clrMapOvr>
  <p:transition spd="med">
    <p:wipe dir="r"/>
  </p:transition>
</p:sldLayout>
</file>

<file path=ppt/slideLayouts/slideLayout113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673074636"/>
      </p:ext>
    </p:extLst>
  </p:cSld>
  <p:clrMapOvr>
    <a:masterClrMapping/>
  </p:clrMapOvr>
  <p:transition spd="med">
    <p:wipe dir="r"/>
  </p:transition>
</p:sldLayout>
</file>

<file path=ppt/slideLayouts/slideLayout1138.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357451674"/>
      </p:ext>
    </p:extLst>
  </p:cSld>
  <p:clrMapOvr>
    <a:masterClrMapping/>
  </p:clrMapOvr>
  <p:transition spd="med">
    <p:wipe dir="r"/>
  </p:transition>
</p:sldLayout>
</file>

<file path=ppt/slideLayouts/slideLayout113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3231187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08380825"/>
      </p:ext>
    </p:extLst>
  </p:cSld>
  <p:clrMapOvr>
    <a:masterClrMapping/>
  </p:clrMapOvr>
  <p:transition spd="med">
    <p:wipe dir="r"/>
  </p:transition>
</p:sldLayout>
</file>

<file path=ppt/slideLayouts/slideLayout114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3589607911"/>
      </p:ext>
    </p:extLst>
  </p:cSld>
  <p:clrMapOvr>
    <a:masterClrMapping/>
  </p:clrMapOvr>
  <p:transition spd="med">
    <p:wipe dir="r"/>
  </p:transition>
</p:sldLayout>
</file>

<file path=ppt/slideLayouts/slideLayout114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0652934"/>
      </p:ext>
    </p:extLst>
  </p:cSld>
  <p:clrMapOvr>
    <a:masterClrMapping/>
  </p:clrMapOvr>
  <p:transition spd="slow">
    <p:fade/>
  </p:transition>
</p:sldLayout>
</file>

<file path=ppt/slideLayouts/slideLayout11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958" indent="-16895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873" indent="-16895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7824" indent="-112431">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462" indent="-168958">
              <a:lnSpc>
                <a:spcPct val="100000"/>
              </a:lnSpc>
              <a:spcBef>
                <a:spcPts val="300"/>
              </a:spcBef>
              <a:buClr>
                <a:schemeClr val="bg1">
                  <a:lumMod val="60000"/>
                  <a:lumOff val="40000"/>
                </a:schemeClr>
              </a:buClr>
              <a:buFont typeface="Arial" panose="020B0604020202020204" pitchFamily="34" charset="0"/>
              <a:buChar char="•"/>
              <a:defRPr sz="900"/>
            </a:lvl4pPr>
            <a:lvl5pPr marL="1519171" indent="-16895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73111695"/>
      </p:ext>
    </p:extLst>
  </p:cSld>
  <p:clrMapOvr>
    <a:masterClrMapping/>
  </p:clrMapOvr>
  <p:extLst mod="1">
    <p:ext uri="{DCECCB84-F9BA-43D5-87BE-67443E8EF086}">
      <p15:sldGuideLst xmlns:p15="http://schemas.microsoft.com/office/powerpoint/2012/main"/>
    </p:ext>
  </p:extLst>
</p:sldLayout>
</file>

<file path=ppt/slideLayouts/slideLayout114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2458570"/>
      </p:ext>
    </p:extLst>
  </p:cSld>
  <p:clrMapOvr>
    <a:masterClrMapping/>
  </p:clrMapOvr>
  <p:transition>
    <p:fade/>
  </p:transition>
</p:sldLayout>
</file>

<file path=ppt/slideLayouts/slideLayout1144.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1400734"/>
      </p:ext>
    </p:extLst>
  </p:cSld>
  <p:clrMapOvr>
    <a:masterClrMapping/>
  </p:clrMapOvr>
  <p:transition spd="med">
    <p:wipe dir="r"/>
  </p:transition>
</p:sldLayout>
</file>

<file path=ppt/slideLayouts/slideLayout1145.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2973929"/>
      </p:ext>
    </p:extLst>
  </p:cSld>
  <p:clrMapOvr>
    <a:masterClrMapping/>
  </p:clrMapOvr>
</p:sldLayout>
</file>

<file path=ppt/slideLayouts/slideLayout1146.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4591510"/>
      </p:ext>
    </p:extLst>
  </p:cSld>
  <p:clrMapOvr>
    <a:masterClrMapping/>
  </p:clrMapOvr>
  <p:transition spd="med">
    <p:wipe dir="r"/>
  </p:transition>
</p:sldLayout>
</file>

<file path=ppt/slideLayouts/slideLayout1147.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405675855"/>
      </p:ext>
    </p:extLst>
  </p:cSld>
  <p:clrMapOvr>
    <a:masterClrMapping/>
  </p:clrMapOvr>
  <p:transition spd="med">
    <p:zoom dir="in"/>
  </p:transition>
</p:sldLayout>
</file>

<file path=ppt/slideLayouts/slideLayout114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4545739"/>
      </p:ext>
    </p:extLst>
  </p:cSld>
  <p:clrMapOvr>
    <a:masterClrMapping/>
  </p:clrMapOvr>
  <p:transition spd="med">
    <p:zoom dir="in"/>
  </p:transition>
</p:sldLayout>
</file>

<file path=ppt/slideLayouts/slideLayout114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832040"/>
      </p:ext>
    </p:extLst>
  </p:cSld>
  <p:clrMapOvr>
    <a:masterClrMapping/>
  </p:clrMapOvr>
  <p:transition spd="med">
    <p:wipe dir="r"/>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3087895"/>
      </p:ext>
    </p:extLst>
  </p:cSld>
  <p:clrMapOvr>
    <a:masterClrMapping/>
  </p:clrMapOvr>
  <p:transition spd="med">
    <p:wipe dir="r"/>
  </p:transition>
</p:sldLayout>
</file>

<file path=ppt/slideLayouts/slideLayout115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995283"/>
      </p:ext>
    </p:extLst>
  </p:cSld>
  <p:clrMapOvr>
    <a:masterClrMapping/>
  </p:clrMapOvr>
  <p:transition spd="med">
    <p:wipe dir="r"/>
  </p:transition>
</p:sldLayout>
</file>

<file path=ppt/slideLayouts/slideLayout115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20094739"/>
      </p:ext>
    </p:extLst>
  </p:cSld>
  <p:clrMapOvr>
    <a:masterClrMapping/>
  </p:clrMapOvr>
  <p:transition spd="med">
    <p:wipe dir="r"/>
  </p:transition>
</p:sldLayout>
</file>

<file path=ppt/slideLayouts/slideLayout115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0687204"/>
      </p:ext>
    </p:extLst>
  </p:cSld>
  <p:clrMapOvr>
    <a:masterClrMapping/>
  </p:clrMapOvr>
  <p:transition spd="slow">
    <p:fade/>
  </p:transition>
</p:sldLayout>
</file>

<file path=ppt/slideLayouts/slideLayout115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5439"/>
      </p:ext>
    </p:extLst>
  </p:cSld>
  <p:clrMapOvr>
    <a:masterClrMapping/>
  </p:clrMapOvr>
  <p:transition spd="med">
    <p:wipe dir="r"/>
  </p:transition>
</p:sldLayout>
</file>

<file path=ppt/slideLayouts/slideLayout115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22327445"/>
      </p:ext>
    </p:extLst>
  </p:cSld>
  <p:clrMapOvr>
    <a:masterClrMapping/>
  </p:clrMapOvr>
  <p:transition spd="med">
    <p:wipe dir="r"/>
  </p:transition>
</p:sldLayout>
</file>

<file path=ppt/slideLayouts/slideLayout115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035476942"/>
      </p:ext>
    </p:extLst>
  </p:cSld>
  <p:clrMapOvr>
    <a:masterClrMapping/>
  </p:clrMapOvr>
  <p:transition spd="med">
    <p:wipe dir="r"/>
  </p:transition>
</p:sldLayout>
</file>

<file path=ppt/slideLayouts/slideLayout115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84151018"/>
      </p:ext>
    </p:extLst>
  </p:cSld>
  <p:clrMapOvr>
    <a:masterClrMapping/>
  </p:clrMapOvr>
  <p:transition spd="med">
    <p:wipe dir="r"/>
  </p:transition>
</p:sldLayout>
</file>

<file path=ppt/slideLayouts/slideLayout115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97" rIns="0" bIns="4509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50652577"/>
      </p:ext>
    </p:extLst>
  </p:cSld>
  <p:clrMapOvr>
    <a:masterClrMapping/>
  </p:clrMapOvr>
  <p:transition spd="med">
    <p:wipe dir="r"/>
  </p:transition>
</p:sldLayout>
</file>

<file path=ppt/slideLayouts/slideLayout1158.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5705" indent="0">
              <a:lnSpc>
                <a:spcPct val="100000"/>
              </a:lnSpc>
              <a:spcBef>
                <a:spcPts val="300"/>
              </a:spcBef>
              <a:spcAft>
                <a:spcPts val="0"/>
              </a:spcAft>
              <a:buClr>
                <a:srgbClr val="808080"/>
              </a:buClr>
              <a:buNone/>
              <a:defRPr>
                <a:latin typeface="+mn-lt"/>
                <a:ea typeface="Arial"/>
              </a:defRPr>
            </a:lvl2pPr>
            <a:lvl3pPr marL="678384" indent="0">
              <a:lnSpc>
                <a:spcPct val="100000"/>
              </a:lnSpc>
              <a:spcBef>
                <a:spcPts val="300"/>
              </a:spcBef>
              <a:spcAft>
                <a:spcPts val="0"/>
              </a:spcAft>
              <a:buClr>
                <a:srgbClr val="808080"/>
              </a:buClr>
              <a:buNone/>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15751781"/>
      </p:ext>
    </p:extLst>
  </p:cSld>
  <p:clrMapOvr>
    <a:masterClrMapping/>
  </p:clrMapOvr>
  <p:transition spd="med">
    <p:wipe dir="r"/>
  </p:transition>
</p:sldLayout>
</file>

<file path=ppt/slideLayouts/slideLayout115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18625294"/>
      </p:ext>
    </p:extLst>
  </p:cSld>
  <p:clrMapOvr>
    <a:masterClrMapping/>
  </p:clrMapOvr>
  <p:transition spd="med">
    <p:wipe dir="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098" tIns="44534" rIns="89098" bIns="44534"/>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89924" tIns="44962" rIns="89924" bIns="44962"/>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94018626"/>
      </p:ext>
    </p:extLst>
  </p:cSld>
  <p:clrMapOvr>
    <a:masterClrMapping/>
  </p:clrMapOvr>
  <p:transition>
    <p:fade/>
  </p:transition>
</p:sldLayout>
</file>

<file path=ppt/slideLayouts/slideLayout116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97" rIns="0" bIns="45097">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389"/>
            <a:ext cx="7960422"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92477578"/>
      </p:ext>
    </p:extLst>
  </p:cSld>
  <p:clrMapOvr>
    <a:masterClrMapping/>
  </p:clrMapOvr>
  <p:transition spd="med">
    <p:wipe dir="r"/>
  </p:transition>
</p:sldLayout>
</file>

<file path=ppt/slideLayouts/slideLayout116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98789708"/>
      </p:ext>
    </p:extLst>
  </p:cSld>
  <p:clrMapOvr>
    <a:masterClrMapping/>
  </p:clrMapOvr>
  <p:transition spd="med">
    <p:wipe dir="r"/>
  </p:transition>
</p:sldLayout>
</file>

<file path=ppt/slideLayouts/slideLayout116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9788396"/>
      </p:ext>
    </p:extLst>
  </p:cSld>
  <p:clrMapOvr>
    <a:masterClrMapping/>
  </p:clrMapOvr>
  <p:transition spd="med">
    <p:wipe dir="r"/>
  </p:transition>
</p:sldLayout>
</file>

<file path=ppt/slideLayouts/slideLayout116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97" rIns="0" bIns="45097"/>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3387542"/>
      </p:ext>
    </p:extLst>
  </p:cSld>
  <p:clrMapOvr>
    <a:masterClrMapping/>
  </p:clrMapOvr>
  <p:transition spd="med">
    <p:wipe dir="r"/>
  </p:transition>
</p:sldLayout>
</file>

<file path=ppt/slideLayouts/slideLayout116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97" rIns="0" bIns="4509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989"/>
            <a:ext cx="4305300" cy="313267"/>
          </a:xfrm>
          <a:prstGeom prst="rect">
            <a:avLst/>
          </a:prstGeom>
        </p:spPr>
        <p:txBody>
          <a:bodyPr lIns="0" tIns="45097" rIns="0" bIns="45097" anchor="t" anchorCtr="0"/>
          <a:lstStyle>
            <a:lvl1pPr marL="224864" indent="-22486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5755" indent="-167371">
              <a:lnSpc>
                <a:spcPct val="100000"/>
              </a:lnSpc>
              <a:spcBef>
                <a:spcPts val="300"/>
              </a:spcBef>
              <a:spcAft>
                <a:spcPts val="0"/>
              </a:spcAft>
              <a:buClr>
                <a:srgbClr val="808080"/>
              </a:buClr>
              <a:defRPr>
                <a:latin typeface="+mn-lt"/>
                <a:ea typeface="Arial"/>
              </a:defRPr>
            </a:lvl3pPr>
            <a:lvl4pPr marL="1239513" indent="-22645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32132952"/>
      </p:ext>
    </p:extLst>
  </p:cSld>
  <p:clrMapOvr>
    <a:masterClrMapping/>
  </p:clrMapOvr>
  <p:transition spd="med">
    <p:wipe dir="r"/>
  </p:transition>
</p:sldLayout>
</file>

<file path=ppt/slideLayouts/slideLayout116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097" rIns="0" bIns="4509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714241993"/>
      </p:ext>
    </p:extLst>
  </p:cSld>
  <p:clrMapOvr>
    <a:masterClrMapping/>
  </p:clrMapOvr>
  <p:transition spd="med">
    <p:wipe dir="r"/>
  </p:transition>
</p:sldLayout>
</file>

<file path=ppt/slideLayouts/slideLayout116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9971458"/>
      </p:ext>
    </p:extLst>
  </p:cSld>
  <p:clrMapOvr>
    <a:masterClrMapping/>
  </p:clrMapOvr>
  <p:transition spd="med">
    <p:wipe dir="r"/>
  </p:transition>
</p:sldLayout>
</file>

<file path=ppt/slideLayouts/slideLayout11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9479632"/>
      </p:ext>
    </p:extLst>
  </p:cSld>
  <p:clrMapOvr>
    <a:masterClrMapping/>
  </p:clrMapOvr>
  <p:transition spd="med">
    <p:wipe dir="r"/>
  </p:transition>
</p:sldLayout>
</file>

<file path=ppt/slideLayouts/slideLayout116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15627210"/>
      </p:ext>
    </p:extLst>
  </p:cSld>
  <p:clrMapOvr>
    <a:masterClrMapping/>
  </p:clrMapOvr>
  <p:transition spd="med">
    <p:wipe dir="r"/>
  </p:transition>
</p:sldLayout>
</file>

<file path=ppt/slideLayouts/slideLayout116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10443165"/>
      </p:ext>
    </p:extLst>
  </p:cSld>
  <p:clrMapOvr>
    <a:masterClrMapping/>
  </p:clrMapOvr>
  <p:transition spd="med">
    <p:wipe dir="r"/>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34273692"/>
      </p:ext>
    </p:extLst>
  </p:cSld>
  <p:clrMapOvr>
    <a:masterClrMapping/>
  </p:clrMapOvr>
  <p:transition spd="med">
    <p:wipe dir="r"/>
  </p:transition>
</p:sldLayout>
</file>

<file path=ppt/slideLayouts/slideLayout117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8432361"/>
      </p:ext>
    </p:extLst>
  </p:cSld>
  <p:clrMapOvr>
    <a:masterClrMapping/>
  </p:clrMapOvr>
  <p:transition spd="med">
    <p:wipe dir="r"/>
  </p:transition>
</p:sldLayout>
</file>

<file path=ppt/slideLayouts/slideLayout117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7972194"/>
      </p:ext>
    </p:extLst>
  </p:cSld>
  <p:clrMapOvr>
    <a:masterClrMapping/>
  </p:clrMapOvr>
  <p:transition spd="med">
    <p:wipe dir="r"/>
  </p:transition>
</p:sldLayout>
</file>

<file path=ppt/slideLayouts/slideLayout117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31177944"/>
      </p:ext>
    </p:extLst>
  </p:cSld>
  <p:clrMapOvr>
    <a:masterClrMapping/>
  </p:clrMapOvr>
  <p:transition spd="med">
    <p:wipe dir="r"/>
  </p:transition>
</p:sldLayout>
</file>

<file path=ppt/slideLayouts/slideLayout117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097" rIns="0" bIns="4509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31194959"/>
      </p:ext>
    </p:extLst>
  </p:cSld>
  <p:clrMapOvr>
    <a:masterClrMapping/>
  </p:clrMapOvr>
  <p:transition spd="med">
    <p:wipe dir="r"/>
  </p:transition>
</p:sldLayout>
</file>

<file path=ppt/slideLayouts/slideLayout117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34157941"/>
      </p:ext>
    </p:extLst>
  </p:cSld>
  <p:clrMapOvr>
    <a:masterClrMapping/>
  </p:clrMapOvr>
  <p:transition spd="med">
    <p:wipe dir="r"/>
  </p:transition>
</p:sldLayout>
</file>

<file path=ppt/slideLayouts/slideLayout117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805108710"/>
      </p:ext>
    </p:extLst>
  </p:cSld>
  <p:clrMapOvr>
    <a:masterClrMapping/>
  </p:clrMapOvr>
  <p:transition spd="med">
    <p:wipe dir="r"/>
  </p:transition>
</p:sldLayout>
</file>

<file path=ppt/slideLayouts/slideLayout117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696"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791877097"/>
      </p:ext>
    </p:extLst>
  </p:cSld>
  <p:clrMapOvr>
    <a:masterClrMapping/>
  </p:clrMapOvr>
  <p:transition spd="med">
    <p:wipe dir="r"/>
  </p:transition>
</p:sldLayout>
</file>

<file path=ppt/slideLayouts/slideLayout117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6" name="Slide Number Placeholder 5"/>
          <p:cNvSpPr>
            <a:spLocks noGrp="1"/>
          </p:cNvSpPr>
          <p:nvPr>
            <p:ph type="sldNum" sz="quarter" idx="11"/>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1250779"/>
      </p:ext>
    </p:extLst>
  </p:cSld>
  <p:clrMapOvr>
    <a:masterClrMapping/>
  </p:clrMapOvr>
  <p:transition spd="med">
    <p:wipe dir="r"/>
  </p:transition>
</p:sldLayout>
</file>

<file path=ppt/slideLayouts/slideLayout117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2140428405"/>
      </p:ext>
    </p:extLst>
  </p:cSld>
  <p:clrMapOvr>
    <a:masterClrMapping/>
  </p:clrMapOvr>
  <p:transition spd="med">
    <p:wipe dir="r"/>
  </p:transition>
</p:sldLayout>
</file>

<file path=ppt/slideLayouts/slideLayout117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28718516"/>
      </p:ext>
    </p:extLst>
  </p:cSld>
  <p:clrMapOvr>
    <a:masterClrMapping/>
  </p:clrMapOvr>
  <p:transition spd="med">
    <p:wipe dir="r"/>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35756900"/>
      </p:ext>
    </p:extLst>
  </p:cSld>
  <p:clrMapOvr>
    <a:masterClrMapping/>
  </p:clrMapOvr>
  <p:transition spd="med">
    <p:wipe dir="r"/>
  </p:transition>
</p:sldLayout>
</file>

<file path=ppt/slideLayouts/slideLayout118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99357048"/>
      </p:ext>
    </p:extLst>
  </p:cSld>
  <p:clrMapOvr>
    <a:masterClrMapping/>
  </p:clrMapOvr>
  <p:transition spd="med">
    <p:wipe dir="r"/>
  </p:transition>
</p:sldLayout>
</file>

<file path=ppt/slideLayouts/slideLayout118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820" tIns="44909" rIns="89820" bIns="44909"/>
          <a:lstStyle/>
          <a:p>
            <a:pPr defTabSz="67386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80596191"/>
      </p:ext>
    </p:extLst>
  </p:cSld>
  <p:clrMapOvr>
    <a:masterClrMapping/>
  </p:clrMapOvr>
  <p:transition spd="med">
    <p:wipe dir="r"/>
  </p:transition>
</p:sldLayout>
</file>

<file path=ppt/slideLayouts/slideLayout118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70491370"/>
      </p:ext>
    </p:extLst>
  </p:cSld>
  <p:clrMapOvr>
    <a:masterClrMapping/>
  </p:clrMapOvr>
  <p:transition spd="med">
    <p:wipe dir="r"/>
  </p:transition>
</p:sldLayout>
</file>

<file path=ppt/slideLayouts/slideLayout118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01672601"/>
      </p:ext>
    </p:extLst>
  </p:cSld>
  <p:clrMapOvr>
    <a:masterClrMapping/>
  </p:clrMapOvr>
  <p:transition spd="med">
    <p:wipe dir="r"/>
  </p:transition>
</p:sldLayout>
</file>

<file path=ppt/slideLayouts/slideLayout118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18" tIns="223718" rIns="223718" bIns="22371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91360903"/>
      </p:ext>
    </p:extLst>
  </p:cSld>
  <p:clrMapOvr>
    <a:masterClrMapping/>
  </p:clrMapOvr>
  <p:transition spd="med">
    <p:wipe dir="r"/>
  </p:transition>
</p:sldLayout>
</file>

<file path=ppt/slideLayouts/slideLayout118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82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82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fld id="{116A85C1-27ED-4431-8B7E-C187FA0F4681}" type="slidenum">
              <a:rPr lang="en-US" smtClean="0">
                <a:solidFill>
                  <a:srgbClr val="000000">
                    <a:lumMod val="60000"/>
                    <a:lumOff val="40000"/>
                  </a:srgbClr>
                </a:solidFill>
              </a:rPr>
              <a:pPr defTabSz="67386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810" tIns="44906" rIns="89810" bIns="4490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820" tIns="44909" rIns="89820" bIns="44909"/>
          <a:lstStyle>
            <a:lvl1pPr eaLnBrk="1" hangingPunct="1">
              <a:defRPr>
                <a:solidFill>
                  <a:srgbClr val="444444"/>
                </a:solidFill>
                <a:latin typeface="Arial" charset="0"/>
                <a:ea typeface="PMingLiU" pitchFamily="18" charset="-120"/>
              </a:defRPr>
            </a:lvl1pPr>
          </a:lstStyle>
          <a:p>
            <a:pPr defTabSz="67386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820" tIns="44909" rIns="89820" bIns="44909"/>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22325610"/>
      </p:ext>
    </p:extLst>
  </p:cSld>
  <p:clrMapOvr>
    <a:masterClrMapping/>
  </p:clrMapOvr>
  <p:transition spd="med">
    <p:wipe dir="r"/>
  </p:transition>
</p:sldLayout>
</file>

<file path=ppt/slideLayouts/slideLayout1186.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239" tIns="134729" rIns="134729" bIns="134729" anchor="ctr"/>
          <a:lstStyle/>
          <a:p>
            <a:pPr defTabSz="67386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820" tIns="44909" rIns="89820" bIns="44909" anchor="ctr"/>
          <a:lstStyle/>
          <a:p>
            <a:pPr defTabSz="67386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941041284"/>
      </p:ext>
    </p:extLst>
  </p:cSld>
  <p:clrMapOvr>
    <a:masterClrMapping/>
  </p:clrMapOvr>
  <p:transition spd="med">
    <p:wipe dir="r"/>
  </p:transition>
</p:sldLayout>
</file>

<file path=ppt/slideLayouts/slideLayout118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73"/>
            <a:ext cx="2895600" cy="274637"/>
          </a:xfrm>
          <a:prstGeom prst="rect">
            <a:avLst/>
          </a:prstGeom>
        </p:spPr>
        <p:txBody>
          <a:bodyPr lIns="89820" tIns="44909" rIns="89820" bIns="44909"/>
          <a:lstStyle>
            <a:lvl1pPr eaLnBrk="1" hangingPunct="1">
              <a:defRPr>
                <a:solidFill>
                  <a:srgbClr val="444444"/>
                </a:solidFill>
                <a:latin typeface="Arial" charset="0"/>
                <a:ea typeface="+mn-ea"/>
              </a:defRPr>
            </a:lvl1pPr>
          </a:lstStyle>
          <a:p>
            <a:pPr defTabSz="67386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693295424"/>
      </p:ext>
    </p:extLst>
  </p:cSld>
  <p:clrMapOvr>
    <a:masterClrMapping/>
  </p:clrMapOvr>
</p:sldLayout>
</file>

<file path=ppt/slideLayouts/slideLayout1188.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614555333"/>
      </p:ext>
    </p:extLst>
  </p:cSld>
  <p:clrMapOvr>
    <a:masterClrMapping/>
  </p:clrMapOvr>
  <p:transition spd="med">
    <p:wipe dir="r"/>
  </p:transition>
</p:sldLayout>
</file>

<file path=ppt/slideLayouts/slideLayout118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816795866"/>
      </p:ext>
    </p:extLst>
  </p:cSld>
  <p:clrMapOvr>
    <a:masterClrMapping/>
  </p:clrMapOvr>
  <p:transition spd="med">
    <p:wipe dir="r"/>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63527374"/>
      </p:ext>
    </p:extLst>
  </p:cSld>
  <p:clrMapOvr>
    <a:masterClrMapping/>
  </p:clrMapOvr>
  <p:transition spd="med">
    <p:wipe dir="r"/>
  </p:transition>
</p:sldLayout>
</file>

<file path=ppt/slideLayouts/slideLayout1190.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758" indent="-22692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83900193"/>
      </p:ext>
    </p:extLst>
  </p:cSld>
  <p:clrMapOvr>
    <a:masterClrMapping/>
  </p:clrMapOvr>
  <p:transition spd="med">
    <p:wipe dir="r"/>
  </p:transition>
</p:sldLayout>
</file>

<file path=ppt/slideLayouts/slideLayout1191.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307" tIns="38153" rIns="76307" bIns="38153"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86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6292493"/>
      </p:ext>
    </p:extLst>
  </p:cSld>
  <p:clrMapOvr>
    <a:masterClrMapping/>
  </p:clrMapOvr>
</p:sldLayout>
</file>

<file path=ppt/slideLayouts/slideLayout1192.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307" tIns="38153" rIns="76307" bIns="38153" anchor="ctr"/>
          <a:lstStyle/>
          <a:p>
            <a:pPr algn="ctr" defTabSz="67386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307" tIns="38153" rIns="76307" bIns="38153"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86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86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799097263"/>
      </p:ext>
    </p:extLst>
  </p:cSld>
  <p:clrMapOvr>
    <a:masterClrMapping/>
  </p:clrMapOvr>
</p:sldLayout>
</file>

<file path=ppt/slideLayouts/slideLayout1193.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260256589"/>
      </p:ext>
    </p:extLst>
  </p:cSld>
  <p:clrMapOvr>
    <a:masterClrMapping/>
  </p:clrMapOvr>
  <p:transition spd="med">
    <p:wipe dir="r"/>
  </p:transition>
</p:sldLayout>
</file>

<file path=ppt/slideLayouts/slideLayout1194.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9032" indent="0" algn="ctr">
              <a:buNone/>
              <a:defRPr sz="2000"/>
            </a:lvl2pPr>
            <a:lvl3pPr marL="898066" indent="0" algn="ctr">
              <a:buNone/>
              <a:defRPr sz="1800"/>
            </a:lvl3pPr>
            <a:lvl4pPr marL="1347152" indent="0" algn="ctr">
              <a:buNone/>
              <a:defRPr sz="1600"/>
            </a:lvl4pPr>
            <a:lvl5pPr marL="1796129" indent="0" algn="ctr">
              <a:buNone/>
              <a:defRPr sz="1600"/>
            </a:lvl5pPr>
            <a:lvl6pPr marL="2244802" indent="0" algn="ctr">
              <a:buNone/>
              <a:defRPr sz="1600"/>
            </a:lvl6pPr>
            <a:lvl7pPr marL="2693880" indent="0" algn="ctr">
              <a:buNone/>
              <a:defRPr sz="1600"/>
            </a:lvl7pPr>
            <a:lvl8pPr marL="3143003" indent="0" algn="ctr">
              <a:buNone/>
              <a:defRPr sz="1600"/>
            </a:lvl8pPr>
            <a:lvl9pPr marL="35919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9510261"/>
      </p:ext>
    </p:extLst>
  </p:cSld>
  <p:clrMapOvr>
    <a:masterClrMapping/>
  </p:clrMapOvr>
  <p:transition spd="med">
    <p:wipe dir="r"/>
  </p:transition>
</p:sldLayout>
</file>

<file path=ppt/slideLayouts/slideLayout119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80040916"/>
      </p:ext>
    </p:extLst>
  </p:cSld>
  <p:clrMapOvr>
    <a:masterClrMapping/>
  </p:clrMapOvr>
  <p:transition spd="med">
    <p:wipe dir="r"/>
  </p:transition>
</p:sldLayout>
</file>

<file path=ppt/slideLayouts/slideLayout119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9032" indent="0">
              <a:buNone/>
              <a:defRPr sz="2000"/>
            </a:lvl2pPr>
            <a:lvl3pPr marL="898066" indent="0">
              <a:buNone/>
              <a:defRPr sz="1800"/>
            </a:lvl3pPr>
            <a:lvl4pPr marL="1347152" indent="0">
              <a:buNone/>
              <a:defRPr sz="1600"/>
            </a:lvl4pPr>
            <a:lvl5pPr marL="1796129" indent="0">
              <a:buNone/>
              <a:defRPr sz="1600"/>
            </a:lvl5pPr>
            <a:lvl6pPr marL="2244802" indent="0">
              <a:buNone/>
              <a:defRPr sz="1600"/>
            </a:lvl6pPr>
            <a:lvl7pPr marL="2693880" indent="0">
              <a:buNone/>
              <a:defRPr sz="1600"/>
            </a:lvl7pPr>
            <a:lvl8pPr marL="3143003" indent="0">
              <a:buNone/>
              <a:defRPr sz="1600"/>
            </a:lvl8pPr>
            <a:lvl9pPr marL="35919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772528980"/>
      </p:ext>
    </p:extLst>
  </p:cSld>
  <p:clrMapOvr>
    <a:masterClrMapping/>
  </p:clrMapOvr>
  <p:transition spd="med">
    <p:wipe dir="r"/>
  </p:transition>
</p:sldLayout>
</file>

<file path=ppt/slideLayouts/slideLayout119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78282251"/>
      </p:ext>
    </p:extLst>
  </p:cSld>
  <p:clrMapOvr>
    <a:masterClrMapping/>
  </p:clrMapOvr>
  <p:transition spd="med">
    <p:wipe dir="r"/>
  </p:transition>
</p:sldLayout>
</file>

<file path=ppt/slideLayouts/slideLayout119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64383175"/>
      </p:ext>
    </p:extLst>
  </p:cSld>
  <p:clrMapOvr>
    <a:masterClrMapping/>
  </p:clrMapOvr>
  <p:transition spd="med">
    <p:wipe dir="r"/>
  </p:transition>
</p:sldLayout>
</file>

<file path=ppt/slideLayouts/slideLayout119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80233721"/>
      </p:ext>
    </p:extLst>
  </p:cSld>
  <p:clrMapOvr>
    <a:masterClrMapping/>
  </p:clrMapOvr>
  <p:transition spd="med">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681488508"/>
      </p:ext>
    </p:extLst>
  </p:cSld>
  <p:clrMapOvr>
    <a:masterClrMapping/>
  </p:clrMapOvr>
  <p:transition spd="med">
    <p:wipe dir="r"/>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3" rIns="0" bIns="4457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53606175"/>
      </p:ext>
    </p:extLst>
  </p:cSld>
  <p:clrMapOvr>
    <a:masterClrMapping/>
  </p:clrMapOvr>
  <p:transition spd="med">
    <p:wipe dir="r"/>
  </p:transition>
</p:sldLayout>
</file>

<file path=ppt/slideLayouts/slideLayout120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64139702"/>
      </p:ext>
    </p:extLst>
  </p:cSld>
  <p:clrMapOvr>
    <a:masterClrMapping/>
  </p:clrMapOvr>
  <p:transition spd="med">
    <p:wipe dir="r"/>
  </p:transition>
</p:sldLayout>
</file>

<file path=ppt/slideLayouts/slideLayout120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6384637"/>
      </p:ext>
    </p:extLst>
  </p:cSld>
  <p:clrMapOvr>
    <a:masterClrMapping/>
  </p:clrMapOvr>
  <p:transition spd="med">
    <p:wipe dir="r"/>
  </p:transition>
</p:sldLayout>
</file>

<file path=ppt/slideLayouts/slideLayout120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9032" indent="0">
              <a:buNone/>
              <a:defRPr sz="2800"/>
            </a:lvl2pPr>
            <a:lvl3pPr marL="898066" indent="0">
              <a:buNone/>
              <a:defRPr sz="2400"/>
            </a:lvl3pPr>
            <a:lvl4pPr marL="1347152" indent="0">
              <a:buNone/>
              <a:defRPr sz="2000"/>
            </a:lvl4pPr>
            <a:lvl5pPr marL="1796129" indent="0">
              <a:buNone/>
              <a:defRPr sz="2000"/>
            </a:lvl5pPr>
            <a:lvl6pPr marL="2244802" indent="0">
              <a:buNone/>
              <a:defRPr sz="2000"/>
            </a:lvl6pPr>
            <a:lvl7pPr marL="2693880" indent="0">
              <a:buNone/>
              <a:defRPr sz="2000"/>
            </a:lvl7pPr>
            <a:lvl8pPr marL="3143003" indent="0">
              <a:buNone/>
              <a:defRPr sz="2000"/>
            </a:lvl8pPr>
            <a:lvl9pPr marL="35919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66296055"/>
      </p:ext>
    </p:extLst>
  </p:cSld>
  <p:clrMapOvr>
    <a:masterClrMapping/>
  </p:clrMapOvr>
  <p:transition spd="med">
    <p:wipe dir="r"/>
  </p:transition>
</p:sldLayout>
</file>

<file path=ppt/slideLayouts/slideLayout120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57717475"/>
      </p:ext>
    </p:extLst>
  </p:cSld>
  <p:clrMapOvr>
    <a:masterClrMapping/>
  </p:clrMapOvr>
  <p:transition spd="med">
    <p:wipe dir="r"/>
  </p:transition>
</p:sldLayout>
</file>

<file path=ppt/slideLayouts/slideLayout120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39725953"/>
      </p:ext>
    </p:extLst>
  </p:cSld>
  <p:clrMapOvr>
    <a:masterClrMapping/>
  </p:clrMapOvr>
  <p:transition spd="med">
    <p:wipe dir="r"/>
  </p:transition>
</p:sldLayout>
</file>

<file path=ppt/slideLayouts/slideLayout1205.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6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478639866"/>
      </p:ext>
    </p:extLst>
  </p:cSld>
  <p:clrMapOvr>
    <a:masterClrMapping/>
  </p:clrMapOvr>
  <p:transition spd="med">
    <p:wipe dir="r"/>
  </p:transition>
</p:sldLayout>
</file>

<file path=ppt/slideLayouts/slideLayout12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5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5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fld id="{116A85C1-27ED-4431-8B7E-C187FA0F4681}" type="slidenum">
              <a:rPr lang="en-US" smtClean="0">
                <a:solidFill>
                  <a:srgbClr val="000000">
                    <a:lumMod val="60000"/>
                    <a:lumOff val="40000"/>
                  </a:srgbClr>
                </a:solidFill>
              </a:rPr>
              <a:pPr defTabSz="8979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540" tIns="59771" rIns="119540" bIns="5977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54" tIns="59776" rIns="119554" bIns="59776"/>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955"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54" tIns="59776" rIns="119554" bIns="59776"/>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489454216"/>
      </p:ext>
    </p:extLst>
  </p:cSld>
  <p:clrMapOvr>
    <a:masterClrMapping/>
  </p:clrMapOvr>
  <p:transition spd="med">
    <p:wipe dir="r"/>
  </p:transition>
</p:sldLayout>
</file>

<file path=ppt/slideLayouts/slideLayout120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493184801"/>
      </p:ext>
    </p:extLst>
  </p:cSld>
  <p:clrMapOvr>
    <a:masterClrMapping/>
  </p:clrMapOvr>
  <p:transition spd="med">
    <p:wipe dir="r"/>
  </p:transition>
</p:sldLayout>
</file>

<file path=ppt/slideLayouts/slideLayout120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9032" indent="0" algn="ctr">
              <a:buNone/>
              <a:defRPr sz="2000"/>
            </a:lvl2pPr>
            <a:lvl3pPr marL="898066" indent="0" algn="ctr">
              <a:buNone/>
              <a:defRPr sz="1800"/>
            </a:lvl3pPr>
            <a:lvl4pPr marL="1347152" indent="0" algn="ctr">
              <a:buNone/>
              <a:defRPr sz="1600"/>
            </a:lvl4pPr>
            <a:lvl5pPr marL="1796129" indent="0" algn="ctr">
              <a:buNone/>
              <a:defRPr sz="1600"/>
            </a:lvl5pPr>
            <a:lvl6pPr marL="2244802" indent="0" algn="ctr">
              <a:buNone/>
              <a:defRPr sz="1600"/>
            </a:lvl6pPr>
            <a:lvl7pPr marL="2693880" indent="0" algn="ctr">
              <a:buNone/>
              <a:defRPr sz="1600"/>
            </a:lvl7pPr>
            <a:lvl8pPr marL="3143003" indent="0" algn="ctr">
              <a:buNone/>
              <a:defRPr sz="1600"/>
            </a:lvl8pPr>
            <a:lvl9pPr marL="35919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57125871"/>
      </p:ext>
    </p:extLst>
  </p:cSld>
  <p:clrMapOvr>
    <a:masterClrMapping/>
  </p:clrMapOvr>
  <p:transition spd="med">
    <p:wipe dir="r"/>
  </p:transition>
</p:sldLayout>
</file>

<file path=ppt/slideLayouts/slideLayout120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3456820"/>
      </p:ext>
    </p:extLst>
  </p:cSld>
  <p:clrMapOvr>
    <a:masterClrMapping/>
  </p:clrMapOvr>
  <p:transition spd="med">
    <p:wipe dir="r"/>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3" rIns="0" bIns="4457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77877118"/>
      </p:ext>
    </p:extLst>
  </p:cSld>
  <p:clrMapOvr>
    <a:masterClrMapping/>
  </p:clrMapOvr>
  <p:transition spd="med">
    <p:wipe dir="r"/>
  </p:transition>
</p:sldLayout>
</file>

<file path=ppt/slideLayouts/slideLayout121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9032" indent="0">
              <a:buNone/>
              <a:defRPr sz="2000"/>
            </a:lvl2pPr>
            <a:lvl3pPr marL="898066" indent="0">
              <a:buNone/>
              <a:defRPr sz="1800"/>
            </a:lvl3pPr>
            <a:lvl4pPr marL="1347152" indent="0">
              <a:buNone/>
              <a:defRPr sz="1600"/>
            </a:lvl4pPr>
            <a:lvl5pPr marL="1796129" indent="0">
              <a:buNone/>
              <a:defRPr sz="1600"/>
            </a:lvl5pPr>
            <a:lvl6pPr marL="2244802" indent="0">
              <a:buNone/>
              <a:defRPr sz="1600"/>
            </a:lvl6pPr>
            <a:lvl7pPr marL="2693880" indent="0">
              <a:buNone/>
              <a:defRPr sz="1600"/>
            </a:lvl7pPr>
            <a:lvl8pPr marL="3143003" indent="0">
              <a:buNone/>
              <a:defRPr sz="1600"/>
            </a:lvl8pPr>
            <a:lvl9pPr marL="35919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137596680"/>
      </p:ext>
    </p:extLst>
  </p:cSld>
  <p:clrMapOvr>
    <a:masterClrMapping/>
  </p:clrMapOvr>
  <p:transition spd="med">
    <p:wipe dir="r"/>
  </p:transition>
</p:sldLayout>
</file>

<file path=ppt/slideLayouts/slideLayout121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30359389"/>
      </p:ext>
    </p:extLst>
  </p:cSld>
  <p:clrMapOvr>
    <a:masterClrMapping/>
  </p:clrMapOvr>
  <p:transition spd="med">
    <p:wipe dir="r"/>
  </p:transition>
</p:sldLayout>
</file>

<file path=ppt/slideLayouts/slideLayout121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9032" indent="0">
              <a:buNone/>
              <a:defRPr sz="2000" b="1"/>
            </a:lvl2pPr>
            <a:lvl3pPr marL="898066" indent="0">
              <a:buNone/>
              <a:defRPr sz="1800" b="1"/>
            </a:lvl3pPr>
            <a:lvl4pPr marL="1347152" indent="0">
              <a:buNone/>
              <a:defRPr sz="1600" b="1"/>
            </a:lvl4pPr>
            <a:lvl5pPr marL="1796129" indent="0">
              <a:buNone/>
              <a:defRPr sz="1600" b="1"/>
            </a:lvl5pPr>
            <a:lvl6pPr marL="2244802" indent="0">
              <a:buNone/>
              <a:defRPr sz="1600" b="1"/>
            </a:lvl6pPr>
            <a:lvl7pPr marL="2693880" indent="0">
              <a:buNone/>
              <a:defRPr sz="1600" b="1"/>
            </a:lvl7pPr>
            <a:lvl8pPr marL="3143003" indent="0">
              <a:buNone/>
              <a:defRPr sz="1600" b="1"/>
            </a:lvl8pPr>
            <a:lvl9pPr marL="35919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29294121"/>
      </p:ext>
    </p:extLst>
  </p:cSld>
  <p:clrMapOvr>
    <a:masterClrMapping/>
  </p:clrMapOvr>
  <p:transition spd="med">
    <p:wipe dir="r"/>
  </p:transition>
</p:sldLayout>
</file>

<file path=ppt/slideLayouts/slideLayout121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12505928"/>
      </p:ext>
    </p:extLst>
  </p:cSld>
  <p:clrMapOvr>
    <a:masterClrMapping/>
  </p:clrMapOvr>
  <p:transition spd="med">
    <p:wipe dir="r"/>
  </p:transition>
</p:sldLayout>
</file>

<file path=ppt/slideLayouts/slideLayout121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58565671"/>
      </p:ext>
    </p:extLst>
  </p:cSld>
  <p:clrMapOvr>
    <a:masterClrMapping/>
  </p:clrMapOvr>
  <p:transition spd="med">
    <p:wipe dir="r"/>
  </p:transition>
</p:sldLayout>
</file>

<file path=ppt/slideLayouts/slideLayout121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90436508"/>
      </p:ext>
    </p:extLst>
  </p:cSld>
  <p:clrMapOvr>
    <a:masterClrMapping/>
  </p:clrMapOvr>
  <p:transition spd="med">
    <p:wipe dir="r"/>
  </p:transition>
</p:sldLayout>
</file>

<file path=ppt/slideLayouts/slideLayout121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9032" indent="0">
              <a:buNone/>
              <a:defRPr sz="2800"/>
            </a:lvl2pPr>
            <a:lvl3pPr marL="898066" indent="0">
              <a:buNone/>
              <a:defRPr sz="2400"/>
            </a:lvl3pPr>
            <a:lvl4pPr marL="1347152" indent="0">
              <a:buNone/>
              <a:defRPr sz="2000"/>
            </a:lvl4pPr>
            <a:lvl5pPr marL="1796129" indent="0">
              <a:buNone/>
              <a:defRPr sz="2000"/>
            </a:lvl5pPr>
            <a:lvl6pPr marL="2244802" indent="0">
              <a:buNone/>
              <a:defRPr sz="2000"/>
            </a:lvl6pPr>
            <a:lvl7pPr marL="2693880" indent="0">
              <a:buNone/>
              <a:defRPr sz="2000"/>
            </a:lvl7pPr>
            <a:lvl8pPr marL="3143003" indent="0">
              <a:buNone/>
              <a:defRPr sz="2000"/>
            </a:lvl8pPr>
            <a:lvl9pPr marL="35919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9032" indent="0">
              <a:buNone/>
              <a:defRPr sz="1400"/>
            </a:lvl2pPr>
            <a:lvl3pPr marL="898066" indent="0">
              <a:buNone/>
              <a:defRPr sz="1200"/>
            </a:lvl3pPr>
            <a:lvl4pPr marL="1347152" indent="0">
              <a:buNone/>
              <a:defRPr sz="1000"/>
            </a:lvl4pPr>
            <a:lvl5pPr marL="1796129" indent="0">
              <a:buNone/>
              <a:defRPr sz="1000"/>
            </a:lvl5pPr>
            <a:lvl6pPr marL="2244802" indent="0">
              <a:buNone/>
              <a:defRPr sz="1000"/>
            </a:lvl6pPr>
            <a:lvl7pPr marL="2693880" indent="0">
              <a:buNone/>
              <a:defRPr sz="1000"/>
            </a:lvl7pPr>
            <a:lvl8pPr marL="3143003" indent="0">
              <a:buNone/>
              <a:defRPr sz="1000"/>
            </a:lvl8pPr>
            <a:lvl9pPr marL="35919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19376727"/>
      </p:ext>
    </p:extLst>
  </p:cSld>
  <p:clrMapOvr>
    <a:masterClrMapping/>
  </p:clrMapOvr>
  <p:transition spd="med">
    <p:wipe dir="r"/>
  </p:transition>
</p:sldLayout>
</file>

<file path=ppt/slideLayouts/slideLayout121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38860491"/>
      </p:ext>
    </p:extLst>
  </p:cSld>
  <p:clrMapOvr>
    <a:masterClrMapping/>
  </p:clrMapOvr>
  <p:transition spd="med">
    <p:wipe dir="r"/>
  </p:transition>
</p:sldLayout>
</file>

<file path=ppt/slideLayouts/slideLayout121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88015732"/>
      </p:ext>
    </p:extLst>
  </p:cSld>
  <p:clrMapOvr>
    <a:masterClrMapping/>
  </p:clrMapOvr>
  <p:transition spd="med">
    <p:wipe dir="r"/>
  </p:transition>
</p:sldLayout>
</file>

<file path=ppt/slideLayouts/slideLayout1219.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8455914"/>
      </p:ext>
    </p:extLst>
  </p:cSld>
  <p:clrMapOvr>
    <a:masterClrMapping/>
  </p:clrMapOvr>
  <p:transition spd="med">
    <p:wipe dir="r"/>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573" rIns="0" bIns="4457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913"/>
            <a:ext cx="7960422"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25450802"/>
      </p:ext>
    </p:extLst>
  </p:cSld>
  <p:clrMapOvr>
    <a:masterClrMapping/>
  </p:clrMapOvr>
  <p:transition spd="med">
    <p:wipe dir="r"/>
  </p:transition>
</p:sldLayout>
</file>

<file path=ppt/slideLayouts/slideLayout1220.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6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787005437"/>
      </p:ext>
    </p:extLst>
  </p:cSld>
  <p:clrMapOvr>
    <a:masterClrMapping/>
  </p:clrMapOvr>
  <p:transition spd="med">
    <p:wipe dir="r"/>
  </p:transition>
</p:sldLayout>
</file>

<file path=ppt/slideLayouts/slideLayout122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76" tIns="44937" rIns="89876" bIns="44937"/>
          <a:lstStyle>
            <a:lvl1pPr eaLnBrk="1" hangingPunct="1">
              <a:defRPr>
                <a:solidFill>
                  <a:srgbClr val="444444"/>
                </a:solidFill>
                <a:latin typeface="Arial" charset="0"/>
                <a:ea typeface="+mn-ea"/>
              </a:defRPr>
            </a:lvl1pPr>
          </a:lstStyle>
          <a:p>
            <a:pPr defTabSz="674328">
              <a:defRPr/>
            </a:pPr>
            <a:endParaRPr lang="en-US" altLang="zh-TW" dirty="0"/>
          </a:p>
        </p:txBody>
      </p:sp>
    </p:spTree>
    <p:extLst>
      <p:ext uri="{BB962C8B-B14F-4D97-AF65-F5344CB8AC3E}">
        <p14:creationId xmlns:p14="http://schemas.microsoft.com/office/powerpoint/2010/main" val="2961112046"/>
      </p:ext>
    </p:extLst>
  </p:cSld>
  <p:clrMapOvr>
    <a:masterClrMapping/>
  </p:clrMapOvr>
</p:sldLayout>
</file>

<file path=ppt/slideLayouts/slideLayout122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4028228488"/>
      </p:ext>
    </p:extLst>
  </p:cSld>
  <p:clrMapOvr>
    <a:masterClrMapping/>
  </p:clrMapOvr>
  <p:transition spd="med">
    <p:wipe dir="r"/>
  </p:transition>
</p:sldLayout>
</file>

<file path=ppt/slideLayouts/slideLayout12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5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5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955">
              <a:defRPr/>
            </a:pPr>
            <a:fld id="{116A85C1-27ED-4431-8B7E-C187FA0F4681}" type="slidenum">
              <a:rPr lang="en-US" smtClean="0">
                <a:solidFill>
                  <a:srgbClr val="000000">
                    <a:lumMod val="60000"/>
                    <a:lumOff val="40000"/>
                  </a:srgbClr>
                </a:solidFill>
              </a:rPr>
              <a:pPr defTabSz="8979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540" tIns="59771" rIns="119540" bIns="5977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54" tIns="59776" rIns="119554" bIns="59776"/>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955"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54" tIns="59776" rIns="119554" bIns="59776"/>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557991779"/>
      </p:ext>
    </p:extLst>
  </p:cSld>
  <p:clrMapOvr>
    <a:masterClrMapping/>
  </p:clrMapOvr>
  <p:transition spd="med">
    <p:wipe dir="r"/>
  </p:transition>
</p:sldLayout>
</file>

<file path=ppt/slideLayouts/slideLayout122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719876872"/>
      </p:ext>
    </p:extLst>
  </p:cSld>
  <p:clrMapOvr>
    <a:masterClrMapping/>
  </p:clrMapOvr>
  <p:transition spd="med">
    <p:wipe dir="r"/>
  </p:transition>
</p:sldLayout>
</file>

<file path=ppt/slideLayouts/slideLayout122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18" tIns="25718" rIns="50818"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18" tIns="25718" rIns="50818"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18" tIns="25718" rIns="50818" bIns="25718"/>
          <a:lstStyle/>
          <a:p>
            <a:pPr defTabSz="673437"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401172023"/>
      </p:ext>
    </p:extLst>
  </p:cSld>
  <p:clrMapOvr>
    <a:masterClrMapping/>
  </p:clrMapOvr>
</p:sldLayout>
</file>

<file path=ppt/slideLayouts/slideLayout122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11021540"/>
      </p:ext>
    </p:extLst>
  </p:cSld>
  <p:clrMapOvr>
    <a:masterClrMapping/>
  </p:clrMapOvr>
  <p:transition spd="med">
    <p:wipe dir="r"/>
  </p:transition>
</p:sldLayout>
</file>

<file path=ppt/slideLayouts/slideLayout122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84508652"/>
      </p:ext>
    </p:extLst>
  </p:cSld>
  <p:clrMapOvr>
    <a:masterClrMapping/>
  </p:clrMapOvr>
  <p:transition spd="med">
    <p:wipe dir="r"/>
  </p:transition>
</p:sldLayout>
</file>

<file path=ppt/slideLayouts/slideLayout122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97787552"/>
      </p:ext>
    </p:extLst>
  </p:cSld>
  <p:clrMapOvr>
    <a:masterClrMapping/>
  </p:clrMapOvr>
  <p:transition spd="med">
    <p:wipe dir="r"/>
  </p:transition>
</p:sldLayout>
</file>

<file path=ppt/slideLayouts/slideLayout122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09099070"/>
      </p:ext>
    </p:extLst>
  </p:cSld>
  <p:clrMapOvr>
    <a:masterClrMapping/>
  </p:clrMapOvr>
  <p:transition spd="med">
    <p:wipe dir="r"/>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90829386"/>
      </p:ext>
    </p:extLst>
  </p:cSld>
  <p:clrMapOvr>
    <a:masterClrMapping/>
  </p:clrMapOvr>
  <p:transition spd="med">
    <p:wipe dir="r"/>
  </p:transition>
</p:sldLayout>
</file>

<file path=ppt/slideLayouts/slideLayout123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57291381"/>
      </p:ext>
    </p:extLst>
  </p:cSld>
  <p:clrMapOvr>
    <a:masterClrMapping/>
  </p:clrMapOvr>
  <p:transition spd="med">
    <p:wipe dir="r"/>
  </p:transition>
</p:sldLayout>
</file>

<file path=ppt/slideLayouts/slideLayout123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6642195"/>
      </p:ext>
    </p:extLst>
  </p:cSld>
  <p:clrMapOvr>
    <a:masterClrMapping/>
  </p:clrMapOvr>
  <p:transition spd="med">
    <p:wipe dir="r"/>
  </p:transition>
</p:sldLayout>
</file>

<file path=ppt/slideLayouts/slideLayout123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63351861"/>
      </p:ext>
    </p:extLst>
  </p:cSld>
  <p:clrMapOvr>
    <a:masterClrMapping/>
  </p:clrMapOvr>
  <p:transition spd="med">
    <p:wipe dir="r"/>
  </p:transition>
</p:sldLayout>
</file>

<file path=ppt/slideLayouts/slideLayout123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4650522"/>
      </p:ext>
    </p:extLst>
  </p:cSld>
  <p:clrMapOvr>
    <a:masterClrMapping/>
  </p:clrMapOvr>
  <p:transition spd="med">
    <p:wipe dir="r"/>
  </p:transition>
</p:sldLayout>
</file>

<file path=ppt/slideLayouts/slideLayout123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64540504"/>
      </p:ext>
    </p:extLst>
  </p:cSld>
  <p:clrMapOvr>
    <a:masterClrMapping/>
  </p:clrMapOvr>
  <p:transition spd="med">
    <p:wipe dir="r"/>
  </p:transition>
</p:sldLayout>
</file>

<file path=ppt/slideLayouts/slideLayout123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3371881"/>
      </p:ext>
    </p:extLst>
  </p:cSld>
  <p:clrMapOvr>
    <a:masterClrMapping/>
  </p:clrMapOvr>
  <p:transition spd="med">
    <p:wipe dir="r"/>
  </p:transition>
</p:sldLayout>
</file>

<file path=ppt/slideLayouts/slideLayout123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291624391"/>
      </p:ext>
    </p:extLst>
  </p:cSld>
  <p:clrMapOvr>
    <a:masterClrMapping/>
  </p:clrMapOvr>
  <p:transition spd="med">
    <p:wipe dir="r"/>
  </p:transition>
</p:sldLayout>
</file>

<file path=ppt/slideLayouts/slideLayout123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4994186"/>
      </p:ext>
    </p:extLst>
  </p:cSld>
  <p:clrMapOvr>
    <a:masterClrMapping/>
  </p:clrMapOvr>
  <p:transition spd="med">
    <p:wipe dir="r"/>
  </p:transition>
</p:sldLayout>
</file>

<file path=ppt/slideLayouts/slideLayout123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21762560"/>
      </p:ext>
    </p:extLst>
  </p:cSld>
  <p:clrMapOvr>
    <a:masterClrMapping/>
  </p:clrMapOvr>
  <p:transition spd="med">
    <p:wipe dir="r"/>
  </p:transition>
</p:sldLayout>
</file>

<file path=ppt/slideLayouts/slideLayout12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14177919"/>
      </p:ext>
    </p:extLst>
  </p:cSld>
  <p:clrMapOvr>
    <a:masterClrMapping/>
  </p:clrMapOvr>
  <p:transition spd="med">
    <p:wipe dir="r"/>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19093158"/>
      </p:ext>
    </p:extLst>
  </p:cSld>
  <p:clrMapOvr>
    <a:masterClrMapping/>
  </p:clrMapOvr>
  <p:transition spd="med">
    <p:wipe dir="r"/>
  </p:transition>
</p:sldLayout>
</file>

<file path=ppt/slideLayouts/slideLayout124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8292195"/>
      </p:ext>
    </p:extLst>
  </p:cSld>
  <p:clrMapOvr>
    <a:masterClrMapping/>
  </p:clrMapOvr>
  <p:transition spd="med">
    <p:wipe dir="r"/>
  </p:transition>
</p:sldLayout>
</file>

<file path=ppt/slideLayouts/slideLayout124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27633023"/>
      </p:ext>
    </p:extLst>
  </p:cSld>
  <p:clrMapOvr>
    <a:masterClrMapping/>
  </p:clrMapOvr>
  <p:transition spd="med">
    <p:wipe dir="r"/>
  </p:transition>
</p:sldLayout>
</file>

<file path=ppt/slideLayouts/slideLayout124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52144728"/>
      </p:ext>
    </p:extLst>
  </p:cSld>
  <p:clrMapOvr>
    <a:masterClrMapping/>
  </p:clrMapOvr>
  <p:transition spd="med">
    <p:wipe dir="r"/>
  </p:transition>
</p:sldLayout>
</file>

<file path=ppt/slideLayouts/slideLayout124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49234158"/>
      </p:ext>
    </p:extLst>
  </p:cSld>
  <p:clrMapOvr>
    <a:masterClrMapping/>
  </p:clrMapOvr>
  <p:transition spd="med">
    <p:wipe dir="r"/>
  </p:transition>
</p:sldLayout>
</file>

<file path=ppt/slideLayouts/slideLayout124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61096740"/>
      </p:ext>
    </p:extLst>
  </p:cSld>
  <p:clrMapOvr>
    <a:masterClrMapping/>
  </p:clrMapOvr>
  <p:transition spd="med">
    <p:wipe dir="r"/>
  </p:transition>
</p:sldLayout>
</file>

<file path=ppt/slideLayouts/slideLayout124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80197056"/>
      </p:ext>
    </p:extLst>
  </p:cSld>
  <p:clrMapOvr>
    <a:masterClrMapping/>
  </p:clrMapOvr>
  <p:transition spd="med">
    <p:wipe dir="r"/>
  </p:transition>
</p:sldLayout>
</file>

<file path=ppt/slideLayouts/slideLayout124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001927362"/>
      </p:ext>
    </p:extLst>
  </p:cSld>
  <p:clrMapOvr>
    <a:masterClrMapping/>
  </p:clrMapOvr>
  <p:transition spd="med">
    <p:wipe dir="r"/>
  </p:transition>
</p:sldLayout>
</file>

<file path=ppt/slideLayouts/slideLayout124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02145800"/>
      </p:ext>
    </p:extLst>
  </p:cSld>
  <p:clrMapOvr>
    <a:masterClrMapping/>
  </p:clrMapOvr>
  <p:transition spd="med">
    <p:wipe dir="r"/>
  </p:transition>
</p:sldLayout>
</file>

<file path=ppt/slideLayouts/slideLayout124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3120112"/>
      </p:ext>
    </p:extLst>
  </p:cSld>
  <p:clrMapOvr>
    <a:masterClrMapping/>
  </p:clrMapOvr>
  <p:transition spd="slow">
    <p:fade/>
  </p:transition>
</p:sldLayout>
</file>

<file path=ppt/slideLayouts/slideLayout124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93645783"/>
      </p:ext>
    </p:extLst>
  </p:cSld>
  <p:clrMapOvr>
    <a:masterClrMapping/>
  </p:clrMapOvr>
  <p:transition spd="med">
    <p:wipe dir="r"/>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573" rIns="0" bIns="4457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0769444"/>
      </p:ext>
    </p:extLst>
  </p:cSld>
  <p:clrMapOvr>
    <a:masterClrMapping/>
  </p:clrMapOvr>
  <p:transition spd="med">
    <p:wipe dir="r"/>
  </p:transition>
</p:sldLayout>
</file>

<file path=ppt/slideLayouts/slideLayout125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626469974"/>
      </p:ext>
    </p:extLst>
  </p:cSld>
  <p:clrMapOvr>
    <a:masterClrMapping/>
  </p:clrMapOvr>
  <p:transition>
    <p:fade/>
  </p:transition>
</p:sldLayout>
</file>

<file path=ppt/slideLayouts/slideLayout125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160051"/>
      </p:ext>
    </p:extLst>
  </p:cSld>
  <p:clrMapOvr>
    <a:masterClrMapping/>
  </p:clrMapOvr>
  <p:transition spd="med">
    <p:wipe dir="r"/>
  </p:transition>
</p:sldLayout>
</file>

<file path=ppt/slideLayouts/slideLayout125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1103460076"/>
      </p:ext>
    </p:extLst>
  </p:cSld>
  <p:clrMapOvr>
    <a:masterClrMapping/>
  </p:clrMapOvr>
  <p:transition spd="med">
    <p:wipe dir="r"/>
  </p:transition>
</p:sldLayout>
</file>

<file path=ppt/slideLayouts/slideLayout125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927783828"/>
      </p:ext>
    </p:extLst>
  </p:cSld>
  <p:clrMapOvr>
    <a:masterClrMapping/>
  </p:clrMapOvr>
  <p:transition spd="med">
    <p:wipe dir="r"/>
  </p:transition>
</p:sldLayout>
</file>

<file path=ppt/slideLayouts/slideLayout125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712614717"/>
      </p:ext>
    </p:extLst>
  </p:cSld>
  <p:clrMapOvr>
    <a:masterClrMapping/>
  </p:clrMapOvr>
  <p:transition spd="med">
    <p:wipe dir="r"/>
  </p:transition>
</p:sldLayout>
</file>

<file path=ppt/slideLayouts/slideLayout125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0847234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25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301633084"/>
      </p:ext>
    </p:extLst>
  </p:cSld>
  <p:clrMapOvr>
    <a:masterClrMapping/>
  </p:clrMapOvr>
  <p:transition spd="med">
    <p:wipe dir="r"/>
  </p:transition>
</p:sldLayout>
</file>

<file path=ppt/slideLayouts/slideLayout125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056286"/>
      </p:ext>
    </p:extLst>
  </p:cSld>
  <p:clrMapOvr>
    <a:masterClrMapping/>
  </p:clrMapOvr>
  <p:transition spd="slow">
    <p:fade/>
  </p:transition>
</p:sldLayout>
</file>

<file path=ppt/slideLayouts/slideLayout125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73028843"/>
      </p:ext>
    </p:extLst>
  </p:cSld>
  <p:clrMapOvr>
    <a:masterClrMapping/>
  </p:clrMapOvr>
  <p:extLst mod="1">
    <p:ext uri="{DCECCB84-F9BA-43D5-87BE-67443E8EF086}">
      <p15:sldGuideLst xmlns:p15="http://schemas.microsoft.com/office/powerpoint/2012/main"/>
    </p:ext>
  </p:extLst>
</p:sldLayout>
</file>

<file path=ppt/slideLayouts/slideLayout125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391560"/>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573" rIns="0" bIns="4457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513"/>
            <a:ext cx="4305300" cy="313267"/>
          </a:xfrm>
          <a:prstGeom prst="rect">
            <a:avLst/>
          </a:prstGeom>
        </p:spPr>
        <p:txBody>
          <a:bodyPr lIns="0" tIns="44573" rIns="0" bIns="44573" anchor="t" anchorCtr="0"/>
          <a:lstStyle>
            <a:lvl1pPr marL="221720" indent="-22172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752" indent="-165275">
              <a:lnSpc>
                <a:spcPct val="100000"/>
              </a:lnSpc>
              <a:spcBef>
                <a:spcPts val="300"/>
              </a:spcBef>
              <a:spcAft>
                <a:spcPts val="0"/>
              </a:spcAft>
              <a:buClr>
                <a:srgbClr val="808080"/>
              </a:buClr>
              <a:defRPr>
                <a:latin typeface="+mn-lt"/>
                <a:ea typeface="Arial"/>
              </a:defRPr>
            </a:lvl3pPr>
            <a:lvl4pPr marL="1223645" indent="-22330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71249256"/>
      </p:ext>
    </p:extLst>
  </p:cSld>
  <p:clrMapOvr>
    <a:masterClrMapping/>
  </p:clrMapOvr>
  <p:transition spd="med">
    <p:wipe dir="r"/>
  </p:transition>
</p:sldLayout>
</file>

<file path=ppt/slideLayouts/slideLayout126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87964212"/>
      </p:ext>
    </p:extLst>
  </p:cSld>
  <p:clrMapOvr>
    <a:masterClrMapping/>
  </p:clrMapOvr>
  <p:transition spd="med">
    <p:wipe dir="r"/>
  </p:transition>
</p:sldLayout>
</file>

<file path=ppt/slideLayouts/slideLayout126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5972031"/>
      </p:ext>
    </p:extLst>
  </p:cSld>
  <p:clrMapOvr>
    <a:masterClrMapping/>
  </p:clrMapOvr>
</p:sldLayout>
</file>

<file path=ppt/slideLayouts/slideLayout126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8529822"/>
      </p:ext>
    </p:extLst>
  </p:cSld>
  <p:clrMapOvr>
    <a:masterClrMapping/>
  </p:clrMapOvr>
  <p:transition spd="med">
    <p:wipe dir="r"/>
  </p:transition>
</p:sldLayout>
</file>

<file path=ppt/slideLayouts/slideLayout126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911815670"/>
      </p:ext>
    </p:extLst>
  </p:cSld>
  <p:clrMapOvr>
    <a:masterClrMapping/>
  </p:clrMapOvr>
  <p:transition spd="med">
    <p:zoom dir="in"/>
  </p:transition>
</p:sldLayout>
</file>

<file path=ppt/slideLayouts/slideLayout126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804905"/>
      </p:ext>
    </p:extLst>
  </p:cSld>
  <p:clrMapOvr>
    <a:masterClrMapping/>
  </p:clrMapOvr>
  <p:transition spd="med">
    <p:zoom dir="in"/>
  </p:transition>
</p:sldLayout>
</file>

<file path=ppt/slideLayouts/slideLayout126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50884694"/>
      </p:ext>
    </p:extLst>
  </p:cSld>
  <p:clrMapOvr>
    <a:masterClrMapping/>
  </p:clrMapOvr>
  <p:transition spd="med">
    <p:wipe dir="r"/>
  </p:transition>
</p:sldLayout>
</file>

<file path=ppt/slideLayouts/slideLayout126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50109"/>
      </p:ext>
    </p:extLst>
  </p:cSld>
  <p:clrMapOvr>
    <a:masterClrMapping/>
  </p:clrMapOvr>
  <p:transition spd="med">
    <p:wipe dir="r"/>
  </p:transition>
</p:sldLayout>
</file>

<file path=ppt/slideLayouts/slideLayout126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50777345"/>
      </p:ext>
    </p:extLst>
  </p:cSld>
  <p:clrMapOvr>
    <a:masterClrMapping/>
  </p:clrMapOvr>
  <p:transition spd="med">
    <p:wipe dir="r"/>
  </p:transition>
</p:sldLayout>
</file>

<file path=ppt/slideLayouts/slideLayout126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272223"/>
      </p:ext>
    </p:extLst>
  </p:cSld>
  <p:clrMapOvr>
    <a:masterClrMapping/>
  </p:clrMapOvr>
  <p:transition spd="slow">
    <p:fade/>
  </p:transition>
</p:sldLayout>
</file>

<file path=ppt/slideLayouts/slideLayout126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009772526"/>
      </p:ext>
    </p:extLst>
  </p:cSld>
  <p:clrMapOvr>
    <a:masterClrMapping/>
  </p:clrMapOvr>
  <p:transition spd="med">
    <p:wipe dir="r"/>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573" rIns="0" bIns="4457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66618530"/>
      </p:ext>
    </p:extLst>
  </p:cSld>
  <p:clrMapOvr>
    <a:masterClrMapping/>
  </p:clrMapOvr>
  <p:transition spd="med">
    <p:wipe dir="r"/>
  </p:transition>
</p:sldLayout>
</file>

<file path=ppt/slideLayouts/slideLayout127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92568456"/>
      </p:ext>
    </p:extLst>
  </p:cSld>
  <p:clrMapOvr>
    <a:masterClrMapping/>
  </p:clrMapOvr>
  <p:transition spd="med">
    <p:wipe dir="r"/>
  </p:transition>
</p:sldLayout>
</file>

<file path=ppt/slideLayouts/slideLayout127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64493034"/>
      </p:ext>
    </p:extLst>
  </p:cSld>
  <p:clrMapOvr>
    <a:masterClrMapping/>
  </p:clrMapOvr>
  <p:transition spd="med">
    <p:wipe dir="r"/>
  </p:transition>
</p:sldLayout>
</file>

<file path=ppt/slideLayouts/slideLayout127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47101336"/>
      </p:ext>
    </p:extLst>
  </p:cSld>
  <p:clrMapOvr>
    <a:masterClrMapping/>
  </p:clrMapOvr>
  <p:transition spd="med">
    <p:wipe dir="r"/>
  </p:transition>
</p:sldLayout>
</file>

<file path=ppt/slideLayouts/slideLayout127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42771698"/>
      </p:ext>
    </p:extLst>
  </p:cSld>
  <p:clrMapOvr>
    <a:masterClrMapping/>
  </p:clrMapOvr>
  <p:transition spd="med">
    <p:wipe dir="r"/>
  </p:transition>
</p:sldLayout>
</file>

<file path=ppt/slideLayouts/slideLayout127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61749871"/>
      </p:ext>
    </p:extLst>
  </p:cSld>
  <p:clrMapOvr>
    <a:masterClrMapping/>
  </p:clrMapOvr>
  <p:transition spd="med">
    <p:wipe dir="r"/>
  </p:transition>
</p:sldLayout>
</file>

<file path=ppt/slideLayouts/slideLayout127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70280037"/>
      </p:ext>
    </p:extLst>
  </p:cSld>
  <p:clrMapOvr>
    <a:masterClrMapping/>
  </p:clrMapOvr>
  <p:transition spd="med">
    <p:wipe dir="r"/>
  </p:transition>
</p:sldLayout>
</file>

<file path=ppt/slideLayouts/slideLayout127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85917363"/>
      </p:ext>
    </p:extLst>
  </p:cSld>
  <p:clrMapOvr>
    <a:masterClrMapping/>
  </p:clrMapOvr>
  <p:transition spd="med">
    <p:wipe dir="r"/>
  </p:transition>
</p:sldLayout>
</file>

<file path=ppt/slideLayouts/slideLayout127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0166989"/>
      </p:ext>
    </p:extLst>
  </p:cSld>
  <p:clrMapOvr>
    <a:masterClrMapping/>
  </p:clrMapOvr>
  <p:transition spd="med">
    <p:wipe dir="r"/>
  </p:transition>
</p:sldLayout>
</file>

<file path=ppt/slideLayouts/slideLayout127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1962824"/>
      </p:ext>
    </p:extLst>
  </p:cSld>
  <p:clrMapOvr>
    <a:masterClrMapping/>
  </p:clrMapOvr>
  <p:transition spd="med">
    <p:wipe dir="r"/>
  </p:transition>
</p:sldLayout>
</file>

<file path=ppt/slideLayouts/slideLayout127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32920418"/>
      </p:ext>
    </p:extLst>
  </p:cSld>
  <p:clrMapOvr>
    <a:masterClrMapping/>
  </p:clrMapOvr>
  <p:transition spd="med">
    <p:wipe dir="r"/>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9096128"/>
      </p:ext>
    </p:extLst>
  </p:cSld>
  <p:clrMapOvr>
    <a:masterClrMapping/>
  </p:clrMapOvr>
  <p:transition spd="med">
    <p:wipe dir="r"/>
  </p:transition>
</p:sldLayout>
</file>

<file path=ppt/slideLayouts/slideLayout128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867173700"/>
      </p:ext>
    </p:extLst>
  </p:cSld>
  <p:clrMapOvr>
    <a:masterClrMapping/>
  </p:clrMapOvr>
  <p:transition spd="med">
    <p:wipe dir="r"/>
  </p:transition>
</p:sldLayout>
</file>

<file path=ppt/slideLayouts/slideLayout128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0247944"/>
      </p:ext>
    </p:extLst>
  </p:cSld>
  <p:clrMapOvr>
    <a:masterClrMapping/>
  </p:clrMapOvr>
  <p:transition spd="med">
    <p:wipe dir="r"/>
  </p:transition>
</p:sldLayout>
</file>

<file path=ppt/slideLayouts/slideLayout128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70077167"/>
      </p:ext>
    </p:extLst>
  </p:cSld>
  <p:clrMapOvr>
    <a:masterClrMapping/>
  </p:clrMapOvr>
  <p:transition spd="med">
    <p:wipe dir="r"/>
  </p:transition>
</p:sldLayout>
</file>

<file path=ppt/slideLayouts/slideLayout128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07335019"/>
      </p:ext>
    </p:extLst>
  </p:cSld>
  <p:clrMapOvr>
    <a:masterClrMapping/>
  </p:clrMapOvr>
  <p:transition spd="med">
    <p:wipe dir="r"/>
  </p:transition>
</p:sldLayout>
</file>

<file path=ppt/slideLayouts/slideLayout128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85724852"/>
      </p:ext>
    </p:extLst>
  </p:cSld>
  <p:clrMapOvr>
    <a:masterClrMapping/>
  </p:clrMapOvr>
  <p:transition spd="med">
    <p:wipe dir="r"/>
  </p:transition>
</p:sldLayout>
</file>

<file path=ppt/slideLayouts/slideLayout128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64761361"/>
      </p:ext>
    </p:extLst>
  </p:cSld>
  <p:clrMapOvr>
    <a:masterClrMapping/>
  </p:clrMapOvr>
  <p:transition spd="med">
    <p:wipe dir="r"/>
  </p:transition>
</p:sldLayout>
</file>

<file path=ppt/slideLayouts/slideLayout128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41503305"/>
      </p:ext>
    </p:extLst>
  </p:cSld>
  <p:clrMapOvr>
    <a:masterClrMapping/>
  </p:clrMapOvr>
  <p:transition spd="med">
    <p:wipe dir="r"/>
  </p:transition>
</p:sldLayout>
</file>

<file path=ppt/slideLayouts/slideLayout128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344685"/>
      </p:ext>
    </p:extLst>
  </p:cSld>
  <p:clrMapOvr>
    <a:masterClrMapping/>
  </p:clrMapOvr>
  <p:transition spd="med">
    <p:wipe dir="r"/>
  </p:transition>
</p:sldLayout>
</file>

<file path=ppt/slideLayouts/slideLayout128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39779484"/>
      </p:ext>
    </p:extLst>
  </p:cSld>
  <p:clrMapOvr>
    <a:masterClrMapping/>
  </p:clrMapOvr>
  <p:transition spd="med">
    <p:wipe dir="r"/>
  </p:transition>
</p:sldLayout>
</file>

<file path=ppt/slideLayouts/slideLayout128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337363362"/>
      </p:ext>
    </p:extLst>
  </p:cSld>
  <p:clrMapOvr>
    <a:masterClrMapping/>
  </p:clrMapOvr>
  <p:transition spd="med">
    <p:wipe dir="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66093418"/>
      </p:ext>
    </p:extLst>
  </p:cSld>
  <p:clrMapOvr>
    <a:masterClrMapping/>
  </p:clrMapOvr>
  <p:transition spd="med">
    <p:wipe dir="r"/>
  </p:transition>
</p:sldLayout>
</file>

<file path=ppt/slideLayouts/slideLayout129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20193057"/>
      </p:ext>
    </p:extLst>
  </p:cSld>
  <p:clrMapOvr>
    <a:masterClrMapping/>
  </p:clrMapOvr>
  <p:transition spd="med">
    <p:wipe dir="r"/>
  </p:transition>
</p:sldLayout>
</file>

<file path=ppt/slideLayouts/slideLayout1291.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3958010"/>
      </p:ext>
    </p:extLst>
  </p:cSld>
  <p:clrMapOvr>
    <a:masterClrMapping/>
  </p:clrMapOvr>
  <p:transition spd="med">
    <p:wipe dir="r"/>
  </p:transition>
</p:sldLayout>
</file>

<file path=ppt/slideLayouts/slideLayout1292.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426302"/>
      </p:ext>
    </p:extLst>
  </p:cSld>
  <p:clrMapOvr>
    <a:masterClrMapping/>
  </p:clrMapOvr>
  <p:transition spd="slow">
    <p:fade/>
  </p:transition>
</p:sldLayout>
</file>

<file path=ppt/slideLayouts/slideLayout1293.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17461967"/>
      </p:ext>
    </p:extLst>
  </p:cSld>
  <p:clrMapOvr>
    <a:masterClrMapping/>
  </p:clrMapOvr>
  <p:transition spd="med">
    <p:wipe dir="r"/>
  </p:transition>
</p:sldLayout>
</file>

<file path=ppt/slideLayouts/slideLayout129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736692267"/>
      </p:ext>
    </p:extLst>
  </p:cSld>
  <p:clrMapOvr>
    <a:masterClrMapping/>
  </p:clrMapOvr>
  <p:transition>
    <p:fade/>
  </p:transition>
</p:sldLayout>
</file>

<file path=ppt/slideLayouts/slideLayout1295.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602527"/>
      </p:ext>
    </p:extLst>
  </p:cSld>
  <p:clrMapOvr>
    <a:masterClrMapping/>
  </p:clrMapOvr>
  <p:transition spd="med">
    <p:wipe dir="r"/>
  </p:transition>
</p:sldLayout>
</file>

<file path=ppt/slideLayouts/slideLayout1296.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2998235879"/>
      </p:ext>
    </p:extLst>
  </p:cSld>
  <p:clrMapOvr>
    <a:masterClrMapping/>
  </p:clrMapOvr>
  <p:transition spd="med">
    <p:wipe dir="r"/>
  </p:transition>
</p:sldLayout>
</file>

<file path=ppt/slideLayouts/slideLayout129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319681816"/>
      </p:ext>
    </p:extLst>
  </p:cSld>
  <p:clrMapOvr>
    <a:masterClrMapping/>
  </p:clrMapOvr>
  <p:transition spd="med">
    <p:wipe dir="r"/>
  </p:transition>
</p:sldLayout>
</file>

<file path=ppt/slideLayouts/slideLayout1298.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688228229"/>
      </p:ext>
    </p:extLst>
  </p:cSld>
  <p:clrMapOvr>
    <a:masterClrMapping/>
  </p:clrMapOvr>
  <p:transition spd="med">
    <p:wipe dir="r"/>
  </p:transition>
</p:sldLayout>
</file>

<file path=ppt/slideLayouts/slideLayout129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40008299"/>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513054"/>
      </p:ext>
    </p:extLst>
  </p:cSld>
  <p:clrMapOvr>
    <a:masterClrMapping/>
  </p:clrMapOvr>
  <p:transition spd="med">
    <p:wipe dir="r"/>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6617356"/>
      </p:ext>
    </p:extLst>
  </p:cSld>
  <p:clrMapOvr>
    <a:masterClrMapping/>
  </p:clrMapOvr>
  <p:transition spd="med">
    <p:wipe dir="r"/>
  </p:transition>
</p:sldLayout>
</file>

<file path=ppt/slideLayouts/slideLayout130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1551998347"/>
      </p:ext>
    </p:extLst>
  </p:cSld>
  <p:clrMapOvr>
    <a:masterClrMapping/>
  </p:clrMapOvr>
  <p:transition spd="med">
    <p:wipe dir="r"/>
  </p:transition>
</p:sldLayout>
</file>

<file path=ppt/slideLayouts/slideLayout130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5165159"/>
      </p:ext>
    </p:extLst>
  </p:cSld>
  <p:clrMapOvr>
    <a:masterClrMapping/>
  </p:clrMapOvr>
  <p:transition spd="slow">
    <p:fade/>
  </p:transition>
</p:sldLayout>
</file>

<file path=ppt/slideLayouts/slideLayout130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08613513"/>
      </p:ext>
    </p:extLst>
  </p:cSld>
  <p:clrMapOvr>
    <a:masterClrMapping/>
  </p:clrMapOvr>
  <p:extLst mod="1">
    <p:ext uri="{DCECCB84-F9BA-43D5-87BE-67443E8EF086}">
      <p15:sldGuideLst xmlns:p15="http://schemas.microsoft.com/office/powerpoint/2012/main"/>
    </p:ext>
  </p:extLst>
</p:sldLayout>
</file>

<file path=ppt/slideLayouts/slideLayout130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27678"/>
      </p:ext>
    </p:extLst>
  </p:cSld>
  <p:clrMapOvr>
    <a:masterClrMapping/>
  </p:clrMapOvr>
  <p:transition>
    <p:fade/>
  </p:transition>
</p:sldLayout>
</file>

<file path=ppt/slideLayouts/slideLayout1304.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7823488"/>
      </p:ext>
    </p:extLst>
  </p:cSld>
  <p:clrMapOvr>
    <a:masterClrMapping/>
  </p:clrMapOvr>
  <p:transition spd="med">
    <p:wipe dir="r"/>
  </p:transition>
</p:sldLayout>
</file>

<file path=ppt/slideLayouts/slideLayout1305.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82941"/>
      </p:ext>
    </p:extLst>
  </p:cSld>
  <p:clrMapOvr>
    <a:masterClrMapping/>
  </p:clrMapOvr>
</p:sldLayout>
</file>

<file path=ppt/slideLayouts/slideLayout1306.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26441"/>
      </p:ext>
    </p:extLst>
  </p:cSld>
  <p:clrMapOvr>
    <a:masterClrMapping/>
  </p:clrMapOvr>
  <p:transition spd="med">
    <p:wipe dir="r"/>
  </p:transition>
</p:sldLayout>
</file>

<file path=ppt/slideLayouts/slideLayout1307.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096464246"/>
      </p:ext>
    </p:extLst>
  </p:cSld>
  <p:clrMapOvr>
    <a:masterClrMapping/>
  </p:clrMapOvr>
  <p:transition spd="med">
    <p:zoom dir="in"/>
  </p:transition>
</p:sldLayout>
</file>

<file path=ppt/slideLayouts/slideLayout130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0143069"/>
      </p:ext>
    </p:extLst>
  </p:cSld>
  <p:clrMapOvr>
    <a:masterClrMapping/>
  </p:clrMapOvr>
  <p:transition spd="med">
    <p:zoom dir="in"/>
  </p:transition>
</p:sldLayout>
</file>

<file path=ppt/slideLayouts/slideLayout130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17554"/>
      </p:ext>
    </p:extLst>
  </p:cSld>
  <p:clrMapOvr>
    <a:masterClrMapping/>
  </p:clrMapOvr>
  <p:transition spd="med">
    <p:wipe dir="r"/>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998262718"/>
      </p:ext>
    </p:extLst>
  </p:cSld>
  <p:clrMapOvr>
    <a:masterClrMapping/>
  </p:clrMapOvr>
  <p:transition spd="med">
    <p:wipe dir="r"/>
  </p:transition>
</p:sldLayout>
</file>

<file path=ppt/slideLayouts/slideLayout131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5039368"/>
      </p:ext>
    </p:extLst>
  </p:cSld>
  <p:clrMapOvr>
    <a:masterClrMapping/>
  </p:clrMapOvr>
  <p:transition spd="med">
    <p:wipe dir="r"/>
  </p:transition>
</p:sldLayout>
</file>

<file path=ppt/slideLayouts/slideLayout131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59597378"/>
      </p:ext>
    </p:extLst>
  </p:cSld>
  <p:clrMapOvr>
    <a:masterClrMapping/>
  </p:clrMapOvr>
  <p:transition spd="med">
    <p:wipe dir="r"/>
  </p:transition>
</p:sldLayout>
</file>

<file path=ppt/slideLayouts/slideLayout131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5254077"/>
      </p:ext>
    </p:extLst>
  </p:cSld>
  <p:clrMapOvr>
    <a:masterClrMapping/>
  </p:clrMapOvr>
  <p:transition spd="slow">
    <p:fade/>
  </p:transition>
</p:sldLayout>
</file>

<file path=ppt/slideLayouts/slideLayout131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683528460"/>
      </p:ext>
    </p:extLst>
  </p:cSld>
  <p:clrMapOvr>
    <a:masterClrMapping/>
  </p:clrMapOvr>
  <p:transition spd="med">
    <p:wipe dir="r"/>
  </p:transition>
</p:sldLayout>
</file>

<file path=ppt/slideLayouts/slideLayout131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696"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723552715"/>
      </p:ext>
    </p:extLst>
  </p:cSld>
  <p:clrMapOvr>
    <a:masterClrMapping/>
  </p:clrMapOvr>
  <p:transition spd="med">
    <p:wipe dir="r"/>
  </p:transition>
</p:sldLayout>
</file>

<file path=ppt/slideLayouts/slideLayout131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6" name="Slide Number Placeholder 5"/>
          <p:cNvSpPr>
            <a:spLocks noGrp="1"/>
          </p:cNvSpPr>
          <p:nvPr>
            <p:ph type="sldNum" sz="quarter" idx="11"/>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73173793"/>
      </p:ext>
    </p:extLst>
  </p:cSld>
  <p:clrMapOvr>
    <a:masterClrMapping/>
  </p:clrMapOvr>
  <p:transition spd="med">
    <p:wipe dir="r"/>
  </p:transition>
</p:sldLayout>
</file>

<file path=ppt/slideLayouts/slideLayout131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07" tIns="44903" rIns="89807" bIns="44903" anchor="ctr"/>
          <a:lstStyle/>
          <a:p>
            <a:pPr algn="ctr" defTabSz="67386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2052026001"/>
      </p:ext>
    </p:extLst>
  </p:cSld>
  <p:clrMapOvr>
    <a:masterClrMapping/>
  </p:clrMapOvr>
  <p:transition spd="med">
    <p:wipe dir="r"/>
  </p:transition>
</p:sldLayout>
</file>

<file path=ppt/slideLayouts/slideLayout13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93667734"/>
      </p:ext>
    </p:extLst>
  </p:cSld>
  <p:clrMapOvr>
    <a:masterClrMapping/>
  </p:clrMapOvr>
  <p:transition spd="med">
    <p:wipe dir="r"/>
  </p:transition>
</p:sldLayout>
</file>

<file path=ppt/slideLayouts/slideLayout13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270" indent="-22689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23856921"/>
      </p:ext>
    </p:extLst>
  </p:cSld>
  <p:clrMapOvr>
    <a:masterClrMapping/>
  </p:clrMapOvr>
  <p:transition spd="med">
    <p:wipe dir="r"/>
  </p:transition>
</p:sldLayout>
</file>

<file path=ppt/slideLayouts/slideLayout13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820" tIns="44909" rIns="89820" bIns="44909"/>
          <a:lstStyle/>
          <a:p>
            <a:pPr defTabSz="67386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33298072"/>
      </p:ext>
    </p:extLst>
  </p:cSld>
  <p:clrMapOvr>
    <a:masterClrMapping/>
  </p:clrMapOvr>
  <p:transition spd="med">
    <p:wipe dir="r"/>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74808959"/>
      </p:ext>
    </p:extLst>
  </p:cSld>
  <p:clrMapOvr>
    <a:masterClrMapping/>
  </p:clrMapOvr>
  <p:transition spd="med">
    <p:wipe dir="r"/>
  </p:transition>
</p:sldLayout>
</file>

<file path=ppt/slideLayouts/slideLayout13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96594468"/>
      </p:ext>
    </p:extLst>
  </p:cSld>
  <p:clrMapOvr>
    <a:masterClrMapping/>
  </p:clrMapOvr>
  <p:transition spd="med">
    <p:wipe dir="r"/>
  </p:transition>
</p:sldLayout>
</file>

<file path=ppt/slideLayouts/slideLayout132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14384523"/>
      </p:ext>
    </p:extLst>
  </p:cSld>
  <p:clrMapOvr>
    <a:masterClrMapping/>
  </p:clrMapOvr>
  <p:transition spd="med">
    <p:wipe dir="r"/>
  </p:transition>
</p:sldLayout>
</file>

<file path=ppt/slideLayouts/slideLayout132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18" tIns="223718" rIns="223718" bIns="22371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80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80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86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76403215"/>
      </p:ext>
    </p:extLst>
  </p:cSld>
  <p:clrMapOvr>
    <a:masterClrMapping/>
  </p:clrMapOvr>
  <p:transition spd="med">
    <p:wipe dir="r"/>
  </p:transition>
</p:sldLayout>
</file>

<file path=ppt/slideLayouts/slideLayout13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82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82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866">
              <a:defRPr/>
            </a:pPr>
            <a:fld id="{116A85C1-27ED-4431-8B7E-C187FA0F4681}" type="slidenum">
              <a:rPr lang="en-US" smtClean="0">
                <a:solidFill>
                  <a:srgbClr val="000000">
                    <a:lumMod val="60000"/>
                    <a:lumOff val="40000"/>
                  </a:srgbClr>
                </a:solidFill>
              </a:rPr>
              <a:pPr defTabSz="67386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810" tIns="44906" rIns="89810" bIns="4490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820" tIns="44909" rIns="89820" bIns="44909"/>
          <a:lstStyle>
            <a:lvl1pPr eaLnBrk="1" hangingPunct="1">
              <a:defRPr>
                <a:solidFill>
                  <a:srgbClr val="444444"/>
                </a:solidFill>
                <a:latin typeface="Arial" charset="0"/>
                <a:ea typeface="PMingLiU" pitchFamily="18" charset="-120"/>
              </a:defRPr>
            </a:lvl1pPr>
          </a:lstStyle>
          <a:p>
            <a:pPr defTabSz="67386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820" tIns="44909" rIns="89820" bIns="44909"/>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31742718"/>
      </p:ext>
    </p:extLst>
  </p:cSld>
  <p:clrMapOvr>
    <a:masterClrMapping/>
  </p:clrMapOvr>
  <p:transition spd="med">
    <p:wipe dir="r"/>
  </p:transition>
</p:sldLayout>
</file>

<file path=ppt/slideLayouts/slideLayout132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239" tIns="134729" rIns="134729" bIns="134729" anchor="ctr"/>
          <a:lstStyle/>
          <a:p>
            <a:pPr defTabSz="67386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820" tIns="44909" rIns="89820" bIns="44909" anchor="ctr"/>
          <a:lstStyle/>
          <a:p>
            <a:pPr defTabSz="67386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291230982"/>
      </p:ext>
    </p:extLst>
  </p:cSld>
  <p:clrMapOvr>
    <a:masterClrMapping/>
  </p:clrMapOvr>
  <p:transition spd="med">
    <p:wipe dir="r"/>
  </p:transition>
</p:sldLayout>
</file>

<file path=ppt/slideLayouts/slideLayout132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73"/>
            <a:ext cx="2895600" cy="274637"/>
          </a:xfrm>
          <a:prstGeom prst="rect">
            <a:avLst/>
          </a:prstGeom>
        </p:spPr>
        <p:txBody>
          <a:bodyPr lIns="89820" tIns="44909" rIns="89820" bIns="44909"/>
          <a:lstStyle>
            <a:lvl1pPr eaLnBrk="1" hangingPunct="1">
              <a:defRPr>
                <a:solidFill>
                  <a:srgbClr val="444444"/>
                </a:solidFill>
                <a:latin typeface="Arial" charset="0"/>
                <a:ea typeface="+mn-ea"/>
              </a:defRPr>
            </a:lvl1pPr>
          </a:lstStyle>
          <a:p>
            <a:pPr defTabSz="67386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140870920"/>
      </p:ext>
    </p:extLst>
  </p:cSld>
  <p:clrMapOvr>
    <a:masterClrMapping/>
  </p:clrMapOvr>
</p:sldLayout>
</file>

<file path=ppt/slideLayouts/slideLayout132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820" tIns="44909" rIns="89820" bIns="44909" anchor="ctr"/>
          <a:lstStyle/>
          <a:p>
            <a:pPr algn="ctr" defTabSz="67386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749797962"/>
      </p:ext>
    </p:extLst>
  </p:cSld>
  <p:clrMapOvr>
    <a:masterClrMapping/>
  </p:clrMapOvr>
  <p:transition spd="med">
    <p:wipe dir="r"/>
  </p:transition>
</p:sldLayout>
</file>

<file path=ppt/slideLayouts/slideLayout132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596055045"/>
      </p:ext>
    </p:extLst>
  </p:cSld>
  <p:clrMapOvr>
    <a:masterClrMapping/>
  </p:clrMapOvr>
  <p:transition spd="med">
    <p:wipe dir="r"/>
  </p:transition>
</p:sldLayout>
</file>

<file path=ppt/slideLayouts/slideLayout132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758" indent="-22692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123255991"/>
      </p:ext>
    </p:extLst>
  </p:cSld>
  <p:clrMapOvr>
    <a:masterClrMapping/>
  </p:clrMapOvr>
  <p:transition spd="med">
    <p:wipe dir="r"/>
  </p:transition>
</p:sldLayout>
</file>

<file path=ppt/slideLayouts/slideLayout132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307" tIns="38153" rIns="76307" bIns="38153"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86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8022772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70700273"/>
      </p:ext>
    </p:extLst>
  </p:cSld>
  <p:clrMapOvr>
    <a:masterClrMapping/>
  </p:clrMapOvr>
  <p:transition spd="med">
    <p:wipe dir="r"/>
  </p:transition>
</p:sldLayout>
</file>

<file path=ppt/slideLayouts/slideLayout133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307" tIns="38153" rIns="76307" bIns="38153" anchor="ctr"/>
          <a:lstStyle/>
          <a:p>
            <a:pPr algn="ctr" defTabSz="67386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307" tIns="38153" rIns="76307" bIns="38153"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86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86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004810424"/>
      </p:ext>
    </p:extLst>
  </p:cSld>
  <p:clrMapOvr>
    <a:masterClrMapping/>
  </p:clrMapOvr>
</p:sldLayout>
</file>

<file path=ppt/slideLayouts/slideLayout133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865419065"/>
      </p:ext>
    </p:extLst>
  </p:cSld>
  <p:clrMapOvr>
    <a:masterClrMapping/>
  </p:clrMapOvr>
  <p:transition spd="med">
    <p:wipe dir="r"/>
  </p:transition>
</p:sldLayout>
</file>

<file path=ppt/slideLayouts/slideLayout133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86615633"/>
      </p:ext>
    </p:extLst>
  </p:cSld>
  <p:clrMapOvr>
    <a:masterClrMapping/>
  </p:clrMapOvr>
  <p:transition spd="med">
    <p:wipe dir="r"/>
  </p:transition>
</p:sldLayout>
</file>

<file path=ppt/slideLayouts/slideLayout133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3265633"/>
      </p:ext>
    </p:extLst>
  </p:cSld>
  <p:clrMapOvr>
    <a:masterClrMapping/>
  </p:clrMapOvr>
  <p:transition spd="med">
    <p:wipe dir="r"/>
  </p:transition>
</p:sldLayout>
</file>

<file path=ppt/slideLayouts/slideLayout133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413969615"/>
      </p:ext>
    </p:extLst>
  </p:cSld>
  <p:clrMapOvr>
    <a:masterClrMapping/>
  </p:clrMapOvr>
</p:sldLayout>
</file>

<file path=ppt/slideLayouts/slideLayout133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332" tIns="44651" rIns="89332" bIns="4465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158" tIns="45079" rIns="90158" bIns="4507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002566759"/>
      </p:ext>
    </p:extLst>
  </p:cSld>
  <p:clrMapOvr>
    <a:masterClrMapping/>
  </p:clrMapOvr>
  <p:transition>
    <p:fade/>
  </p:transition>
</p:sldLayout>
</file>

<file path=ppt/slideLayouts/slideLayout133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292344171"/>
      </p:ext>
    </p:extLst>
  </p:cSld>
  <p:clrMapOvr>
    <a:masterClrMapping/>
  </p:clrMapOvr>
  <p:transition spd="med">
    <p:wipe dir="r"/>
  </p:transition>
</p:sldLayout>
</file>

<file path=ppt/slideLayouts/slideLayout133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66089034"/>
      </p:ext>
    </p:extLst>
  </p:cSld>
  <p:clrMapOvr>
    <a:masterClrMapping/>
  </p:clrMapOvr>
  <p:transition spd="med">
    <p:wipe dir="r"/>
  </p:transition>
</p:sldLayout>
</file>

<file path=ppt/slideLayouts/slideLayout133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58115572"/>
      </p:ext>
    </p:extLst>
  </p:cSld>
  <p:clrMapOvr>
    <a:masterClrMapping/>
  </p:clrMapOvr>
  <p:transition spd="med">
    <p:wipe dir="r"/>
  </p:transition>
</p:sldLayout>
</file>

<file path=ppt/slideLayouts/slideLayout133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50993501"/>
      </p:ext>
    </p:extLst>
  </p:cSld>
  <p:clrMapOvr>
    <a:masterClrMapping/>
  </p:clrMapOvr>
  <p:transition spd="med">
    <p:wipe dir="r"/>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4285998"/>
      </p:ext>
    </p:extLst>
  </p:cSld>
  <p:clrMapOvr>
    <a:masterClrMapping/>
  </p:clrMapOvr>
  <p:transition spd="med">
    <p:wipe dir="r"/>
  </p:transition>
</p:sldLayout>
</file>

<file path=ppt/slideLayouts/slideLayout134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4784729"/>
      </p:ext>
    </p:extLst>
  </p:cSld>
  <p:clrMapOvr>
    <a:masterClrMapping/>
  </p:clrMapOvr>
  <p:transition spd="med">
    <p:wipe dir="r"/>
  </p:transition>
</p:sldLayout>
</file>

<file path=ppt/slideLayouts/slideLayout134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77046621"/>
      </p:ext>
    </p:extLst>
  </p:cSld>
  <p:clrMapOvr>
    <a:masterClrMapping/>
  </p:clrMapOvr>
  <p:transition spd="med">
    <p:wipe dir="r"/>
  </p:transition>
</p:sldLayout>
</file>

<file path=ppt/slideLayouts/slideLayout134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49327212"/>
      </p:ext>
    </p:extLst>
  </p:cSld>
  <p:clrMapOvr>
    <a:masterClrMapping/>
  </p:clrMapOvr>
  <p:transition spd="med">
    <p:wipe dir="r"/>
  </p:transition>
</p:sldLayout>
</file>

<file path=ppt/slideLayouts/slideLayout134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44058899"/>
      </p:ext>
    </p:extLst>
  </p:cSld>
  <p:clrMapOvr>
    <a:masterClrMapping/>
  </p:clrMapOvr>
  <p:transition spd="med">
    <p:wipe dir="r"/>
  </p:transition>
</p:sldLayout>
</file>

<file path=ppt/slideLayouts/slideLayout134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08326213"/>
      </p:ext>
    </p:extLst>
  </p:cSld>
  <p:clrMapOvr>
    <a:masterClrMapping/>
  </p:clrMapOvr>
  <p:transition spd="med">
    <p:wipe dir="r"/>
  </p:transition>
</p:sldLayout>
</file>

<file path=ppt/slideLayouts/slideLayout134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59502597"/>
      </p:ext>
    </p:extLst>
  </p:cSld>
  <p:clrMapOvr>
    <a:masterClrMapping/>
  </p:clrMapOvr>
  <p:transition spd="med">
    <p:wipe dir="r"/>
  </p:transition>
</p:sldLayout>
</file>

<file path=ppt/slideLayouts/slideLayout134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0055640"/>
      </p:ext>
    </p:extLst>
  </p:cSld>
  <p:clrMapOvr>
    <a:masterClrMapping/>
  </p:clrMapOvr>
  <p:transition spd="med">
    <p:wipe dir="r"/>
  </p:transition>
</p:sldLayout>
</file>

<file path=ppt/slideLayouts/slideLayout134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946737540"/>
      </p:ext>
    </p:extLst>
  </p:cSld>
  <p:clrMapOvr>
    <a:masterClrMapping/>
  </p:clrMapOvr>
</p:sldLayout>
</file>

<file path=ppt/slideLayouts/slideLayout134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81404787"/>
      </p:ext>
    </p:extLst>
  </p:cSld>
  <p:clrMapOvr>
    <a:masterClrMapping/>
  </p:clrMapOvr>
  <p:transition spd="med">
    <p:wipe dir="r"/>
  </p:transition>
</p:sldLayout>
</file>

<file path=ppt/slideLayouts/slideLayout134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127271169"/>
      </p:ext>
    </p:extLst>
  </p:cSld>
  <p:clrMapOvr>
    <a:masterClrMapping/>
  </p:clrMapOvr>
  <p:transition spd="med">
    <p:wipe dir="r"/>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573" rIns="0" bIns="4457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87910927"/>
      </p:ext>
    </p:extLst>
  </p:cSld>
  <p:clrMapOvr>
    <a:masterClrMapping/>
  </p:clrMapOvr>
  <p:transition spd="med">
    <p:wipe dir="r"/>
  </p:transition>
</p:sldLayout>
</file>

<file path=ppt/slideLayouts/slideLayout1350.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765367262"/>
      </p:ext>
    </p:extLst>
  </p:cSld>
  <p:clrMapOvr>
    <a:masterClrMapping/>
  </p:clrMapOvr>
  <p:transition spd="med">
    <p:wipe dir="r"/>
  </p:transition>
</p:sldLayout>
</file>

<file path=ppt/slideLayouts/slideLayout13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04741694"/>
      </p:ext>
    </p:extLst>
  </p:cSld>
  <p:clrMapOvr>
    <a:masterClrMapping/>
  </p:clrMapOvr>
  <p:transition spd="med">
    <p:wipe dir="r"/>
  </p:transition>
</p:sldLayout>
</file>

<file path=ppt/slideLayouts/slideLayout13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176549882"/>
      </p:ext>
    </p:extLst>
  </p:cSld>
  <p:clrMapOvr>
    <a:masterClrMapping/>
  </p:clrMapOvr>
  <p:transition spd="med">
    <p:wipe dir="r"/>
  </p:transition>
</p:sldLayout>
</file>

<file path=ppt/slideLayouts/slideLayout13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533509192"/>
      </p:ext>
    </p:extLst>
  </p:cSld>
  <p:clrMapOvr>
    <a:masterClrMapping/>
  </p:clrMapOvr>
  <p:transition spd="med">
    <p:wipe dir="r"/>
  </p:transition>
</p:sldLayout>
</file>

<file path=ppt/slideLayouts/slideLayout13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344056036"/>
      </p:ext>
    </p:extLst>
  </p:cSld>
  <p:clrMapOvr>
    <a:masterClrMapping/>
  </p:clrMapOvr>
  <p:transition spd="med">
    <p:wipe dir="r"/>
  </p:transition>
</p:sldLayout>
</file>

<file path=ppt/slideLayouts/slideLayout13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940892"/>
      </p:ext>
    </p:extLst>
  </p:cSld>
  <p:clrMapOvr>
    <a:masterClrMapping/>
  </p:clrMapOvr>
  <p:transition spd="med">
    <p:wipe dir="r"/>
  </p:transition>
</p:sldLayout>
</file>

<file path=ppt/slideLayouts/slideLayout13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6788657"/>
      </p:ext>
    </p:extLst>
  </p:cSld>
  <p:clrMapOvr>
    <a:masterClrMapping/>
  </p:clrMapOvr>
  <p:transition spd="med">
    <p:wipe dir="r"/>
  </p:transition>
</p:sldLayout>
</file>

<file path=ppt/slideLayouts/slideLayout13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1827567"/>
      </p:ext>
    </p:extLst>
  </p:cSld>
  <p:clrMapOvr>
    <a:masterClrMapping/>
  </p:clrMapOvr>
  <p:transition spd="med">
    <p:wipe dir="r"/>
  </p:transition>
</p:sldLayout>
</file>

<file path=ppt/slideLayouts/slideLayout13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96955488"/>
      </p:ext>
    </p:extLst>
  </p:cSld>
  <p:clrMapOvr>
    <a:masterClrMapping/>
  </p:clrMapOvr>
  <p:transition spd="med">
    <p:wipe dir="r"/>
  </p:transition>
</p:sldLayout>
</file>

<file path=ppt/slideLayouts/slideLayout13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61548271"/>
      </p:ext>
    </p:extLst>
  </p:cSld>
  <p:clrMapOvr>
    <a:masterClrMapping/>
  </p:clrMapOvr>
  <p:transition spd="med">
    <p:wipe dir="r"/>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140220226"/>
      </p:ext>
    </p:extLst>
  </p:cSld>
  <p:clrMapOvr>
    <a:masterClrMapping/>
  </p:clrMapOvr>
  <p:transition spd="med">
    <p:wipe dir="r"/>
  </p:transition>
</p:sldLayout>
</file>

<file path=ppt/slideLayouts/slideLayout13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89369356"/>
      </p:ext>
    </p:extLst>
  </p:cSld>
  <p:clrMapOvr>
    <a:masterClrMapping/>
  </p:clrMapOvr>
  <p:transition spd="med">
    <p:wipe dir="r"/>
  </p:transition>
</p:sldLayout>
</file>

<file path=ppt/slideLayouts/slideLayout13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92701969"/>
      </p:ext>
    </p:extLst>
  </p:cSld>
  <p:clrMapOvr>
    <a:masterClrMapping/>
  </p:clrMapOvr>
  <p:transition spd="med">
    <p:wipe dir="r"/>
  </p:transition>
</p:sldLayout>
</file>

<file path=ppt/slideLayouts/slideLayout13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71884054"/>
      </p:ext>
    </p:extLst>
  </p:cSld>
  <p:clrMapOvr>
    <a:masterClrMapping/>
  </p:clrMapOvr>
</p:sldLayout>
</file>

<file path=ppt/slideLayouts/slideLayout136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913689469"/>
      </p:ext>
    </p:extLst>
  </p:cSld>
  <p:clrMapOvr>
    <a:masterClrMapping/>
  </p:clrMapOvr>
</p:sldLayout>
</file>

<file path=ppt/slideLayouts/slideLayout136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239065314"/>
      </p:ext>
    </p:extLst>
  </p:cSld>
  <p:clrMapOvr>
    <a:masterClrMapping/>
  </p:clrMapOvr>
  <p:transition spd="med">
    <p:wipe dir="r"/>
  </p:transition>
</p:sldLayout>
</file>

<file path=ppt/slideLayouts/slideLayout136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3633098154"/>
      </p:ext>
    </p:extLst>
  </p:cSld>
  <p:clrMapOvr>
    <a:masterClrMapping/>
  </p:clrMapOvr>
  <p:transition spd="med">
    <p:wipe dir="r"/>
  </p:transition>
</p:sldLayout>
</file>

<file path=ppt/slideLayouts/slideLayout136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15603483"/>
      </p:ext>
    </p:extLst>
  </p:cSld>
  <p:clrMapOvr>
    <a:masterClrMapping/>
  </p:clrMapOvr>
  <p:transition spd="med">
    <p:wipe dir="r"/>
  </p:transition>
</p:sldLayout>
</file>

<file path=ppt/slideLayouts/slideLayout13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071559291"/>
      </p:ext>
    </p:extLst>
  </p:cSld>
  <p:clrMapOvr>
    <a:masterClrMapping/>
  </p:clrMapOvr>
  <p:transition spd="med">
    <p:wipe dir="r"/>
  </p:transition>
</p:sldLayout>
</file>

<file path=ppt/slideLayouts/slideLayout13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423909947"/>
      </p:ext>
    </p:extLst>
  </p:cSld>
  <p:clrMapOvr>
    <a:masterClrMapping/>
  </p:clrMapOvr>
  <p:transition spd="med">
    <p:wipe dir="r"/>
  </p:transition>
</p:sldLayout>
</file>

<file path=ppt/slideLayouts/slideLayout13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580874027"/>
      </p:ext>
    </p:extLst>
  </p:cSld>
  <p:clrMapOvr>
    <a:masterClrMapping/>
  </p:clrMapOvr>
  <p:transition spd="med">
    <p:wipe dir="r"/>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2246517"/>
      </p:ext>
    </p:extLst>
  </p:cSld>
  <p:clrMapOvr>
    <a:masterClrMapping/>
  </p:clrMapOvr>
  <p:transition spd="med">
    <p:wipe dir="r"/>
  </p:transition>
</p:sldLayout>
</file>

<file path=ppt/slideLayouts/slideLayout13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768272601"/>
      </p:ext>
    </p:extLst>
  </p:cSld>
  <p:clrMapOvr>
    <a:masterClrMapping/>
  </p:clrMapOvr>
  <p:transition spd="med">
    <p:wipe dir="r"/>
  </p:transition>
</p:sldLayout>
</file>

<file path=ppt/slideLayouts/slideLayout13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84440126"/>
      </p:ext>
    </p:extLst>
  </p:cSld>
  <p:clrMapOvr>
    <a:masterClrMapping/>
  </p:clrMapOvr>
  <p:transition spd="med">
    <p:wipe dir="r"/>
  </p:transition>
</p:sldLayout>
</file>

<file path=ppt/slideLayouts/slideLayout13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63536557"/>
      </p:ext>
    </p:extLst>
  </p:cSld>
  <p:clrMapOvr>
    <a:masterClrMapping/>
  </p:clrMapOvr>
  <p:transition spd="med">
    <p:wipe dir="r"/>
  </p:transition>
</p:sldLayout>
</file>

<file path=ppt/slideLayouts/slideLayout13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2573580"/>
      </p:ext>
    </p:extLst>
  </p:cSld>
  <p:clrMapOvr>
    <a:masterClrMapping/>
  </p:clrMapOvr>
  <p:transition spd="med">
    <p:wipe dir="r"/>
  </p:transition>
</p:sldLayout>
</file>

<file path=ppt/slideLayouts/slideLayout13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26382669"/>
      </p:ext>
    </p:extLst>
  </p:cSld>
  <p:clrMapOvr>
    <a:masterClrMapping/>
  </p:clrMapOvr>
  <p:transition spd="med">
    <p:wipe dir="r"/>
  </p:transition>
</p:sldLayout>
</file>

<file path=ppt/slideLayouts/slideLayout13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1896283"/>
      </p:ext>
    </p:extLst>
  </p:cSld>
  <p:clrMapOvr>
    <a:masterClrMapping/>
  </p:clrMapOvr>
  <p:transition spd="med">
    <p:wipe dir="r"/>
  </p:transition>
</p:sldLayout>
</file>

<file path=ppt/slideLayouts/slideLayout13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190531"/>
      </p:ext>
    </p:extLst>
  </p:cSld>
  <p:clrMapOvr>
    <a:masterClrMapping/>
  </p:clrMapOvr>
  <p:transition spd="med">
    <p:wipe dir="r"/>
  </p:transition>
</p:sldLayout>
</file>

<file path=ppt/slideLayouts/slideLayout13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1322035"/>
      </p:ext>
    </p:extLst>
  </p:cSld>
  <p:clrMapOvr>
    <a:masterClrMapping/>
  </p:clrMapOvr>
  <p:transition spd="med">
    <p:wipe dir="r"/>
  </p:transition>
</p:sldLayout>
</file>

<file path=ppt/slideLayouts/slideLayout13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366686923"/>
      </p:ext>
    </p:extLst>
  </p:cSld>
  <p:clrMapOvr>
    <a:masterClrMapping/>
  </p:clrMapOvr>
</p:sldLayout>
</file>

<file path=ppt/slideLayouts/slideLayout13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136665501"/>
      </p:ext>
    </p:extLst>
  </p:cSld>
  <p:clrMapOvr>
    <a:masterClrMapping/>
  </p:clrMapOvr>
  <p:transition spd="med">
    <p:wipe dir="r"/>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69943266"/>
      </p:ext>
    </p:extLst>
  </p:cSld>
  <p:clrMapOvr>
    <a:masterClrMapping/>
  </p:clrMapOvr>
  <p:transition spd="med">
    <p:wipe dir="r"/>
  </p:transition>
</p:sldLayout>
</file>

<file path=ppt/slideLayouts/slideLayout13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5705533"/>
      </p:ext>
    </p:extLst>
  </p:cSld>
  <p:clrMapOvr>
    <a:masterClrMapping/>
  </p:clrMapOvr>
  <p:transition spd="med">
    <p:wipe dir="r"/>
  </p:transition>
</p:sldLayout>
</file>

<file path=ppt/slideLayouts/slideLayout13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9501979"/>
      </p:ext>
    </p:extLst>
  </p:cSld>
  <p:clrMapOvr>
    <a:masterClrMapping/>
  </p:clrMapOvr>
  <p:transition spd="med">
    <p:wipe dir="r"/>
  </p:transition>
</p:sldLayout>
</file>

<file path=ppt/slideLayouts/slideLayout138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87843454"/>
      </p:ext>
    </p:extLst>
  </p:cSld>
  <p:clrMapOvr>
    <a:masterClrMapping/>
  </p:clrMapOvr>
  <p:transition spd="med">
    <p:wipe dir="r"/>
  </p:transition>
</p:sldLayout>
</file>

<file path=ppt/slideLayouts/slideLayout138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22305581"/>
      </p:ext>
    </p:extLst>
  </p:cSld>
  <p:clrMapOvr>
    <a:masterClrMapping/>
  </p:clrMapOvr>
  <p:transition spd="med">
    <p:wipe dir="r"/>
  </p:transition>
</p:sldLayout>
</file>

<file path=ppt/slideLayouts/slideLayout138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62614093"/>
      </p:ext>
    </p:extLst>
  </p:cSld>
  <p:clrMapOvr>
    <a:masterClrMapping/>
  </p:clrMapOvr>
  <p:transition spd="med">
    <p:wipe dir="r"/>
  </p:transition>
</p:sldLayout>
</file>

<file path=ppt/slideLayouts/slideLayout138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112" rIns="0" bIns="4511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775413252"/>
      </p:ext>
    </p:extLst>
  </p:cSld>
  <p:clrMapOvr>
    <a:masterClrMapping/>
  </p:clrMapOvr>
  <p:transition spd="med">
    <p:wipe dir="r"/>
  </p:transition>
</p:sldLayout>
</file>

<file path=ppt/slideLayouts/slideLayout1386.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5840" indent="0">
              <a:lnSpc>
                <a:spcPct val="100000"/>
              </a:lnSpc>
              <a:spcBef>
                <a:spcPts val="300"/>
              </a:spcBef>
              <a:spcAft>
                <a:spcPts val="0"/>
              </a:spcAft>
              <a:buClr>
                <a:srgbClr val="808080"/>
              </a:buClr>
              <a:buNone/>
              <a:defRPr>
                <a:latin typeface="+mn-lt"/>
                <a:ea typeface="Arial"/>
              </a:defRPr>
            </a:lvl2pPr>
            <a:lvl3pPr marL="678639" indent="0">
              <a:lnSpc>
                <a:spcPct val="100000"/>
              </a:lnSpc>
              <a:spcBef>
                <a:spcPts val="300"/>
              </a:spcBef>
              <a:spcAft>
                <a:spcPts val="0"/>
              </a:spcAft>
              <a:buClr>
                <a:srgbClr val="808080"/>
              </a:buClr>
              <a:buNone/>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6536470"/>
      </p:ext>
    </p:extLst>
  </p:cSld>
  <p:clrMapOvr>
    <a:masterClrMapping/>
  </p:clrMapOvr>
  <p:transition spd="med">
    <p:wipe dir="r"/>
  </p:transition>
</p:sldLayout>
</file>

<file path=ppt/slideLayouts/slideLayout138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18260083"/>
      </p:ext>
    </p:extLst>
  </p:cSld>
  <p:clrMapOvr>
    <a:masterClrMapping/>
  </p:clrMapOvr>
  <p:transition spd="med">
    <p:wipe dir="r"/>
  </p:transition>
</p:sldLayout>
</file>

<file path=ppt/slideLayouts/slideLayout138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112" rIns="0" bIns="4511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374"/>
            <a:ext cx="7960422"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7380654"/>
      </p:ext>
    </p:extLst>
  </p:cSld>
  <p:clrMapOvr>
    <a:masterClrMapping/>
  </p:clrMapOvr>
  <p:transition spd="med">
    <p:wipe dir="r"/>
  </p:transition>
</p:sldLayout>
</file>

<file path=ppt/slideLayouts/slideLayout138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73316701"/>
      </p:ext>
    </p:extLst>
  </p:cSld>
  <p:clrMapOvr>
    <a:masterClrMapping/>
  </p:clrMapOvr>
  <p:transition spd="med">
    <p:wipe dir="r"/>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42614520"/>
      </p:ext>
    </p:extLst>
  </p:cSld>
  <p:clrMapOvr>
    <a:masterClrMapping/>
  </p:clrMapOvr>
  <p:transition spd="med">
    <p:wipe dir="r"/>
  </p:transition>
</p:sldLayout>
</file>

<file path=ppt/slideLayouts/slideLayout139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84055753"/>
      </p:ext>
    </p:extLst>
  </p:cSld>
  <p:clrMapOvr>
    <a:masterClrMapping/>
  </p:clrMapOvr>
  <p:transition spd="med">
    <p:wipe dir="r"/>
  </p:transition>
</p:sldLayout>
</file>

<file path=ppt/slideLayouts/slideLayout13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112" rIns="0" bIns="4511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11819524"/>
      </p:ext>
    </p:extLst>
  </p:cSld>
  <p:clrMapOvr>
    <a:masterClrMapping/>
  </p:clrMapOvr>
  <p:transition spd="med">
    <p:wipe dir="r"/>
  </p:transition>
</p:sldLayout>
</file>

<file path=ppt/slideLayouts/slideLayout139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112" rIns="0" bIns="4511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974"/>
            <a:ext cx="4305300" cy="313267"/>
          </a:xfrm>
          <a:prstGeom prst="rect">
            <a:avLst/>
          </a:prstGeom>
        </p:spPr>
        <p:txBody>
          <a:bodyPr lIns="0" tIns="45112" rIns="0" bIns="45112" anchor="t" anchorCtr="0"/>
          <a:lstStyle>
            <a:lvl1pPr marL="224954" indent="-22495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6070" indent="-167431">
              <a:lnSpc>
                <a:spcPct val="100000"/>
              </a:lnSpc>
              <a:spcBef>
                <a:spcPts val="300"/>
              </a:spcBef>
              <a:spcAft>
                <a:spcPts val="0"/>
              </a:spcAft>
              <a:buClr>
                <a:srgbClr val="808080"/>
              </a:buClr>
              <a:defRPr>
                <a:latin typeface="+mn-lt"/>
                <a:ea typeface="Arial"/>
              </a:defRPr>
            </a:lvl3pPr>
            <a:lvl4pPr marL="1239978" indent="-22654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24119869"/>
      </p:ext>
    </p:extLst>
  </p:cSld>
  <p:clrMapOvr>
    <a:masterClrMapping/>
  </p:clrMapOvr>
  <p:transition spd="med">
    <p:wipe dir="r"/>
  </p:transition>
</p:sldLayout>
</file>

<file path=ppt/slideLayouts/slideLayout139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5112" rIns="0" bIns="4511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352190827"/>
      </p:ext>
    </p:extLst>
  </p:cSld>
  <p:clrMapOvr>
    <a:masterClrMapping/>
  </p:clrMapOvr>
  <p:transition spd="med">
    <p:wipe dir="r"/>
  </p:transition>
</p:sldLayout>
</file>

<file path=ppt/slideLayouts/slideLayout139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0115347"/>
      </p:ext>
    </p:extLst>
  </p:cSld>
  <p:clrMapOvr>
    <a:masterClrMapping/>
  </p:clrMapOvr>
  <p:transition spd="med">
    <p:wipe dir="r"/>
  </p:transition>
</p:sldLayout>
</file>

<file path=ppt/slideLayouts/slideLayout13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82187269"/>
      </p:ext>
    </p:extLst>
  </p:cSld>
  <p:clrMapOvr>
    <a:masterClrMapping/>
  </p:clrMapOvr>
  <p:transition spd="med">
    <p:wipe dir="r"/>
  </p:transition>
</p:sldLayout>
</file>

<file path=ppt/slideLayouts/slideLayout13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33215891"/>
      </p:ext>
    </p:extLst>
  </p:cSld>
  <p:clrMapOvr>
    <a:masterClrMapping/>
  </p:clrMapOvr>
  <p:transition spd="med">
    <p:wipe dir="r"/>
  </p:transition>
</p:sldLayout>
</file>

<file path=ppt/slideLayouts/slideLayout13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88518234"/>
      </p:ext>
    </p:extLst>
  </p:cSld>
  <p:clrMapOvr>
    <a:masterClrMapping/>
  </p:clrMapOvr>
  <p:transition spd="med">
    <p:wipe dir="r"/>
  </p:transition>
</p:sldLayout>
</file>

<file path=ppt/slideLayouts/slideLayout139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92479747"/>
      </p:ext>
    </p:extLst>
  </p:cSld>
  <p:clrMapOvr>
    <a:masterClrMapping/>
  </p:clrMapOvr>
  <p:transition spd="med">
    <p:wipe dir="r"/>
  </p:transition>
</p:sldLayout>
</file>

<file path=ppt/slideLayouts/slideLayout139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42804047"/>
      </p:ext>
    </p:extLst>
  </p:cSld>
  <p:clrMapOvr>
    <a:masterClrMapping/>
  </p:clrMapOvr>
  <p:transition spd="med">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40745338"/>
      </p:ext>
    </p:extLst>
  </p:cSld>
  <p:clrMapOvr>
    <a:masterClrMapping/>
  </p:clrMapOvr>
  <p:transition spd="med">
    <p:wipe dir="r"/>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25418608"/>
      </p:ext>
    </p:extLst>
  </p:cSld>
  <p:clrMapOvr>
    <a:masterClrMapping/>
  </p:clrMapOvr>
  <p:transition spd="med">
    <p:wipe dir="r"/>
  </p:transition>
</p:sldLayout>
</file>

<file path=ppt/slideLayouts/slideLayout140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9636352"/>
      </p:ext>
    </p:extLst>
  </p:cSld>
  <p:clrMapOvr>
    <a:masterClrMapping/>
  </p:clrMapOvr>
  <p:transition spd="med">
    <p:wipe dir="r"/>
  </p:transition>
</p:sldLayout>
</file>

<file path=ppt/slideLayouts/slideLayout140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112" rIns="0" bIns="4511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08414661"/>
      </p:ext>
    </p:extLst>
  </p:cSld>
  <p:clrMapOvr>
    <a:masterClrMapping/>
  </p:clrMapOvr>
  <p:transition spd="med">
    <p:wipe dir="r"/>
  </p:transition>
</p:sldLayout>
</file>

<file path=ppt/slideLayouts/slideLayout140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436532386"/>
      </p:ext>
    </p:extLst>
  </p:cSld>
  <p:clrMapOvr>
    <a:masterClrMapping/>
  </p:clrMapOvr>
  <p:transition spd="med">
    <p:wipe dir="r"/>
  </p:transition>
</p:sldLayout>
</file>

<file path=ppt/slideLayouts/slideLayout140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593730706"/>
      </p:ext>
    </p:extLst>
  </p:cSld>
  <p:clrMapOvr>
    <a:masterClrMapping/>
  </p:clrMapOvr>
  <p:transition spd="med">
    <p:wipe dir="r"/>
  </p:transition>
</p:sldLayout>
</file>

<file path=ppt/slideLayouts/slideLayout1404.xml><?xml version="1.0" encoding="utf-8"?>
<p:sldLayout xmlns:a="http://schemas.openxmlformats.org/drawingml/2006/main" xmlns:r="http://schemas.openxmlformats.org/officeDocument/2006/relationships" xmlns:p="http://schemas.openxmlformats.org/presentationml/2006/main" showMasterSp="0" userDrawn="1">
  <p:cSld name="Title_and_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0386" y="1362458"/>
            <a:ext cx="8246303" cy="980781"/>
          </a:xfrm>
        </p:spPr>
        <p:txBody>
          <a:bodyPr lIns="90224" tIns="45112" rIns="90224" bIns="45112"/>
          <a:lstStyle>
            <a:lvl1pPr>
              <a:spcBef>
                <a:spcPts val="1600"/>
              </a:spcBef>
              <a:defRPr sz="2200">
                <a:solidFill>
                  <a:schemeClr val="bg2"/>
                </a:solidFill>
                <a:latin typeface="Calibri" pitchFamily="34" charset="0"/>
                <a:cs typeface="Calibri" pitchFamily="34" charset="0"/>
              </a:defRPr>
            </a:lvl1pPr>
            <a:lvl2pPr>
              <a:spcBef>
                <a:spcPts val="800"/>
              </a:spcBef>
              <a:buFont typeface="Museo Sans For Dell" pitchFamily="2" charset="0"/>
              <a:buChar char="–"/>
              <a:defRPr sz="1800">
                <a:solidFill>
                  <a:schemeClr val="bg2"/>
                </a:solidFill>
                <a:latin typeface="Calibri" pitchFamily="34" charset="0"/>
                <a:cs typeface="Calibri" pitchFamily="34" charset="0"/>
              </a:defRPr>
            </a:lvl2pPr>
            <a:lvl3pPr>
              <a:spcBef>
                <a:spcPts val="800"/>
              </a:spcBef>
              <a:buFont typeface="Museo Sans For Dell" pitchFamily="2" charset="0"/>
              <a:buChar char="›"/>
              <a:defRPr sz="1600">
                <a:solidFill>
                  <a:schemeClr val="bg2"/>
                </a:solidFill>
                <a:latin typeface="Calibri" pitchFamily="34" charset="0"/>
                <a:cs typeface="Calibri" pitchFamily="34" charset="0"/>
              </a:defRPr>
            </a:lvl3pPr>
            <a:lvl4pPr>
              <a:spcBef>
                <a:spcPts val="1000"/>
              </a:spcBef>
              <a:defRPr sz="1800">
                <a:solidFill>
                  <a:schemeClr val="bg2"/>
                </a:solidFill>
                <a:latin typeface="Museo Sans For Dell" pitchFamily="2" charset="0"/>
              </a:defRPr>
            </a:lvl4pPr>
            <a:lvl5pPr>
              <a:spcBef>
                <a:spcPts val="1000"/>
              </a:spcBef>
              <a:defRPr sz="180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8" name="Title 1"/>
          <p:cNvSpPr>
            <a:spLocks noGrp="1"/>
          </p:cNvSpPr>
          <p:nvPr>
            <p:ph type="title"/>
          </p:nvPr>
        </p:nvSpPr>
        <p:spPr>
          <a:xfrm>
            <a:off x="460377" y="23482"/>
            <a:ext cx="8230402" cy="720090"/>
          </a:xfrm>
        </p:spPr>
        <p:txBody>
          <a:bodyPr lIns="90224" tIns="45112" rIns="90224" bIns="45112"/>
          <a:lstStyle>
            <a:lvl1pPr>
              <a:defRPr sz="3000" b="0">
                <a:solidFill>
                  <a:schemeClr val="bg1"/>
                </a:solidFill>
                <a:latin typeface="Calibri" pitchFamily="34" charset="0"/>
                <a:cs typeface="Calibri" pitchFamily="34" charset="0"/>
              </a:defRPr>
            </a:lvl1pPr>
          </a:lstStyle>
          <a:p>
            <a:r>
              <a:rPr lang="en-US" dirty="0"/>
              <a:t>Click to edit Master title style</a:t>
            </a:r>
          </a:p>
        </p:txBody>
      </p:sp>
    </p:spTree>
    <p:extLst>
      <p:ext uri="{BB962C8B-B14F-4D97-AF65-F5344CB8AC3E}">
        <p14:creationId xmlns:p14="http://schemas.microsoft.com/office/powerpoint/2010/main" val="2130641091"/>
      </p:ext>
    </p:extLst>
  </p:cSld>
  <p:clrMapOvr>
    <a:masterClrMapping/>
  </p:clrMapOvr>
  <p:transition spd="med"/>
</p:sldLayout>
</file>

<file path=ppt/slideLayouts/slideLayout140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4" indent="-16901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41" indent="-16901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097" indent="-112473">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882" indent="-169014">
              <a:lnSpc>
                <a:spcPct val="100000"/>
              </a:lnSpc>
              <a:spcBef>
                <a:spcPts val="300"/>
              </a:spcBef>
              <a:buClr>
                <a:schemeClr val="bg1">
                  <a:lumMod val="60000"/>
                  <a:lumOff val="40000"/>
                </a:schemeClr>
              </a:buClr>
              <a:buFont typeface="Arial" panose="020B0604020202020204" pitchFamily="34" charset="0"/>
              <a:buChar char="•"/>
              <a:defRPr sz="900"/>
            </a:lvl4pPr>
            <a:lvl5pPr marL="1519703" indent="-16901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36537222"/>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1406.xml><?xml version="1.0" encoding="utf-8"?>
<p:sldLayout xmlns:a="http://schemas.openxmlformats.org/drawingml/2006/main" xmlns:r="http://schemas.openxmlformats.org/officeDocument/2006/relationships" xmlns:p="http://schemas.openxmlformats.org/presentationml/2006/main" userDrawn="1">
  <p:cSld name="Divider Blu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115994818"/>
      </p:ext>
    </p:extLst>
  </p:cSld>
  <p:clrMapOvr>
    <a:masterClrMapping/>
  </p:clrMapOvr>
</p:sldLayout>
</file>

<file path=ppt/slideLayouts/slideLayout1407.xml><?xml version="1.0" encoding="utf-8"?>
<p:sldLayout xmlns:a="http://schemas.openxmlformats.org/drawingml/2006/main" xmlns:r="http://schemas.openxmlformats.org/officeDocument/2006/relationships" xmlns:p="http://schemas.openxmlformats.org/presentationml/2006/main" userDrawn="1">
  <p:cSld name="1_Title_Only">
    <p:spTree>
      <p:nvGrpSpPr>
        <p:cNvPr id="1" name=""/>
        <p:cNvGrpSpPr/>
        <p:nvPr/>
      </p:nvGrpSpPr>
      <p:grpSpPr>
        <a:xfrm>
          <a:off x="0" y="0"/>
          <a:ext cx="0" cy="0"/>
          <a:chOff x="0" y="0"/>
          <a:chExt cx="0" cy="0"/>
        </a:xfrm>
      </p:grpSpPr>
      <p:cxnSp>
        <p:nvCxnSpPr>
          <p:cNvPr id="18" name="Straight Connector 17"/>
          <p:cNvCxnSpPr>
            <a:cxnSpLocks noChangeShapeType="1"/>
          </p:cNvCxnSpPr>
          <p:nvPr/>
        </p:nvCxnSpPr>
        <p:spPr bwMode="auto">
          <a:xfrm>
            <a:off x="457200" y="4629150"/>
            <a:ext cx="8229600" cy="0"/>
          </a:xfrm>
          <a:prstGeom prst="line">
            <a:avLst/>
          </a:prstGeom>
          <a:noFill/>
          <a:ln w="9525">
            <a:solidFill>
              <a:srgbClr val="AAAAAA"/>
            </a:solidFill>
            <a:round/>
            <a:headEnd/>
            <a:tailEnd/>
          </a:ln>
        </p:spPr>
      </p:cxnSp>
    </p:spTree>
    <p:extLst>
      <p:ext uri="{BB962C8B-B14F-4D97-AF65-F5344CB8AC3E}">
        <p14:creationId xmlns:p14="http://schemas.microsoft.com/office/powerpoint/2010/main" val="4245384301"/>
      </p:ext>
    </p:extLst>
  </p:cSld>
  <p:clrMapOvr>
    <a:masterClrMapping/>
  </p:clrMapOvr>
  <p:transition spd="med">
    <p:wipe dir="r"/>
  </p:transition>
</p:sldLayout>
</file>

<file path=ppt/slideLayouts/slideLayout140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5613" y="196853"/>
            <a:ext cx="8280400" cy="620713"/>
          </a:xfrm>
        </p:spPr>
        <p:txBody>
          <a:bodyPr lIns="90224" tIns="45112" rIns="90224" bIns="45112"/>
          <a:lstStyle/>
          <a:p>
            <a:r>
              <a:rPr lang="zh-TW" altLang="en-US"/>
              <a:t>按一下以編輯母片標題樣式</a:t>
            </a:r>
          </a:p>
        </p:txBody>
      </p:sp>
    </p:spTree>
    <p:extLst>
      <p:ext uri="{BB962C8B-B14F-4D97-AF65-F5344CB8AC3E}">
        <p14:creationId xmlns:p14="http://schemas.microsoft.com/office/powerpoint/2010/main" val="2419601037"/>
      </p:ext>
    </p:extLst>
  </p:cSld>
  <p:clrMapOvr>
    <a:masterClrMapping/>
  </p:clrMapOvr>
  <p:transition spd="med">
    <p:wipe dir="r"/>
  </p:transition>
</p:sldLayout>
</file>

<file path=ppt/slideLayouts/slideLayout1409.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1817951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6" rIns="0" bIns="44666"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533423307"/>
      </p:ext>
    </p:extLst>
  </p:cSld>
  <p:clrMapOvr>
    <a:masterClrMapping/>
  </p:clrMapOvr>
  <p:transition spd="med">
    <p:wipe dir="r"/>
  </p:transition>
</p:sldLayout>
</file>

<file path=ppt/slideLayouts/slideLayout1410.xml><?xml version="1.0" encoding="utf-8"?>
<p:sldLayout xmlns:a="http://schemas.openxmlformats.org/drawingml/2006/main" xmlns:r="http://schemas.openxmlformats.org/officeDocument/2006/relationships" xmlns:p="http://schemas.openxmlformats.org/presentationml/2006/main" showMasterSp="0" userDrawn="1">
  <p:cSld name="Two_Column">
    <p:spTree>
      <p:nvGrpSpPr>
        <p:cNvPr id="1" name=""/>
        <p:cNvGrpSpPr/>
        <p:nvPr/>
      </p:nvGrpSpPr>
      <p:grpSpPr>
        <a:xfrm>
          <a:off x="0" y="0"/>
          <a:ext cx="0" cy="0"/>
          <a:chOff x="0" y="0"/>
          <a:chExt cx="0" cy="0"/>
        </a:xfrm>
      </p:grpSpPr>
      <p:sp>
        <p:nvSpPr>
          <p:cNvPr id="12" name="Content Placeholder 2"/>
          <p:cNvSpPr>
            <a:spLocks noGrp="1"/>
          </p:cNvSpPr>
          <p:nvPr>
            <p:ph sz="half" idx="10"/>
          </p:nvPr>
        </p:nvSpPr>
        <p:spPr>
          <a:xfrm>
            <a:off x="4670943" y="931095"/>
            <a:ext cx="4023360" cy="3545681"/>
          </a:xfrm>
        </p:spPr>
        <p:txBody>
          <a:bodyPr wrap="square" lIns="0" tIns="0" rIns="0" bIns="0">
            <a:normAutofit/>
          </a:bodyPr>
          <a:lstStyle>
            <a:lvl1pPr>
              <a:lnSpc>
                <a:spcPct val="100000"/>
              </a:lnSpc>
              <a:spcBef>
                <a:spcPts val="1200"/>
              </a:spcBef>
              <a:defRPr sz="1800" b="0">
                <a:solidFill>
                  <a:schemeClr val="tx1"/>
                </a:solidFill>
                <a:latin typeface="Museo Sans For Dell" pitchFamily="2" charset="0"/>
              </a:defRPr>
            </a:lvl1pPr>
            <a:lvl2pPr marL="564525" indent="-227429">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3839" y="931095"/>
            <a:ext cx="4023360" cy="3545681"/>
          </a:xfrm>
        </p:spPr>
        <p:txBody>
          <a:bodyPr wrap="square" lIns="0" tIns="0" rIns="0" bIns="0">
            <a:normAutofit/>
          </a:bodyPr>
          <a:lstStyle>
            <a:lvl1pPr>
              <a:lnSpc>
                <a:spcPct val="100000"/>
              </a:lnSpc>
              <a:spcBef>
                <a:spcPts val="1200"/>
              </a:spcBef>
              <a:defRPr sz="1800" b="0">
                <a:solidFill>
                  <a:schemeClr val="tx1"/>
                </a:solidFill>
                <a:latin typeface="Museo Sans For Dell" pitchFamily="2" charset="0"/>
              </a:defRPr>
            </a:lvl1pPr>
            <a:lvl2pPr marL="564525" indent="-227429">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p:txBody>
      </p:sp>
      <p:sp>
        <p:nvSpPr>
          <p:cNvPr id="13" name="Slide Number Placeholder 5"/>
          <p:cNvSpPr>
            <a:spLocks noGrp="1"/>
          </p:cNvSpPr>
          <p:nvPr>
            <p:ph type="sldNum" sz="quarter" idx="4"/>
          </p:nvPr>
        </p:nvSpPr>
        <p:spPr>
          <a:xfrm>
            <a:off x="435803" y="4824829"/>
            <a:ext cx="260349" cy="114299"/>
          </a:xfrm>
          <a:prstGeom prst="rect">
            <a:avLst/>
          </a:prstGeom>
        </p:spPr>
        <p:txBody>
          <a:bodyPr vert="horz" lIns="0" tIns="0" rIns="89988"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9" name="Footer Placeholder 4"/>
          <p:cNvSpPr>
            <a:spLocks noGrp="1"/>
          </p:cNvSpPr>
          <p:nvPr>
            <p:ph type="ftr" sz="quarter" idx="3"/>
          </p:nvPr>
        </p:nvSpPr>
        <p:spPr>
          <a:xfrm>
            <a:off x="742950" y="4822031"/>
            <a:ext cx="1885950" cy="114300"/>
          </a:xfrm>
          <a:prstGeom prst="rect">
            <a:avLst/>
          </a:prstGeom>
        </p:spPr>
        <p:txBody>
          <a:bodyPr vert="horz" lIns="0" tIns="0" rIns="89988"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5" name="Title 1"/>
          <p:cNvSpPr>
            <a:spLocks noGrp="1"/>
          </p:cNvSpPr>
          <p:nvPr>
            <p:ph type="title"/>
          </p:nvPr>
        </p:nvSpPr>
        <p:spPr>
          <a:xfrm>
            <a:off x="425904" y="196262"/>
            <a:ext cx="8279946" cy="613453"/>
          </a:xfrm>
        </p:spPr>
        <p:txBody>
          <a:bodyPr wrap="square" lIns="90224" tIns="45112" rIns="90224" bIns="45112" anchor="t">
            <a:noAutofit/>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4" name="Date Placeholder 8"/>
          <p:cNvSpPr>
            <a:spLocks noGrp="1"/>
          </p:cNvSpPr>
          <p:nvPr>
            <p:ph type="dt" sz="half" idx="2"/>
          </p:nvPr>
        </p:nvSpPr>
        <p:spPr>
          <a:xfrm>
            <a:off x="1901417" y="482006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cxnSp>
        <p:nvCxnSpPr>
          <p:cNvPr id="11" name="Straight Connector 10"/>
          <p:cNvCxnSpPr>
            <a:cxnSpLocks noChangeShapeType="1"/>
          </p:cNvCxnSpPr>
          <p:nvPr userDrawn="1"/>
        </p:nvCxnSpPr>
        <p:spPr bwMode="auto">
          <a:xfrm>
            <a:off x="43671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2550393199"/>
      </p:ext>
    </p:extLst>
  </p:cSld>
  <p:clrMapOvr>
    <a:masterClrMapping/>
  </p:clrMapOvr>
  <p:transition spd="med">
    <p:wipe dir="r"/>
  </p:transition>
</p:sldLayout>
</file>

<file path=ppt/slideLayouts/slideLayout141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7302750"/>
      </p:ext>
    </p:extLst>
  </p:cSld>
  <p:clrMapOvr>
    <a:masterClrMapping/>
  </p:clrMapOvr>
</p:sldLayout>
</file>

<file path=ppt/slideLayouts/slideLayout1412.xml><?xml version="1.0" encoding="utf-8"?>
<p:sldLayout xmlns:a="http://schemas.openxmlformats.org/drawingml/2006/main" xmlns:r="http://schemas.openxmlformats.org/officeDocument/2006/relationships" xmlns:p="http://schemas.openxmlformats.org/presentationml/2006/main">
  <p:cSld name="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112" rIns="0" bIns="45112"/>
          <a:lstStyle>
            <a:lvl1pPr>
              <a:defRPr baseline="0">
                <a:latin typeface="Arial" panose="020B0604020202020204" pitchFamily="34" charset="0"/>
                <a:cs typeface="Arial" panose="020B0604020202020204" pitchFamily="34" charset="0"/>
              </a:defRPr>
            </a:lvl1pPr>
          </a:lstStyle>
          <a:p>
            <a:r>
              <a:rPr lang="en-US" dirty="0"/>
              <a:t>Click to edit content page title</a:t>
            </a:r>
          </a:p>
        </p:txBody>
      </p:sp>
      <p:sp>
        <p:nvSpPr>
          <p:cNvPr id="6" name="Content Placeholder 2"/>
          <p:cNvSpPr>
            <a:spLocks noGrp="1"/>
          </p:cNvSpPr>
          <p:nvPr>
            <p:ph sz="half" idx="1" hasCustomPrompt="1"/>
          </p:nvPr>
        </p:nvSpPr>
        <p:spPr>
          <a:xfrm>
            <a:off x="273050" y="1280160"/>
            <a:ext cx="4297680"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rgbClr val="000000"/>
                </a:solidFill>
                <a:latin typeface="Arial" panose="020B0604020202020204" pitchFamily="34" charset="0"/>
                <a:cs typeface="Arial" panose="020B0604020202020204" pitchFamily="34" charset="0"/>
              </a:defRPr>
            </a:lvl1pPr>
            <a:lvl2pPr marL="562350" indent="-227174">
              <a:lnSpc>
                <a:spcPct val="100000"/>
              </a:lnSpc>
              <a:spcBef>
                <a:spcPts val="300"/>
              </a:spcBef>
              <a:spcAft>
                <a:spcPts val="0"/>
              </a:spcAft>
              <a:buClr>
                <a:srgbClr val="AAAAAA"/>
              </a:buClr>
              <a:buFont typeface="Museo Sans For Dell" pitchFamily="2" charset="0"/>
              <a:buChar char="–"/>
              <a:defRPr sz="1200">
                <a:solidFill>
                  <a:srgbClr val="000000"/>
                </a:solidFill>
                <a:latin typeface="Arial" panose="020B0604020202020204" pitchFamily="34" charset="0"/>
                <a:cs typeface="Arial" panose="020B0604020202020204" pitchFamily="34" charset="0"/>
              </a:defRPr>
            </a:lvl2pPr>
            <a:lvl3pPr>
              <a:lnSpc>
                <a:spcPct val="100000"/>
              </a:lnSpc>
              <a:spcBef>
                <a:spcPts val="300"/>
              </a:spcBef>
              <a:spcAft>
                <a:spcPts val="0"/>
              </a:spcAft>
              <a:buClr>
                <a:srgbClr val="AAAAAA"/>
              </a:buClr>
              <a:defRPr sz="1000">
                <a:solidFill>
                  <a:srgbClr val="000000"/>
                </a:solidFill>
                <a:latin typeface="Arial" panose="020B0604020202020204" pitchFamily="34" charset="0"/>
                <a:cs typeface="Arial" panose="020B0604020202020204" pitchFamily="34" charset="0"/>
              </a:defRPr>
            </a:lvl3pPr>
            <a:lvl4pPr>
              <a:spcBef>
                <a:spcPts val="300"/>
              </a:spcBef>
              <a:spcAft>
                <a:spcPts val="0"/>
              </a:spcAft>
              <a:buClr>
                <a:srgbClr val="AAAAAA"/>
              </a:buClr>
              <a:defRPr sz="1000" baseline="0">
                <a:solidFill>
                  <a:srgbClr val="000000"/>
                </a:solidFill>
                <a:latin typeface="Arial" panose="020B0604020202020204" pitchFamily="34" charset="0"/>
                <a:cs typeface="Arial" panose="020B0604020202020204" pitchFamily="34"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p:txBody>
      </p:sp>
      <p:sp>
        <p:nvSpPr>
          <p:cNvPr id="5" name="Text Placeholder 7"/>
          <p:cNvSpPr>
            <a:spLocks noGrp="1"/>
          </p:cNvSpPr>
          <p:nvPr>
            <p:ph type="body" sz="quarter" idx="10" hasCustomPrompt="1"/>
          </p:nvPr>
        </p:nvSpPr>
        <p:spPr>
          <a:xfrm>
            <a:off x="273050" y="819150"/>
            <a:ext cx="4297680" cy="238842"/>
          </a:xfrm>
          <a:prstGeom prst="rect">
            <a:avLst/>
          </a:prstGeom>
        </p:spPr>
        <p:txBody>
          <a:bodyPr lIns="0" tIns="0" rIns="0" bIns="0"/>
          <a:lstStyle>
            <a:lvl1pPr marL="0" indent="0">
              <a:buNone/>
              <a:defRPr b="1">
                <a:solidFill>
                  <a:srgbClr val="000000"/>
                </a:solidFill>
                <a:latin typeface="Arial" panose="020B0604020202020204" pitchFamily="34" charset="0"/>
                <a:cs typeface="Arial" panose="020B0604020202020204" pitchFamily="34" charset="0"/>
              </a:defRPr>
            </a:lvl1pPr>
          </a:lstStyle>
          <a:p>
            <a:pPr lvl="0"/>
            <a:r>
              <a:rPr lang="en-US" dirty="0"/>
              <a:t>Subhead</a:t>
            </a:r>
          </a:p>
        </p:txBody>
      </p:sp>
    </p:spTree>
    <p:extLst>
      <p:ext uri="{BB962C8B-B14F-4D97-AF65-F5344CB8AC3E}">
        <p14:creationId xmlns:p14="http://schemas.microsoft.com/office/powerpoint/2010/main" val="1797120183"/>
      </p:ext>
    </p:extLst>
  </p:cSld>
  <p:clrMapOvr>
    <a:masterClrMapping/>
  </p:clrMapOvr>
  <p:transition spd="med">
    <p:wipe dir="r"/>
  </p:transition>
</p:sldLayout>
</file>

<file path=ppt/slideLayouts/slideLayout1413.xml><?xml version="1.0" encoding="utf-8"?>
<p:sldLayout xmlns:a="http://schemas.openxmlformats.org/drawingml/2006/main" xmlns:r="http://schemas.openxmlformats.org/officeDocument/2006/relationships" xmlns:p="http://schemas.openxmlformats.org/presentationml/2006/main" userDrawn="1">
  <p:cSld name="Divider Gray">
    <p:bg>
      <p:bgPr>
        <a:solidFill>
          <a:srgbClr val="80808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1925720772"/>
      </p:ext>
    </p:extLst>
  </p:cSld>
  <p:clrMapOvr>
    <a:masterClrMapping/>
  </p:clrMapOvr>
</p:sldLayout>
</file>

<file path=ppt/slideLayouts/slideLayout1414.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85750" y="685802"/>
            <a:ext cx="8572500" cy="219291"/>
          </a:xfrm>
          <a:prstGeom prst="rect">
            <a:avLst/>
          </a:prstGeom>
        </p:spPr>
        <p:txBody>
          <a:bodyPr wrap="square" lIns="0" tIns="0" rIns="0" bIns="0">
            <a:spAutoFit/>
          </a:bodyPr>
          <a:lstStyle>
            <a:lvl1pPr marL="0" indent="0" algn="l">
              <a:lnSpc>
                <a:spcPct val="100000"/>
              </a:lnSpc>
              <a:spcBef>
                <a:spcPts val="0"/>
              </a:spcBef>
              <a:buNone/>
              <a:defRPr sz="1400">
                <a:solidFill>
                  <a:schemeClr val="bg2"/>
                </a:solidFill>
                <a:latin typeface="Arial" panose="020B0604020202020204" pitchFamily="34" charset="0"/>
              </a:defRPr>
            </a:lvl1pPr>
            <a:lvl2pPr marL="337430" indent="0" algn="ctr">
              <a:buNone/>
              <a:defRPr sz="1500"/>
            </a:lvl2pPr>
            <a:lvl3pPr marL="675464" indent="0" algn="ctr">
              <a:buNone/>
              <a:defRPr sz="1400"/>
            </a:lvl3pPr>
            <a:lvl4pPr marL="1013232" indent="0" algn="ctr">
              <a:buNone/>
              <a:defRPr sz="1200"/>
            </a:lvl4pPr>
            <a:lvl5pPr marL="1351046" indent="0" algn="ctr">
              <a:buNone/>
              <a:defRPr sz="1200"/>
            </a:lvl5pPr>
            <a:lvl6pPr marL="1688963" indent="0" algn="ctr">
              <a:buNone/>
              <a:defRPr sz="1200"/>
            </a:lvl6pPr>
            <a:lvl7pPr marL="2026391" indent="0" algn="ctr">
              <a:buNone/>
              <a:defRPr sz="1200"/>
            </a:lvl7pPr>
            <a:lvl8pPr marL="2364008" indent="0" algn="ctr">
              <a:buNone/>
              <a:defRPr sz="1200"/>
            </a:lvl8pPr>
            <a:lvl9pPr marL="2701837" indent="0" algn="ctr">
              <a:buNone/>
              <a:defRPr sz="1200"/>
            </a:lvl9pPr>
          </a:lstStyle>
          <a:p>
            <a:r>
              <a:rPr lang="zh-TW" altLang="en-US"/>
              <a:t>按一下以編輯母片副標題樣式</a:t>
            </a:r>
            <a:endParaRPr lang="en-US" dirty="0"/>
          </a:p>
        </p:txBody>
      </p:sp>
    </p:spTree>
    <p:extLst>
      <p:ext uri="{BB962C8B-B14F-4D97-AF65-F5344CB8AC3E}">
        <p14:creationId xmlns:p14="http://schemas.microsoft.com/office/powerpoint/2010/main" val="3652629259"/>
      </p:ext>
    </p:extLst>
  </p:cSld>
  <p:clrMapOvr>
    <a:masterClrMapping/>
  </p:clrMapOvr>
  <p:extLst mod="1">
    <p:ext uri="{DCECCB84-F9BA-43D5-87BE-67443E8EF086}">
      <p15:sldGuideLst xmlns:p15="http://schemas.microsoft.com/office/powerpoint/2012/main">
        <p15:guide id="1" orient="horz" pos="432">
          <p15:clr>
            <a:srgbClr val="FBAE40"/>
          </p15:clr>
        </p15:guide>
      </p15:sldGuideLst>
    </p:ext>
  </p:extLst>
</p:sldLayout>
</file>

<file path=ppt/slideLayouts/slideLayout141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5" name="標題 4"/>
          <p:cNvSpPr>
            <a:spLocks noGrp="1"/>
          </p:cNvSpPr>
          <p:nvPr>
            <p:ph type="title"/>
          </p:nvPr>
        </p:nvSpPr>
        <p:spPr>
          <a:xfrm>
            <a:off x="838200" y="209552"/>
            <a:ext cx="7924800" cy="584775"/>
          </a:xfrm>
        </p:spPr>
        <p:txBody>
          <a:bodyPr lIns="90224" tIns="45112" rIns="90224" bIns="45112"/>
          <a:lstStyle/>
          <a:p>
            <a:r>
              <a:rPr lang="zh-TW" altLang="en-US" dirty="0"/>
              <a:t>按一下以編輯母片標題樣式</a:t>
            </a:r>
          </a:p>
        </p:txBody>
      </p:sp>
    </p:spTree>
    <p:extLst>
      <p:ext uri="{BB962C8B-B14F-4D97-AF65-F5344CB8AC3E}">
        <p14:creationId xmlns:p14="http://schemas.microsoft.com/office/powerpoint/2010/main" val="3603258223"/>
      </p:ext>
    </p:extLst>
  </p:cSld>
  <p:clrMapOvr>
    <a:masterClrMapping/>
  </p:clrMapOvr>
  <p:transition spd="slow">
    <p:zoom dir="in"/>
  </p:transition>
</p:sldLayout>
</file>

<file path=ppt/slideLayouts/slideLayout1416.xml><?xml version="1.0" encoding="utf-8"?>
<p:sldLayout xmlns:a="http://schemas.openxmlformats.org/drawingml/2006/main" xmlns:r="http://schemas.openxmlformats.org/officeDocument/2006/relationships" xmlns:p="http://schemas.openxmlformats.org/presentationml/2006/main" userDrawn="1">
  <p:cSld name="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0" tIns="45112" rIns="0" bIns="45112"/>
          <a:lstStyle>
            <a:lvl1pPr>
              <a:defRPr>
                <a:solidFill>
                  <a:srgbClr val="007DB8"/>
                </a:solidFill>
                <a:latin typeface="Arial" panose="020B0604020202020204" pitchFamily="34" charset="0"/>
                <a:cs typeface="Arial" panose="020B0604020202020204" pitchFamily="34" charset="0"/>
              </a:defRPr>
            </a:lvl1pPr>
          </a:lstStyle>
          <a:p>
            <a:r>
              <a:rPr lang="en-US" dirty="0"/>
              <a:t>Click to edit content page title</a:t>
            </a:r>
          </a:p>
        </p:txBody>
      </p:sp>
      <p:sp>
        <p:nvSpPr>
          <p:cNvPr id="3" name="Rectangle 2"/>
          <p:cNvSpPr/>
          <p:nvPr userDrawn="1"/>
        </p:nvSpPr>
        <p:spPr>
          <a:xfrm>
            <a:off x="440087" y="4827789"/>
            <a:ext cx="248093" cy="120503"/>
          </a:xfrm>
          <a:prstGeom prst="rect">
            <a:avLst/>
          </a:prstGeom>
          <a:solidFill>
            <a:schemeClr val="tx2"/>
          </a:solidFill>
          <a:ln w="12700" cmpd="sng">
            <a:noFill/>
          </a:ln>
          <a:effectLst/>
        </p:spPr>
        <p:txBody>
          <a:bodyPr wrap="square" lIns="180145" tIns="135335" rIns="135335" bIns="135335" rtlCol="0" anchor="ctr">
            <a:noAutofit/>
          </a:bodyPr>
          <a:lstStyle/>
          <a:p>
            <a:pPr algn="ctr">
              <a:lnSpc>
                <a:spcPct val="90000"/>
              </a:lnSpc>
              <a:spcBef>
                <a:spcPts val="600"/>
              </a:spcBef>
              <a:spcAft>
                <a:spcPts val="0"/>
              </a:spcAft>
            </a:pPr>
            <a:endParaRPr lang="en-US" sz="2000" dirty="0" err="1">
              <a:solidFill>
                <a:srgbClr val="FFFFFF"/>
              </a:solidFill>
              <a:latin typeface="Arial"/>
            </a:endParaRPr>
          </a:p>
        </p:txBody>
      </p:sp>
    </p:spTree>
    <p:extLst>
      <p:ext uri="{BB962C8B-B14F-4D97-AF65-F5344CB8AC3E}">
        <p14:creationId xmlns:p14="http://schemas.microsoft.com/office/powerpoint/2010/main" val="2317349058"/>
      </p:ext>
    </p:extLst>
  </p:cSld>
  <p:clrMapOvr>
    <a:masterClrMapping/>
  </p:clrMapOvr>
  <p:transition spd="med">
    <p:wipe dir="r"/>
  </p:transition>
</p:sldLayout>
</file>

<file path=ppt/slideLayouts/slideLayout1417.xml><?xml version="1.0" encoding="utf-8"?>
<p:sldLayout xmlns:a="http://schemas.openxmlformats.org/drawingml/2006/main" xmlns:r="http://schemas.openxmlformats.org/officeDocument/2006/relationships" xmlns:p="http://schemas.openxmlformats.org/presentationml/2006/main" userDrawn="1">
  <p:cSld name="Title_No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3" name="TextBox 2"/>
          <p:cNvSpPr txBox="1"/>
          <p:nvPr userDrawn="1"/>
        </p:nvSpPr>
        <p:spPr>
          <a:xfrm>
            <a:off x="5517798" y="4823408"/>
            <a:ext cx="2805953" cy="206592"/>
          </a:xfrm>
          <a:prstGeom prst="rect">
            <a:avLst/>
          </a:prstGeom>
          <a:solidFill>
            <a:schemeClr val="tx2"/>
          </a:solidFill>
        </p:spPr>
        <p:txBody>
          <a:bodyPr wrap="square" lIns="90224" tIns="45112" rIns="90224" bIns="45112" rtlCol="0">
            <a:spAutoFit/>
          </a:bodyPr>
          <a:lstStyle/>
          <a:p>
            <a:pPr>
              <a:lnSpc>
                <a:spcPct val="90000"/>
              </a:lnSpc>
              <a:spcBef>
                <a:spcPts val="600"/>
              </a:spcBef>
              <a:spcAft>
                <a:spcPts val="0"/>
              </a:spcAft>
              <a:buClr>
                <a:srgbClr val="007DB8"/>
              </a:buClr>
            </a:pPr>
            <a:r>
              <a:rPr lang="en-US" sz="800" b="1" dirty="0">
                <a:solidFill>
                  <a:srgbClr val="444444">
                    <a:lumMod val="50000"/>
                  </a:srgbClr>
                </a:solidFill>
                <a:latin typeface="Arial"/>
              </a:rPr>
              <a:t>Client Program Management</a:t>
            </a:r>
            <a:r>
              <a:rPr lang="en-US" sz="800" dirty="0">
                <a:solidFill>
                  <a:srgbClr val="444444">
                    <a:lumMod val="50000"/>
                  </a:srgbClr>
                </a:solidFill>
                <a:latin typeface="Arial"/>
              </a:rPr>
              <a:t> </a:t>
            </a:r>
          </a:p>
        </p:txBody>
      </p:sp>
      <p:sp>
        <p:nvSpPr>
          <p:cNvPr id="4" name="Rectangle 3"/>
          <p:cNvSpPr/>
          <p:nvPr userDrawn="1"/>
        </p:nvSpPr>
        <p:spPr>
          <a:xfrm>
            <a:off x="439480" y="4823407"/>
            <a:ext cx="219740" cy="110100"/>
          </a:xfrm>
          <a:prstGeom prst="rect">
            <a:avLst/>
          </a:prstGeom>
          <a:solidFill>
            <a:schemeClr val="tx2"/>
          </a:solidFill>
          <a:ln w="12700" cmpd="sng">
            <a:noFill/>
          </a:ln>
          <a:effectLst/>
        </p:spPr>
        <p:txBody>
          <a:bodyPr wrap="square" lIns="180145" tIns="135335" rIns="135335" bIns="135335" rtlCol="0" anchor="ctr">
            <a:noAutofit/>
          </a:bodyPr>
          <a:lstStyle/>
          <a:p>
            <a:pPr algn="ctr">
              <a:lnSpc>
                <a:spcPct val="90000"/>
              </a:lnSpc>
              <a:spcBef>
                <a:spcPts val="600"/>
              </a:spcBef>
              <a:spcAft>
                <a:spcPts val="0"/>
              </a:spcAft>
            </a:pPr>
            <a:endParaRPr lang="en-US" sz="2000" dirty="0" err="1">
              <a:solidFill>
                <a:srgbClr val="FFFFFF"/>
              </a:solidFill>
              <a:latin typeface="Arial"/>
            </a:endParaRPr>
          </a:p>
        </p:txBody>
      </p:sp>
    </p:spTree>
    <p:extLst>
      <p:ext uri="{BB962C8B-B14F-4D97-AF65-F5344CB8AC3E}">
        <p14:creationId xmlns:p14="http://schemas.microsoft.com/office/powerpoint/2010/main" val="627073566"/>
      </p:ext>
    </p:extLst>
  </p:cSld>
  <p:clrMapOvr>
    <a:masterClrMapping/>
  </p:clrMapOvr>
  <p:transition spd="med">
    <p:wipe dir="r"/>
  </p:transition>
</p:sldLayout>
</file>

<file path=ppt/slideLayouts/slideLayout1418.xml><?xml version="1.0" encoding="utf-8"?>
<p:sldLayout xmlns:a="http://schemas.openxmlformats.org/drawingml/2006/main" xmlns:r="http://schemas.openxmlformats.org/officeDocument/2006/relationships" xmlns:p="http://schemas.openxmlformats.org/presentationml/2006/main" userDrawn="1">
  <p:cSld name="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12" rIns="0" bIns="45112"/>
          <a:lstStyle>
            <a:lvl1pPr>
              <a:defRPr baseline="0">
                <a:solidFill>
                  <a:srgbClr val="007DB8"/>
                </a:solidFill>
                <a:latin typeface="Arial" panose="020B0604020202020204" pitchFamily="34" charset="0"/>
                <a:cs typeface="Arial" panose="020B0604020202020204" pitchFamily="34" charset="0"/>
              </a:defRPr>
            </a:lvl1pPr>
          </a:lstStyle>
          <a:p>
            <a:r>
              <a:rPr lang="en-US" dirty="0"/>
              <a:t>Click to edit content page title</a:t>
            </a:r>
          </a:p>
        </p:txBody>
      </p:sp>
      <p:sp>
        <p:nvSpPr>
          <p:cNvPr id="6" name="Content Placeholder 2"/>
          <p:cNvSpPr>
            <a:spLocks noGrp="1"/>
          </p:cNvSpPr>
          <p:nvPr>
            <p:ph sz="half" idx="1" hasCustomPrompt="1"/>
          </p:nvPr>
        </p:nvSpPr>
        <p:spPr>
          <a:xfrm>
            <a:off x="274326" y="1280160"/>
            <a:ext cx="7955279" cy="3200400"/>
          </a:xfrm>
          <a:prstGeom prst="rect">
            <a:avLst/>
          </a:prstGeom>
        </p:spPr>
        <p:txBody>
          <a:bodyPr wrap="square" lIns="0" tIns="0" rIns="0" bIns="0">
            <a:normAutofit/>
          </a:bodyPr>
          <a:lstStyle>
            <a:lvl1pPr marL="0" indent="0">
              <a:lnSpc>
                <a:spcPct val="100000"/>
              </a:lnSpc>
              <a:spcBef>
                <a:spcPts val="1200"/>
              </a:spcBef>
              <a:spcAft>
                <a:spcPts val="0"/>
              </a:spcAft>
              <a:buClr>
                <a:srgbClr val="AAAAAA"/>
              </a:buClr>
              <a:buFont typeface="Arial" pitchFamily="34" charset="0"/>
              <a:buNone/>
              <a:defRPr sz="1400">
                <a:solidFill>
                  <a:srgbClr val="000000"/>
                </a:solidFill>
                <a:latin typeface="Arial" panose="020B0604020202020204" pitchFamily="34" charset="0"/>
                <a:cs typeface="Arial" panose="020B0604020202020204" pitchFamily="34" charset="0"/>
              </a:defRPr>
            </a:lvl1pPr>
            <a:lvl2pPr marL="564562" indent="-22812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000" baseline="0">
                <a:solidFill>
                  <a:schemeClr val="bg2"/>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p:txBody>
      </p:sp>
    </p:spTree>
    <p:extLst>
      <p:ext uri="{BB962C8B-B14F-4D97-AF65-F5344CB8AC3E}">
        <p14:creationId xmlns:p14="http://schemas.microsoft.com/office/powerpoint/2010/main" val="460380970"/>
      </p:ext>
    </p:extLst>
  </p:cSld>
  <p:clrMapOvr>
    <a:masterClrMapping/>
  </p:clrMapOvr>
  <p:transition spd="med">
    <p:wipe dir="r"/>
  </p:transition>
</p:sldLayout>
</file>

<file path=ppt/slideLayouts/slideLayout1419.xml><?xml version="1.0" encoding="utf-8"?>
<p:sldLayout xmlns:a="http://schemas.openxmlformats.org/drawingml/2006/main" xmlns:r="http://schemas.openxmlformats.org/officeDocument/2006/relationships" xmlns:p="http://schemas.openxmlformats.org/presentationml/2006/main" userDrawn="1">
  <p:cSld name="1_Content_body_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71469" y="209559"/>
            <a:ext cx="8872537" cy="472577"/>
          </a:xfrm>
          <a:prstGeom prst="rect">
            <a:avLst/>
          </a:prstGeom>
        </p:spPr>
        <p:txBody>
          <a:bodyPr lIns="0" tIns="45112" rIns="0" bIns="45112"/>
          <a:lstStyle>
            <a:lvl1pPr algn="l">
              <a:defRPr sz="240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Rectangle 4"/>
          <p:cNvSpPr/>
          <p:nvPr userDrawn="1"/>
        </p:nvSpPr>
        <p:spPr>
          <a:xfrm>
            <a:off x="152400" y="4933950"/>
            <a:ext cx="304800" cy="209550"/>
          </a:xfrm>
          <a:prstGeom prst="rect">
            <a:avLst/>
          </a:prstGeom>
          <a:solidFill>
            <a:schemeClr val="tx2"/>
          </a:solidFill>
          <a:ln w="12700" cmpd="sng">
            <a:noFill/>
          </a:ln>
          <a:effectLst/>
        </p:spPr>
        <p:txBody>
          <a:bodyPr wrap="square" lIns="180145" tIns="135335" rIns="135335" bIns="135335" rtlCol="0" anchor="ctr">
            <a:noAutofit/>
          </a:bodyPr>
          <a:lstStyle/>
          <a:p>
            <a:pPr algn="ctr" defTabSz="900676">
              <a:lnSpc>
                <a:spcPct val="90000"/>
              </a:lnSpc>
              <a:spcBef>
                <a:spcPts val="600"/>
              </a:spcBef>
              <a:spcAft>
                <a:spcPts val="0"/>
              </a:spcAft>
              <a:defRPr/>
            </a:pPr>
            <a:endParaRPr lang="en-US" sz="2000" dirty="0" err="1">
              <a:solidFill>
                <a:srgbClr val="FFFFFF"/>
              </a:solidFill>
              <a:latin typeface="Arial"/>
            </a:endParaRPr>
          </a:p>
        </p:txBody>
      </p:sp>
      <p:sp>
        <p:nvSpPr>
          <p:cNvPr id="4" name="Content Placeholder 4"/>
          <p:cNvSpPr>
            <a:spLocks noGrp="1"/>
          </p:cNvSpPr>
          <p:nvPr>
            <p:ph sz="quarter" idx="10"/>
          </p:nvPr>
        </p:nvSpPr>
        <p:spPr>
          <a:xfrm>
            <a:off x="271466" y="895352"/>
            <a:ext cx="8643937" cy="3575049"/>
          </a:xfrm>
          <a:prstGeom prst="rect">
            <a:avLst/>
          </a:prstGeom>
        </p:spPr>
        <p:txBody>
          <a:bodyPr vert="horz" lIns="0" tIns="0" rIns="0" bIns="0"/>
          <a:lstStyle>
            <a:lvl1pPr marL="0" indent="0">
              <a:lnSpc>
                <a:spcPct val="100000"/>
              </a:lnSpc>
              <a:spcBef>
                <a:spcPts val="1200"/>
              </a:spcBef>
              <a:spcAft>
                <a:spcPts val="0"/>
              </a:spcAft>
              <a:buClr>
                <a:srgbClr val="808080"/>
              </a:buClr>
              <a:buNone/>
              <a:defRPr>
                <a:solidFill>
                  <a:srgbClr val="444444"/>
                </a:solidFill>
                <a:latin typeface="+mn-lt"/>
                <a:ea typeface="Arial"/>
              </a:defRPr>
            </a:lvl1pPr>
            <a:lvl2pPr marL="335822" indent="0">
              <a:lnSpc>
                <a:spcPct val="100000"/>
              </a:lnSpc>
              <a:spcBef>
                <a:spcPts val="300"/>
              </a:spcBef>
              <a:spcAft>
                <a:spcPts val="0"/>
              </a:spcAft>
              <a:buClr>
                <a:srgbClr val="808080"/>
              </a:buClr>
              <a:buNone/>
              <a:defRPr>
                <a:solidFill>
                  <a:srgbClr val="444444"/>
                </a:solidFill>
                <a:latin typeface="+mn-lt"/>
                <a:ea typeface="Arial"/>
              </a:defRPr>
            </a:lvl2pPr>
            <a:lvl3pPr marL="678605" indent="0">
              <a:lnSpc>
                <a:spcPct val="100000"/>
              </a:lnSpc>
              <a:spcBef>
                <a:spcPts val="300"/>
              </a:spcBef>
              <a:spcAft>
                <a:spcPts val="0"/>
              </a:spcAft>
              <a:buClr>
                <a:srgbClr val="808080"/>
              </a:buClr>
              <a:buNone/>
              <a:defRPr>
                <a:solidFill>
                  <a:srgbClr val="444444"/>
                </a:solidFill>
                <a:latin typeface="+mn-lt"/>
                <a:ea typeface="Arial"/>
              </a:defRPr>
            </a:lvl3pPr>
            <a:lvl4pPr marL="1239916" indent="-2265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54562113"/>
      </p:ext>
    </p:extLst>
  </p:cSld>
  <p:clrMapOvr>
    <a:masterClrMapping/>
  </p:clrMapOvr>
  <p:transition spd="med">
    <p:wipe dir="r"/>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6" rIns="0" bIns="44666"/>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82309606"/>
      </p:ext>
    </p:extLst>
  </p:cSld>
  <p:clrMapOvr>
    <a:masterClrMapping/>
  </p:clrMapOvr>
  <p:transition spd="med">
    <p:wipe dir="r"/>
  </p:transition>
</p:sldLayout>
</file>

<file path=ppt/slideLayouts/slideLayout1420.xml><?xml version="1.0" encoding="utf-8"?>
<p:sldLayout xmlns:a="http://schemas.openxmlformats.org/drawingml/2006/main" xmlns:r="http://schemas.openxmlformats.org/officeDocument/2006/relationships" xmlns:p="http://schemas.openxmlformats.org/presentationml/2006/main" showMasterSp="0" type="title">
  <p:cSld name="Cover 5">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5750" y="414337"/>
            <a:ext cx="7486650" cy="1495794"/>
          </a:xfrm>
          <a:prstGeom prst="rect">
            <a:avLst/>
          </a:prstGeom>
        </p:spPr>
        <p:txBody>
          <a:bodyPr wrap="square" lIns="0" tIns="0" rIns="0" bIns="0" anchor="b">
            <a:spAutoFit/>
          </a:bodyPr>
          <a:lstStyle>
            <a:lvl1pPr algn="l">
              <a:defRPr sz="5400">
                <a:solidFill>
                  <a:schemeClr val="tx2"/>
                </a:solidFill>
                <a:latin typeface="Arial" panose="020B0604020202020204" pitchFamily="34" charset="0"/>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85750" y="2057401"/>
            <a:ext cx="7486650" cy="1241822"/>
          </a:xfrm>
          <a:prstGeom prst="rect">
            <a:avLst/>
          </a:prstGeom>
        </p:spPr>
        <p:txBody>
          <a:bodyPr lIns="0" tIns="0" rIns="0" bIns="0"/>
          <a:lstStyle>
            <a:lvl1pPr marL="0" indent="0" algn="l">
              <a:lnSpc>
                <a:spcPct val="100000"/>
              </a:lnSpc>
              <a:spcBef>
                <a:spcPts val="0"/>
              </a:spcBef>
              <a:buNone/>
              <a:defRPr sz="2000">
                <a:solidFill>
                  <a:schemeClr val="tx2"/>
                </a:solidFill>
                <a:latin typeface="Arial" panose="020B0604020202020204" pitchFamily="34" charset="0"/>
              </a:defRPr>
            </a:lvl1pPr>
            <a:lvl2pPr marL="337430" indent="0" algn="ctr">
              <a:buNone/>
              <a:defRPr sz="1500"/>
            </a:lvl2pPr>
            <a:lvl3pPr marL="675464" indent="0" algn="ctr">
              <a:buNone/>
              <a:defRPr sz="1400"/>
            </a:lvl3pPr>
            <a:lvl4pPr marL="1013232" indent="0" algn="ctr">
              <a:buNone/>
              <a:defRPr sz="1200"/>
            </a:lvl4pPr>
            <a:lvl5pPr marL="1351046" indent="0" algn="ctr">
              <a:buNone/>
              <a:defRPr sz="1200"/>
            </a:lvl5pPr>
            <a:lvl6pPr marL="1688963" indent="0" algn="ctr">
              <a:buNone/>
              <a:defRPr sz="1200"/>
            </a:lvl6pPr>
            <a:lvl7pPr marL="2026391" indent="0" algn="ctr">
              <a:buNone/>
              <a:defRPr sz="1200"/>
            </a:lvl7pPr>
            <a:lvl8pPr marL="2364008" indent="0" algn="ctr">
              <a:buNone/>
              <a:defRPr sz="1200"/>
            </a:lvl8pPr>
            <a:lvl9pPr marL="2701837" indent="0" algn="ctr">
              <a:buNone/>
              <a:defRPr sz="1200"/>
            </a:lvl9pPr>
          </a:lstStyle>
          <a:p>
            <a:r>
              <a:rPr lang="zh-TW" altLang="en-US"/>
              <a:t>按一下以編輯母片副標題樣式</a:t>
            </a:r>
            <a:endParaRPr lang="en-US"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53" y="3862809"/>
            <a:ext cx="932688" cy="932688"/>
          </a:xfrm>
          <a:prstGeom prst="rect">
            <a:avLst/>
          </a:prstGeom>
        </p:spPr>
      </p:pic>
    </p:spTree>
    <p:extLst>
      <p:ext uri="{BB962C8B-B14F-4D97-AF65-F5344CB8AC3E}">
        <p14:creationId xmlns:p14="http://schemas.microsoft.com/office/powerpoint/2010/main" val="3646419761"/>
      </p:ext>
    </p:extLst>
  </p:cSld>
  <p:clrMapOvr>
    <a:masterClrMapping/>
  </p:clrMapOvr>
  <p:extLst mod="1">
    <p:ext uri="{DCECCB84-F9BA-43D5-87BE-67443E8EF086}">
      <p15:sldGuideLst xmlns:p15="http://schemas.microsoft.com/office/powerpoint/2012/main">
        <p15:guide id="1" orient="horz" pos="252">
          <p15:clr>
            <a:srgbClr val="FBAE40"/>
          </p15:clr>
        </p15:guide>
      </p15:sldGuideLst>
    </p:ext>
  </p:extLst>
</p:sldLayout>
</file>

<file path=ppt/slideLayouts/slideLayout1421.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lIns="90224" tIns="45112" rIns="90224" bIns="45112"/>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76876144"/>
      </p:ext>
    </p:extLst>
  </p:cSld>
  <p:clrMapOvr>
    <a:masterClrMapping/>
  </p:clrMapOvr>
  <p:transition spd="med">
    <p:wipe dir="r"/>
  </p:transition>
</p:sldLayout>
</file>

<file path=ppt/slideLayouts/slideLayout1422.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562" indent="-22812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000" baseline="0">
                <a:solidFill>
                  <a:schemeClr val="bg2"/>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479993980"/>
      </p:ext>
    </p:extLst>
  </p:cSld>
  <p:clrMapOvr>
    <a:masterClrMapping/>
  </p:clrMapOvr>
  <p:transition spd="med">
    <p:wipe dir="r"/>
  </p:transition>
</p:sldLayout>
</file>

<file path=ppt/slideLayouts/slideLayout14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366456821"/>
      </p:ext>
    </p:extLst>
  </p:cSld>
  <p:clrMapOvr>
    <a:masterClrMapping/>
  </p:clrMapOvr>
  <p:transition>
    <p:fade/>
  </p:transition>
</p:sldLayout>
</file>

<file path=ppt/slideLayouts/slideLayout142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838241" y="1200154"/>
            <a:ext cx="8077201" cy="3394472"/>
          </a:xfrm>
          <a:prstGeom prst="rect">
            <a:avLst/>
          </a:prstGeom>
        </p:spPr>
        <p:txBody>
          <a:bodyPr lIns="69057" tIns="34985" rIns="69057" bIns="34985"/>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標題 4"/>
          <p:cNvSpPr>
            <a:spLocks noGrp="1"/>
          </p:cNvSpPr>
          <p:nvPr>
            <p:ph type="title"/>
          </p:nvPr>
        </p:nvSpPr>
        <p:spPr>
          <a:xfrm>
            <a:off x="838201" y="308378"/>
            <a:ext cx="7848600" cy="491307"/>
          </a:xfrm>
          <a:prstGeom prst="rect">
            <a:avLst/>
          </a:prstGeom>
        </p:spPr>
        <p:txBody>
          <a:bodyPr lIns="69057" tIns="34985" rIns="69057" bIns="34985"/>
          <a:lstStyle>
            <a:lvl1pPr>
              <a:defRPr>
                <a:latin typeface="Microsoft JhengHei" panose="020B0604030504040204" pitchFamily="34" charset="-120"/>
                <a:ea typeface="Microsoft JhengHei" panose="020B0604030504040204" pitchFamily="34" charset="-120"/>
              </a:defRPr>
            </a:lvl1pPr>
          </a:lstStyle>
          <a:p>
            <a:r>
              <a:rPr lang="zh-TW" altLang="en-US" dirty="0"/>
              <a:t>按一下以編輯母片標題樣式</a:t>
            </a:r>
          </a:p>
        </p:txBody>
      </p:sp>
      <p:sp>
        <p:nvSpPr>
          <p:cNvPr id="4" name="投影片編號版面配置區 3"/>
          <p:cNvSpPr>
            <a:spLocks noGrp="1"/>
          </p:cNvSpPr>
          <p:nvPr>
            <p:ph type="sldNum" sz="quarter" idx="10"/>
          </p:nvPr>
        </p:nvSpPr>
        <p:spPr>
          <a:xfrm>
            <a:off x="4419600" y="4914900"/>
            <a:ext cx="533400" cy="285750"/>
          </a:xfrm>
          <a:prstGeom prst="rect">
            <a:avLst/>
          </a:prstGeom>
        </p:spPr>
        <p:txBody>
          <a:bodyPr lIns="69057" tIns="34985" rIns="69057" bIns="34985"/>
          <a:lstStyle>
            <a:lvl1pPr>
              <a:defRPr/>
            </a:lvl1pPr>
          </a:lstStyle>
          <a:p>
            <a:pPr>
              <a:defRPr/>
            </a:pPr>
            <a:fld id="{7A6790E0-BEF4-4832-A75A-9EE1100ED3A6}" type="slidenum">
              <a:rPr kumimoji="1" lang="en-US" altLang="zh-TW" sz="1400">
                <a:solidFill>
                  <a:srgbClr val="000000"/>
                </a:solidFill>
              </a:rPr>
              <a:pPr>
                <a:defRPr/>
              </a:pPr>
              <a:t>‹#›</a:t>
            </a:fld>
            <a:endParaRPr kumimoji="1" lang="en-US" altLang="zh-TW" sz="1400" dirty="0">
              <a:solidFill>
                <a:srgbClr val="000000"/>
              </a:solidFill>
            </a:endParaRPr>
          </a:p>
        </p:txBody>
      </p:sp>
    </p:spTree>
    <p:extLst>
      <p:ext uri="{BB962C8B-B14F-4D97-AF65-F5344CB8AC3E}">
        <p14:creationId xmlns:p14="http://schemas.microsoft.com/office/powerpoint/2010/main" val="1636262560"/>
      </p:ext>
    </p:extLst>
  </p:cSld>
  <p:clrMapOvr>
    <a:masterClrMapping/>
  </p:clrMapOvr>
  <p:transition spd="slow">
    <p:zoom dir="in"/>
  </p:transition>
</p:sldLayout>
</file>

<file path=ppt/slideLayouts/slideLayout1425.xml><?xml version="1.0" encoding="utf-8"?>
<p:sldLayout xmlns:a="http://schemas.openxmlformats.org/drawingml/2006/main" xmlns:r="http://schemas.openxmlformats.org/officeDocument/2006/relationships" xmlns:p="http://schemas.openxmlformats.org/presentationml/2006/main" matchingName="Title_Only">
  <p:cSld name="2_Title_Only">
    <p:spTree>
      <p:nvGrpSpPr>
        <p:cNvPr id="1" name="Shape 280"/>
        <p:cNvGrpSpPr/>
        <p:nvPr/>
      </p:nvGrpSpPr>
      <p:grpSpPr>
        <a:xfrm>
          <a:off x="0" y="0"/>
          <a:ext cx="0" cy="0"/>
          <a:chOff x="0" y="0"/>
          <a:chExt cx="0" cy="0"/>
        </a:xfrm>
      </p:grpSpPr>
      <p:sp>
        <p:nvSpPr>
          <p:cNvPr id="281" name="Google Shape;281;p59"/>
          <p:cNvSpPr txBox="1"/>
          <p:nvPr/>
        </p:nvSpPr>
        <p:spPr>
          <a:xfrm>
            <a:off x="1411288" y="1323975"/>
            <a:ext cx="914400" cy="914400"/>
          </a:xfrm>
          <a:prstGeom prst="rect">
            <a:avLst/>
          </a:prstGeom>
          <a:noFill/>
          <a:ln>
            <a:noFill/>
          </a:ln>
        </p:spPr>
        <p:txBody>
          <a:bodyPr spcFirstLastPara="1" wrap="square" lIns="89140" tIns="44542" rIns="89140" bIns="44542" anchor="t" anchorCtr="0">
            <a:noAutofit/>
          </a:bodyPr>
          <a:lstStyle/>
          <a:p>
            <a:pPr>
              <a:spcBef>
                <a:spcPts val="0"/>
              </a:spcBef>
              <a:spcAft>
                <a:spcPts val="0"/>
              </a:spcAft>
            </a:pPr>
            <a:endParaRPr sz="2000">
              <a:solidFill>
                <a:srgbClr val="444444"/>
              </a:solidFill>
              <a:latin typeface="Arial"/>
              <a:ea typeface="Arial"/>
              <a:cs typeface="Arial"/>
              <a:sym typeface="Arial"/>
            </a:endParaRPr>
          </a:p>
        </p:txBody>
      </p:sp>
      <p:sp>
        <p:nvSpPr>
          <p:cNvPr id="282" name="Google Shape;282;p59"/>
          <p:cNvSpPr txBox="1">
            <a:spLocks noGrp="1"/>
          </p:cNvSpPr>
          <p:nvPr>
            <p:ph type="title"/>
          </p:nvPr>
        </p:nvSpPr>
        <p:spPr>
          <a:xfrm>
            <a:off x="425906" y="196177"/>
            <a:ext cx="8239275" cy="332325"/>
          </a:xfrm>
          <a:prstGeom prst="rect">
            <a:avLst/>
          </a:prstGeom>
          <a:noFill/>
          <a:ln>
            <a:noFill/>
          </a:ln>
        </p:spPr>
        <p:txBody>
          <a:bodyPr spcFirstLastPara="1" wrap="square" lIns="120076" tIns="60013" rIns="120076" bIns="60013" anchor="t" anchorCtr="0"/>
          <a:lstStyle>
            <a:lvl1pPr marR="0" lvl="0" algn="l" rtl="0">
              <a:lnSpc>
                <a:spcPct val="90000"/>
              </a:lnSpc>
              <a:spcBef>
                <a:spcPts val="0"/>
              </a:spcBef>
              <a:spcAft>
                <a:spcPts val="0"/>
              </a:spcAft>
              <a:buSzPts val="1900"/>
              <a:buNone/>
              <a:defRPr sz="2400" b="0" i="0" u="none" strike="noStrike" cap="none">
                <a:solidFill>
                  <a:schemeClr val="accent1"/>
                </a:solidFill>
                <a:latin typeface="Open Sans"/>
                <a:ea typeface="Open Sans"/>
                <a:cs typeface="Open Sans"/>
                <a:sym typeface="Open Sans"/>
              </a:defRPr>
            </a:lvl1pPr>
            <a:lvl2pPr marR="0" lvl="1"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2pPr>
            <a:lvl3pPr marR="0" lvl="2"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3pPr>
            <a:lvl4pPr marR="0" lvl="3"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4pPr>
            <a:lvl5pPr marR="0" lvl="4" algn="l" rtl="0">
              <a:lnSpc>
                <a:spcPct val="80000"/>
              </a:lnSpc>
              <a:spcBef>
                <a:spcPts val="0"/>
              </a:spcBef>
              <a:spcAft>
                <a:spcPts val="0"/>
              </a:spcAft>
              <a:buSzPts val="1900"/>
              <a:buNone/>
              <a:defRPr sz="3200" b="1" i="0" u="none" strike="noStrike" cap="none">
                <a:solidFill>
                  <a:schemeClr val="accent1"/>
                </a:solidFill>
                <a:latin typeface="Arial Black"/>
                <a:ea typeface="Arial Black"/>
                <a:cs typeface="Arial Black"/>
                <a:sym typeface="Arial Black"/>
              </a:defRPr>
            </a:lvl5pPr>
            <a:lvl6pPr marR="0" lvl="5"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6pPr>
            <a:lvl7pPr marR="0" lvl="6"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7pPr>
            <a:lvl8pPr marR="0" lvl="7"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8pPr>
            <a:lvl9pPr marR="0" lvl="8" algn="l" rtl="0">
              <a:lnSpc>
                <a:spcPct val="70000"/>
              </a:lnSpc>
              <a:spcBef>
                <a:spcPts val="0"/>
              </a:spcBef>
              <a:spcAft>
                <a:spcPts val="0"/>
              </a:spcAft>
              <a:buSzPts val="1900"/>
              <a:buNone/>
              <a:defRPr sz="4400" b="1" i="0" u="none" strike="noStrike" cap="none">
                <a:solidFill>
                  <a:schemeClr val="accent1"/>
                </a:solidFill>
                <a:latin typeface="Arial Black"/>
                <a:ea typeface="Arial Black"/>
                <a:cs typeface="Arial Black"/>
                <a:sym typeface="Arial Black"/>
              </a:defRPr>
            </a:lvl9pPr>
          </a:lstStyle>
          <a:p>
            <a:endParaRPr/>
          </a:p>
        </p:txBody>
      </p:sp>
    </p:spTree>
    <p:extLst>
      <p:ext uri="{BB962C8B-B14F-4D97-AF65-F5344CB8AC3E}">
        <p14:creationId xmlns:p14="http://schemas.microsoft.com/office/powerpoint/2010/main" val="82747861"/>
      </p:ext>
    </p:extLst>
  </p:cSld>
  <p:clrMapOvr>
    <a:masterClrMapping/>
  </p:clrMapOvr>
  <p:transition spd="med">
    <p:fade thruBlk="1"/>
  </p:transition>
</p:sldLayout>
</file>

<file path=ppt/slideLayouts/slideLayout142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3657600" cy="2743200"/>
          </a:xfrm>
          <a:prstGeom prst="roundRect">
            <a:avLst>
              <a:gd name="adj" fmla="val 2752"/>
            </a:avLst>
          </a:prstGeom>
          <a:solidFill>
            <a:schemeClr val="bg1"/>
          </a:solidFill>
          <a:ln>
            <a:noFill/>
          </a:ln>
        </p:spPr>
        <p:style>
          <a:lnRef idx="2">
            <a:schemeClr val="accent1"/>
          </a:lnRef>
          <a:fillRef idx="1">
            <a:schemeClr val="lt1"/>
          </a:fillRef>
          <a:effectRef idx="0">
            <a:schemeClr val="accent1"/>
          </a:effectRef>
          <a:fontRef idx="none"/>
        </p:style>
        <p:txBody>
          <a:bodyPr lIns="224954" tIns="224954" rIns="224954" bIns="224954" anchor="t" anchorCtr="0">
            <a:normAutofit/>
          </a:bodyPr>
          <a:lstStyle>
            <a:lvl1pPr>
              <a:defRPr sz="2400" b="0">
                <a:solidFill>
                  <a:schemeClr val="tx2"/>
                </a:solidFill>
                <a:latin typeface="Museo For Dell" pitchFamily="2" charset="0"/>
              </a:defRPr>
            </a:lvl1pPr>
          </a:lstStyle>
          <a:p>
            <a:r>
              <a:rPr lang="en-US" dirty="0"/>
              <a:t>Click to edit Master title style</a:t>
            </a:r>
            <a:br>
              <a:rPr lang="en-US" dirty="0"/>
            </a:br>
            <a:endParaRPr lang="en-US" dirty="0"/>
          </a:p>
        </p:txBody>
      </p:sp>
    </p:spTree>
    <p:extLst>
      <p:ext uri="{BB962C8B-B14F-4D97-AF65-F5344CB8AC3E}">
        <p14:creationId xmlns:p14="http://schemas.microsoft.com/office/powerpoint/2010/main" val="1446163917"/>
      </p:ext>
    </p:extLst>
  </p:cSld>
  <p:clrMapOvr>
    <a:masterClrMapping/>
  </p:clrMapOvr>
  <p:transition spd="med"/>
  <p:hf sldNum="0" hdr="0" ftr="0" dt="0"/>
</p:sldLayout>
</file>

<file path=ppt/slideLayouts/slideLayout142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7445822"/>
      </p:ext>
    </p:extLst>
  </p:cSld>
  <p:clrMapOvr>
    <a:masterClrMapping/>
  </p:clrMapOvr>
  <p:transition spd="med">
    <p:wipe dir="r"/>
  </p:transition>
</p:sldLayout>
</file>

<file path=ppt/slideLayouts/slideLayout142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63456638"/>
      </p:ext>
    </p:extLst>
  </p:cSld>
  <p:clrMapOvr>
    <a:masterClrMapping/>
  </p:clrMapOvr>
  <p:transition spd="med">
    <p:wipe dir="r"/>
  </p:transition>
</p:sldLayout>
</file>

<file path=ppt/slideLayouts/slideLayout142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11135401"/>
      </p:ext>
    </p:extLst>
  </p:cSld>
  <p:clrMapOvr>
    <a:masterClrMapping/>
  </p:clrMapOvr>
  <p:transition spd="med">
    <p:wipe dir="r"/>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6" rIns="0" bIns="44666">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0"/>
            <a:ext cx="7960422"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3073589"/>
      </p:ext>
    </p:extLst>
  </p:cSld>
  <p:clrMapOvr>
    <a:masterClrMapping/>
  </p:clrMapOvr>
  <p:transition spd="med">
    <p:wipe dir="r"/>
  </p:transition>
</p:sldLayout>
</file>

<file path=ppt/slideLayouts/slideLayout143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75" rIns="0" bIns="4477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541753"/>
      </p:ext>
    </p:extLst>
  </p:cSld>
  <p:clrMapOvr>
    <a:masterClrMapping/>
  </p:clrMapOvr>
  <p:transition spd="med">
    <p:wipe dir="r"/>
  </p:transition>
</p:sldLayout>
</file>

<file path=ppt/slideLayouts/slideLayout143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10683823"/>
      </p:ext>
    </p:extLst>
  </p:cSld>
  <p:clrMapOvr>
    <a:masterClrMapping/>
  </p:clrMapOvr>
  <p:transition spd="med">
    <p:wipe dir="r"/>
  </p:transition>
</p:sldLayout>
</file>

<file path=ppt/slideLayouts/slideLayout143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75" rIns="0" bIns="4477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11"/>
            <a:ext cx="7960422"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3455491"/>
      </p:ext>
    </p:extLst>
  </p:cSld>
  <p:clrMapOvr>
    <a:masterClrMapping/>
  </p:clrMapOvr>
  <p:transition spd="med">
    <p:wipe dir="r"/>
  </p:transition>
</p:sldLayout>
</file>

<file path=ppt/slideLayouts/slideLayout143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1182694"/>
      </p:ext>
    </p:extLst>
  </p:cSld>
  <p:clrMapOvr>
    <a:masterClrMapping/>
  </p:clrMapOvr>
  <p:transition spd="med">
    <p:wipe dir="r"/>
  </p:transition>
</p:sldLayout>
</file>

<file path=ppt/slideLayouts/slideLayout143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16747996"/>
      </p:ext>
    </p:extLst>
  </p:cSld>
  <p:clrMapOvr>
    <a:masterClrMapping/>
  </p:clrMapOvr>
  <p:transition spd="med">
    <p:wipe dir="r"/>
  </p:transition>
</p:sldLayout>
</file>

<file path=ppt/slideLayouts/slideLayout143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75" rIns="0" bIns="4477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46827644"/>
      </p:ext>
    </p:extLst>
  </p:cSld>
  <p:clrMapOvr>
    <a:masterClrMapping/>
  </p:clrMapOvr>
  <p:transition spd="med">
    <p:wipe dir="r"/>
  </p:transition>
</p:sldLayout>
</file>

<file path=ppt/slideLayouts/slideLayout143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75" rIns="0" bIns="4477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11"/>
            <a:ext cx="4305300" cy="313267"/>
          </a:xfrm>
          <a:prstGeom prst="rect">
            <a:avLst/>
          </a:prstGeom>
        </p:spPr>
        <p:txBody>
          <a:bodyPr lIns="0" tIns="44775" rIns="0" bIns="44775" anchor="t" anchorCtr="0"/>
          <a:lstStyle>
            <a:lvl1pPr marL="222932" indent="-22293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993" indent="-166083">
              <a:lnSpc>
                <a:spcPct val="100000"/>
              </a:lnSpc>
              <a:spcBef>
                <a:spcPts val="300"/>
              </a:spcBef>
              <a:spcAft>
                <a:spcPts val="0"/>
              </a:spcAft>
              <a:buClr>
                <a:srgbClr val="808080"/>
              </a:buClr>
              <a:defRPr>
                <a:latin typeface="+mn-lt"/>
                <a:ea typeface="Arial"/>
              </a:defRPr>
            </a:lvl3pPr>
            <a:lvl4pPr marL="1229705" indent="-22451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33567174"/>
      </p:ext>
    </p:extLst>
  </p:cSld>
  <p:clrMapOvr>
    <a:masterClrMapping/>
  </p:clrMapOvr>
  <p:transition spd="med">
    <p:wipe dir="r"/>
  </p:transition>
</p:sldLayout>
</file>

<file path=ppt/slideLayouts/slideLayout143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75" rIns="0" bIns="4477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64113615"/>
      </p:ext>
    </p:extLst>
  </p:cSld>
  <p:clrMapOvr>
    <a:masterClrMapping/>
  </p:clrMapOvr>
  <p:transition spd="med">
    <p:wipe dir="r"/>
  </p:transition>
</p:sldLayout>
</file>

<file path=ppt/slideLayouts/slideLayout143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4299110"/>
      </p:ext>
    </p:extLst>
  </p:cSld>
  <p:clrMapOvr>
    <a:masterClrMapping/>
  </p:clrMapOvr>
  <p:transition spd="med">
    <p:wipe dir="r"/>
  </p:transition>
</p:sldLayout>
</file>

<file path=ppt/slideLayouts/slideLayout14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70533389"/>
      </p:ext>
    </p:extLst>
  </p:cSld>
  <p:clrMapOvr>
    <a:masterClrMapping/>
  </p:clrMapOvr>
  <p:transition spd="med">
    <p:wipe dir="r"/>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48054992"/>
      </p:ext>
    </p:extLst>
  </p:cSld>
  <p:clrMapOvr>
    <a:masterClrMapping/>
  </p:clrMapOvr>
  <p:transition spd="med">
    <p:wipe dir="r"/>
  </p:transition>
</p:sldLayout>
</file>

<file path=ppt/slideLayouts/slideLayout144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39122038"/>
      </p:ext>
    </p:extLst>
  </p:cSld>
  <p:clrMapOvr>
    <a:masterClrMapping/>
  </p:clrMapOvr>
  <p:transition spd="med">
    <p:wipe dir="r"/>
  </p:transition>
</p:sldLayout>
</file>

<file path=ppt/slideLayouts/slideLayout144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27464807"/>
      </p:ext>
    </p:extLst>
  </p:cSld>
  <p:clrMapOvr>
    <a:masterClrMapping/>
  </p:clrMapOvr>
  <p:transition spd="med">
    <p:wipe dir="r"/>
  </p:transition>
</p:sldLayout>
</file>

<file path=ppt/slideLayouts/slideLayout144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49367113"/>
      </p:ext>
    </p:extLst>
  </p:cSld>
  <p:clrMapOvr>
    <a:masterClrMapping/>
  </p:clrMapOvr>
  <p:transition spd="med">
    <p:wipe dir="r"/>
  </p:transition>
</p:sldLayout>
</file>

<file path=ppt/slideLayouts/slideLayout144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0438486"/>
      </p:ext>
    </p:extLst>
  </p:cSld>
  <p:clrMapOvr>
    <a:masterClrMapping/>
  </p:clrMapOvr>
  <p:transition spd="med">
    <p:wipe dir="r"/>
  </p:transition>
</p:sldLayout>
</file>

<file path=ppt/slideLayouts/slideLayout144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96891137"/>
      </p:ext>
    </p:extLst>
  </p:cSld>
  <p:clrMapOvr>
    <a:masterClrMapping/>
  </p:clrMapOvr>
  <p:transition spd="med">
    <p:wipe dir="r"/>
  </p:transition>
</p:sldLayout>
</file>

<file path=ppt/slideLayouts/slideLayout144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75" rIns="0" bIns="4477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77021542"/>
      </p:ext>
    </p:extLst>
  </p:cSld>
  <p:clrMapOvr>
    <a:masterClrMapping/>
  </p:clrMapOvr>
  <p:transition spd="med">
    <p:wipe dir="r"/>
  </p:transition>
</p:sldLayout>
</file>

<file path=ppt/slideLayouts/slideLayout144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79150425"/>
      </p:ext>
    </p:extLst>
  </p:cSld>
  <p:clrMapOvr>
    <a:masterClrMapping/>
  </p:clrMapOvr>
  <p:transition spd="med">
    <p:wipe dir="r"/>
  </p:transition>
</p:sldLayout>
</file>

<file path=ppt/slideLayouts/slideLayout144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179259729"/>
      </p:ext>
    </p:extLst>
  </p:cSld>
  <p:clrMapOvr>
    <a:masterClrMapping/>
  </p:clrMapOvr>
  <p:transition spd="med">
    <p:wipe dir="r"/>
  </p:transition>
</p:sldLayout>
</file>

<file path=ppt/slideLayouts/slideLayout144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9449476"/>
      </p:ext>
    </p:extLst>
  </p:cSld>
  <p:clrMapOvr>
    <a:masterClrMapping/>
  </p:clrMapOvr>
  <p:transition spd="med">
    <p:wipe dir="r"/>
  </p:transition>
</p:sldLayout>
</file>

<file path=ppt/slideLayouts/slideLayout144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912282"/>
      </p:ext>
    </p:extLst>
  </p:cSld>
  <p:clrMapOvr>
    <a:masterClrMapping/>
  </p:clrMapOvr>
  <p:transition spd="slow">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63986661"/>
      </p:ext>
    </p:extLst>
  </p:cSld>
  <p:clrMapOvr>
    <a:masterClrMapping/>
  </p:clrMapOvr>
  <p:transition spd="med">
    <p:wipe dir="r"/>
  </p:transition>
</p:sldLayout>
</file>

<file path=ppt/slideLayouts/slideLayout145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10122377"/>
      </p:ext>
    </p:extLst>
  </p:cSld>
  <p:clrMapOvr>
    <a:masterClrMapping/>
  </p:clrMapOvr>
  <p:transition spd="med">
    <p:wipe dir="r"/>
  </p:transition>
</p:sldLayout>
</file>

<file path=ppt/slideLayouts/slideLayout145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224" tIns="45112" rIns="90224" bIns="45112"/>
          <a:lstStyle>
            <a:lvl1pPr marL="179827" indent="-179827">
              <a:buClr>
                <a:srgbClr val="0085C3"/>
              </a:buClr>
              <a:defRPr sz="1600">
                <a:solidFill>
                  <a:schemeClr val="tx1"/>
                </a:solidFill>
              </a:defRPr>
            </a:lvl1pPr>
            <a:lvl2pPr marL="353303" indent="-173646">
              <a:buClr>
                <a:srgbClr val="0085C3"/>
              </a:buClr>
              <a:defRPr sz="1400" baseline="0">
                <a:solidFill>
                  <a:schemeClr val="tx1"/>
                </a:solidFill>
              </a:defRPr>
            </a:lvl2pPr>
            <a:lvl3pPr marL="533200" indent="-179827">
              <a:buClr>
                <a:srgbClr val="0085C3"/>
              </a:buClr>
              <a:buFont typeface="Arial" panose="020B0604020202020204" pitchFamily="34" charset="0"/>
              <a:buChar char="&gt;"/>
              <a:defRPr sz="1400" baseline="0">
                <a:solidFill>
                  <a:schemeClr val="tx1"/>
                </a:solidFill>
              </a:defRPr>
            </a:lvl3pPr>
            <a:lvl4pPr marL="1351046" indent="0">
              <a:buClr>
                <a:srgbClr val="0085C3"/>
              </a:buClr>
              <a:buNone/>
              <a:defRPr/>
            </a:lvl4pPr>
            <a:lvl5pPr marL="180143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224" tIns="45112" rIns="90224" bIns="45112"/>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178273249"/>
      </p:ext>
    </p:extLst>
  </p:cSld>
  <p:clrMapOvr>
    <a:masterClrMapping/>
  </p:clrMapOvr>
  <p:transition>
    <p:fade/>
  </p:transition>
</p:sldLayout>
</file>

<file path=ppt/slideLayouts/slideLayout145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3846739"/>
      </p:ext>
    </p:extLst>
  </p:cSld>
  <p:clrMapOvr>
    <a:masterClrMapping/>
  </p:clrMapOvr>
  <p:transition spd="med">
    <p:wipe dir="r"/>
  </p:transition>
</p:sldLayout>
</file>

<file path=ppt/slideLayouts/slideLayout145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422" indent="-17139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224" tIns="45112" rIns="90224" bIns="45112"/>
          <a:lstStyle/>
          <a:p>
            <a:r>
              <a:rPr lang="en-US"/>
              <a:t>Click to edit Master title style</a:t>
            </a:r>
          </a:p>
        </p:txBody>
      </p:sp>
    </p:spTree>
    <p:extLst>
      <p:ext uri="{BB962C8B-B14F-4D97-AF65-F5344CB8AC3E}">
        <p14:creationId xmlns:p14="http://schemas.microsoft.com/office/powerpoint/2010/main" val="2059670550"/>
      </p:ext>
    </p:extLst>
  </p:cSld>
  <p:clrMapOvr>
    <a:masterClrMapping/>
  </p:clrMapOvr>
  <p:transition spd="med">
    <p:wipe dir="r"/>
  </p:transition>
</p:sldLayout>
</file>

<file path=ppt/slideLayouts/slideLayout145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222" tIns="45111" rIns="90222" bIns="45111"/>
          <a:lstStyle>
            <a:lvl1pPr>
              <a:defRPr/>
            </a:lvl1pPr>
          </a:lstStyle>
          <a:p>
            <a:r>
              <a:rPr lang="en-US" dirty="0"/>
              <a:t>Click to edit content page title</a:t>
            </a:r>
          </a:p>
        </p:txBody>
      </p:sp>
    </p:spTree>
    <p:extLst>
      <p:ext uri="{BB962C8B-B14F-4D97-AF65-F5344CB8AC3E}">
        <p14:creationId xmlns:p14="http://schemas.microsoft.com/office/powerpoint/2010/main" val="3856524971"/>
      </p:ext>
    </p:extLst>
  </p:cSld>
  <p:clrMapOvr>
    <a:masterClrMapping/>
  </p:clrMapOvr>
  <p:transition spd="med">
    <p:wipe dir="r"/>
  </p:transition>
</p:sldLayout>
</file>

<file path=ppt/slideLayouts/slideLayout145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59" tIns="34286" rIns="67659" bIns="34286" rtlCol="0" anchor="ctr"/>
          <a:lstStyle/>
          <a:p>
            <a:pPr algn="ctr" defTabSz="667497"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110089519"/>
      </p:ext>
    </p:extLst>
  </p:cSld>
  <p:clrMapOvr>
    <a:masterClrMapping/>
  </p:clrMapOvr>
  <p:transition spd="med">
    <p:wipe dir="r"/>
  </p:transition>
</p:sldLayout>
</file>

<file path=ppt/slideLayouts/slideLayout145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1571787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45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222" tIns="45111" rIns="90222" bIns="45111"/>
          <a:lstStyle/>
          <a:p>
            <a:r>
              <a:rPr lang="zh-TW" altLang="en-US" noProof="1"/>
              <a:t>按一下以編輯母片標題樣式</a:t>
            </a:r>
          </a:p>
        </p:txBody>
      </p:sp>
    </p:spTree>
    <p:extLst>
      <p:ext uri="{BB962C8B-B14F-4D97-AF65-F5344CB8AC3E}">
        <p14:creationId xmlns:p14="http://schemas.microsoft.com/office/powerpoint/2010/main" val="2867974992"/>
      </p:ext>
    </p:extLst>
  </p:cSld>
  <p:clrMapOvr>
    <a:masterClrMapping/>
  </p:clrMapOvr>
  <p:transition spd="med">
    <p:wipe dir="r"/>
  </p:transition>
</p:sldLayout>
</file>

<file path=ppt/slideLayouts/slideLayout145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2707158"/>
      </p:ext>
    </p:extLst>
  </p:cSld>
  <p:clrMapOvr>
    <a:masterClrMapping/>
  </p:clrMapOvr>
  <p:transition spd="slow">
    <p:fade/>
  </p:transition>
</p:sldLayout>
</file>

<file path=ppt/slideLayouts/slideLayout145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018" indent="-16901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7053" indent="-16901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8117" indent="-112476">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912" indent="-169018">
              <a:lnSpc>
                <a:spcPct val="100000"/>
              </a:lnSpc>
              <a:spcBef>
                <a:spcPts val="300"/>
              </a:spcBef>
              <a:buClr>
                <a:schemeClr val="bg1">
                  <a:lumMod val="60000"/>
                  <a:lumOff val="40000"/>
                </a:schemeClr>
              </a:buClr>
              <a:buFont typeface="Arial" panose="020B0604020202020204" pitchFamily="34" charset="0"/>
              <a:buChar char="•"/>
              <a:defRPr sz="900"/>
            </a:lvl4pPr>
            <a:lvl5pPr marL="1519741" indent="-16901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28779984"/>
      </p:ext>
    </p:extLst>
  </p:cSld>
  <p:clrMapOvr>
    <a:masterClrMapping/>
  </p:clrMapOvr>
  <p:extLst mod="1">
    <p:ext uri="{DCECCB84-F9BA-43D5-87BE-67443E8EF086}">
      <p15:sldGuideLst xmlns:p15="http://schemas.microsoft.com/office/powerpoint/2012/main"/>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6" rIns="0" bIns="44666"/>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1501114"/>
      </p:ext>
    </p:extLst>
  </p:cSld>
  <p:clrMapOvr>
    <a:masterClrMapping/>
  </p:clrMapOvr>
  <p:transition spd="med">
    <p:wipe dir="r"/>
  </p:transition>
</p:sldLayout>
</file>

<file path=ppt/slideLayouts/slideLayout146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2071826"/>
      </p:ext>
    </p:extLst>
  </p:cSld>
  <p:clrMapOvr>
    <a:masterClrMapping/>
  </p:clrMapOvr>
  <p:transition>
    <p:fade/>
  </p:transition>
</p:sldLayout>
</file>

<file path=ppt/slideLayouts/slideLayout146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224" tIns="45112" rIns="90224" bIns="45112"/>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224" tIns="45112" rIns="90224" bIns="45112"/>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6612386"/>
      </p:ext>
    </p:extLst>
  </p:cSld>
  <p:clrMapOvr>
    <a:masterClrMapping/>
  </p:clrMapOvr>
  <p:transition spd="med">
    <p:wipe dir="r"/>
  </p:transition>
</p:sldLayout>
</file>

<file path=ppt/slideLayouts/slideLayout146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3478112"/>
      </p:ext>
    </p:extLst>
  </p:cSld>
  <p:clrMapOvr>
    <a:masterClrMapping/>
  </p:clrMapOvr>
</p:sldLayout>
</file>

<file path=ppt/slideLayouts/slideLayout146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8551042"/>
      </p:ext>
    </p:extLst>
  </p:cSld>
  <p:clrMapOvr>
    <a:masterClrMapping/>
  </p:clrMapOvr>
  <p:transition spd="med">
    <p:wipe dir="r"/>
  </p:transition>
</p:sldLayout>
</file>

<file path=ppt/slideLayouts/slideLayout146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30" tIns="34289" rIns="67430"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900830426"/>
      </p:ext>
    </p:extLst>
  </p:cSld>
  <p:clrMapOvr>
    <a:masterClrMapping/>
  </p:clrMapOvr>
  <p:transition spd="med">
    <p:zoom dir="in"/>
  </p:transition>
</p:sldLayout>
</file>

<file path=ppt/slideLayouts/slideLayout146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3510211"/>
      </p:ext>
    </p:extLst>
  </p:cSld>
  <p:clrMapOvr>
    <a:masterClrMapping/>
  </p:clrMapOvr>
  <p:transition spd="med">
    <p:zoom dir="in"/>
  </p:transition>
</p:sldLayout>
</file>

<file path=ppt/slideLayouts/slideLayout146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0630670"/>
      </p:ext>
    </p:extLst>
  </p:cSld>
  <p:clrMapOvr>
    <a:masterClrMapping/>
  </p:clrMapOvr>
  <p:transition spd="med">
    <p:wipe dir="r"/>
  </p:transition>
</p:sldLayout>
</file>

<file path=ppt/slideLayouts/slideLayout146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979799"/>
      </p:ext>
    </p:extLst>
  </p:cSld>
  <p:clrMapOvr>
    <a:masterClrMapping/>
  </p:clrMapOvr>
  <p:transition spd="med">
    <p:wipe dir="r"/>
  </p:transition>
</p:sldLayout>
</file>

<file path=ppt/slideLayouts/slideLayout146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954" tIns="224954" rIns="224954" bIns="22495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05222541"/>
      </p:ext>
    </p:extLst>
  </p:cSld>
  <p:clrMapOvr>
    <a:masterClrMapping/>
  </p:clrMapOvr>
  <p:transition spd="med">
    <p:wipe dir="r"/>
  </p:transition>
</p:sldLayout>
</file>

<file path=ppt/slideLayouts/slideLayout146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254099"/>
      </p:ext>
    </p:extLst>
  </p:cSld>
  <p:clrMapOvr>
    <a:masterClrMapping/>
  </p:clrMapOvr>
  <p:transition spd="slow">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6" rIns="0" bIns="44666"/>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0"/>
            <a:ext cx="4305300" cy="313267"/>
          </a:xfrm>
          <a:prstGeom prst="rect">
            <a:avLst/>
          </a:prstGeom>
        </p:spPr>
        <p:txBody>
          <a:bodyPr lIns="0" tIns="44666" rIns="0" bIns="44666" anchor="t" anchorCtr="0"/>
          <a:lstStyle>
            <a:lvl1pPr marL="222278" indent="-2222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704" indent="-165647">
              <a:lnSpc>
                <a:spcPct val="100000"/>
              </a:lnSpc>
              <a:spcBef>
                <a:spcPts val="300"/>
              </a:spcBef>
              <a:spcAft>
                <a:spcPts val="0"/>
              </a:spcAft>
              <a:buClr>
                <a:srgbClr val="808080"/>
              </a:buClr>
              <a:defRPr>
                <a:latin typeface="+mn-lt"/>
                <a:ea typeface="Arial"/>
              </a:defRPr>
            </a:lvl3pPr>
            <a:lvl4pPr marL="1226435" indent="-22386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85758234"/>
      </p:ext>
    </p:extLst>
  </p:cSld>
  <p:clrMapOvr>
    <a:masterClrMapping/>
  </p:clrMapOvr>
  <p:transition spd="med">
    <p:wipe dir="r"/>
  </p:transition>
</p:sldLayout>
</file>

<file path=ppt/slideLayouts/slideLayout147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224" tIns="45112" rIns="90224" bIns="45112"/>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338" indent="-22802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111467805"/>
      </p:ext>
    </p:extLst>
  </p:cSld>
  <p:clrMapOvr>
    <a:masterClrMapping/>
  </p:clrMapOvr>
  <p:transition spd="med">
    <p:wipe dir="r"/>
  </p:transition>
</p:sldLayout>
</file>

<file path=ppt/slideLayouts/slideLayout14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62941445"/>
      </p:ext>
    </p:extLst>
  </p:cSld>
  <p:clrMapOvr>
    <a:masterClrMapping/>
  </p:clrMapOvr>
  <p:transition spd="med">
    <p:wipe dir="r"/>
  </p:transition>
</p:sldLayout>
</file>

<file path=ppt/slideLayouts/slideLayout14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700360"/>
      </p:ext>
    </p:extLst>
  </p:cSld>
  <p:clrMapOvr>
    <a:masterClrMapping/>
  </p:clrMapOvr>
  <p:transition spd="med">
    <p:wipe dir="r"/>
  </p:transition>
</p:sldLayout>
</file>

<file path=ppt/slideLayouts/slideLayout147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62" tIns="44716" rIns="89462" bIns="44716"/>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288" tIns="45144" rIns="90288" bIns="45144"/>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620448482"/>
      </p:ext>
    </p:extLst>
  </p:cSld>
  <p:clrMapOvr>
    <a:masterClrMapping/>
  </p:clrMapOvr>
  <p:transition>
    <p:fade/>
  </p:transition>
</p:sldLayout>
</file>

<file path=ppt/slideLayouts/slideLayout147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8918267"/>
      </p:ext>
    </p:extLst>
  </p:cSld>
  <p:clrMapOvr>
    <a:masterClrMapping/>
  </p:clrMapOvr>
  <p:transition spd="med">
    <p:wipe dir="r"/>
  </p:transition>
</p:sldLayout>
</file>

<file path=ppt/slideLayouts/slideLayout14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8135243"/>
      </p:ext>
    </p:extLst>
  </p:cSld>
  <p:clrMapOvr>
    <a:masterClrMapping/>
  </p:clrMapOvr>
  <p:transition spd="med">
    <p:wipe dir="r"/>
  </p:transition>
</p:sldLayout>
</file>

<file path=ppt/slideLayouts/slideLayout1476.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523348336"/>
      </p:ext>
    </p:extLst>
  </p:cSld>
  <p:clrMapOvr>
    <a:masterClrMapping/>
  </p:clrMapOvr>
</p:sldLayout>
</file>

<file path=ppt/slideLayouts/slideLayout147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84" tIns="44727" rIns="89484" bIns="44727"/>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310" tIns="45155" rIns="90310" bIns="45155"/>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1473041092"/>
      </p:ext>
    </p:extLst>
  </p:cSld>
  <p:clrMapOvr>
    <a:masterClrMapping/>
  </p:clrMapOvr>
  <p:transition>
    <p:fade/>
  </p:transition>
</p:sldLayout>
</file>

<file path=ppt/slideLayouts/slideLayout1478.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61476" name="Title Placeholder 21"/>
          <p:cNvSpPr>
            <a:spLocks noGrp="1"/>
          </p:cNvSpPr>
          <p:nvPr>
            <p:ph type="ctrTitle"/>
          </p:nvPr>
        </p:nvSpPr>
        <p:spPr>
          <a:xfrm>
            <a:off x="438150" y="2009619"/>
            <a:ext cx="5962650" cy="755014"/>
          </a:xfrm>
        </p:spPr>
        <p:txBody>
          <a:bodyPr anchor="b" anchorCtr="0"/>
          <a:lstStyle>
            <a:lvl1pPr algn="l">
              <a:lnSpc>
                <a:spcPts val="4000"/>
              </a:lnSpc>
              <a:defRPr sz="28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38724" y="3124044"/>
            <a:ext cx="5953125" cy="600076"/>
          </a:xfrm>
          <a:noFill/>
          <a:ln w="9525">
            <a:noFill/>
            <a:miter lim="800000"/>
            <a:headEnd/>
            <a:tailEnd/>
          </a:ln>
        </p:spPr>
        <p:txBody>
          <a:bodyPr vert="horz" wrap="square" lIns="0" tIns="0" rIns="0" bIns="0" numCol="1" anchor="t" anchorCtr="0" compatLnSpc="1">
            <a:prstTxWarp prst="textNoShape">
              <a:avLst/>
            </a:prstTxWarp>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a:t>Click to edit Master subtitle style</a:t>
            </a:r>
            <a:endParaRPr lang="en-US" dirty="0"/>
          </a:p>
        </p:txBody>
      </p:sp>
      <p:cxnSp>
        <p:nvCxnSpPr>
          <p:cNvPr id="8" name="Straight Connector 7"/>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265567" y="1947736"/>
            <a:ext cx="1399035" cy="1399035"/>
          </a:xfrm>
          <a:prstGeom prst="rect">
            <a:avLst/>
          </a:prstGeom>
        </p:spPr>
      </p:pic>
    </p:spTree>
    <p:extLst>
      <p:ext uri="{BB962C8B-B14F-4D97-AF65-F5344CB8AC3E}">
        <p14:creationId xmlns:p14="http://schemas.microsoft.com/office/powerpoint/2010/main" val="3207673636"/>
      </p:ext>
    </p:extLst>
  </p:cSld>
  <p:clrMapOvr>
    <a:masterClrMapping/>
  </p:clrMapOvr>
  <p:transition spd="med">
    <p:wipe dir="r"/>
  </p:transition>
</p:sldLayout>
</file>

<file path=ppt/slideLayouts/slideLayout1479.xml><?xml version="1.0" encoding="utf-8"?>
<p:sldLayout xmlns:a="http://schemas.openxmlformats.org/drawingml/2006/main" xmlns:r="http://schemas.openxmlformats.org/officeDocument/2006/relationships" xmlns:p="http://schemas.openxmlformats.org/presentationml/2006/main" showMasterSp="0" preserve="1">
  <p:cSld name="Title_and_Content">
    <p:spTree>
      <p:nvGrpSpPr>
        <p:cNvPr id="1" name=""/>
        <p:cNvGrpSpPr/>
        <p:nvPr/>
      </p:nvGrpSpPr>
      <p:grpSpPr>
        <a:xfrm>
          <a:off x="0" y="0"/>
          <a:ext cx="0" cy="0"/>
          <a:chOff x="0" y="0"/>
          <a:chExt cx="0" cy="0"/>
        </a:xfrm>
      </p:grpSpPr>
      <p:sp>
        <p:nvSpPr>
          <p:cNvPr id="15"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2" name="Title 1"/>
          <p:cNvSpPr>
            <a:spLocks noGrp="1"/>
          </p:cNvSpPr>
          <p:nvPr>
            <p:ph type="title" hasCustomPrompt="1"/>
          </p:nvPr>
        </p:nvSpPr>
        <p:spPr>
          <a:xfrm>
            <a:off x="425904" y="196187"/>
            <a:ext cx="8279946" cy="664797"/>
          </a:xfrm>
        </p:spPr>
        <p:txBody>
          <a:bodyPr wrap="square" anchor="t">
            <a:spAutoFit/>
          </a:bodyPr>
          <a:lstStyle>
            <a:lvl1pPr>
              <a:lnSpc>
                <a:spcPct val="90000"/>
              </a:lnSpc>
              <a:defRPr sz="2400" b="0">
                <a:solidFill>
                  <a:schemeClr val="accent1"/>
                </a:solidFill>
                <a:latin typeface="Museo For Dell" pitchFamily="2" charset="0"/>
              </a:defRPr>
            </a:lvl1pPr>
          </a:lstStyle>
          <a:p>
            <a:r>
              <a:rPr lang="en-US" dirty="0"/>
              <a:t>Click to edit Master title style</a:t>
            </a:r>
            <a:br>
              <a:rPr lang="en-US" dirty="0"/>
            </a:br>
            <a:endParaRPr lang="en-US" dirty="0"/>
          </a:p>
        </p:txBody>
      </p:sp>
      <p:sp>
        <p:nvSpPr>
          <p:cNvPr id="3" name="Content Placeholder 2"/>
          <p:cNvSpPr>
            <a:spLocks noGrp="1"/>
          </p:cNvSpPr>
          <p:nvPr>
            <p:ph sz="half" idx="1"/>
          </p:nvPr>
        </p:nvSpPr>
        <p:spPr>
          <a:xfrm>
            <a:off x="438711" y="931069"/>
            <a:ext cx="8267140" cy="3517106"/>
          </a:xfrm>
        </p:spPr>
        <p:txBody>
          <a:bodyPr lIns="0" tIns="0" rIns="0" bIns="0">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a:cxnSpLocks noChangeShapeType="1"/>
          </p:cNvCxnSpPr>
          <p:nvPr/>
        </p:nvCxnSpPr>
        <p:spPr bwMode="auto">
          <a:xfrm>
            <a:off x="436680" y="4629150"/>
            <a:ext cx="8262035" cy="0"/>
          </a:xfrm>
          <a:prstGeom prst="line">
            <a:avLst/>
          </a:prstGeom>
          <a:noFill/>
          <a:ln w="9525">
            <a:solidFill>
              <a:srgbClr val="AAAAAA"/>
            </a:solidFill>
            <a:round/>
            <a:headEnd/>
            <a:tailEnd/>
          </a:ln>
        </p:spPr>
      </p:cxnSp>
      <p:sp>
        <p:nvSpPr>
          <p:cNvPr id="16"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4164718089"/>
      </p:ext>
    </p:extLst>
  </p:cSld>
  <p:clrMapOvr>
    <a:masterClrMapping/>
  </p:clrMapOvr>
  <p:transition spd="med">
    <p:wipe dir="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6" rIns="0" bIns="44666"/>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848710366"/>
      </p:ext>
    </p:extLst>
  </p:cSld>
  <p:clrMapOvr>
    <a:masterClrMapping/>
  </p:clrMapOvr>
  <p:transition spd="med">
    <p:wipe dir="r"/>
  </p:transition>
</p:sldLayout>
</file>

<file path=ppt/slideLayouts/slideLayout1480.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0" tIns="45150" rIns="90300" bIns="45150" rtlCol="0" anchor="ctr"/>
          <a:lstStyle/>
          <a:p>
            <a:pPr algn="ct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476988412"/>
      </p:ext>
    </p:extLst>
  </p:cSld>
  <p:clrMapOvr>
    <a:masterClrMapping/>
  </p:clrMapOvr>
  <p:transition spd="med">
    <p:wipe dir="r"/>
  </p:transition>
</p:sldLayout>
</file>

<file path=ppt/slideLayouts/slideLayout1481.xml><?xml version="1.0" encoding="utf-8"?>
<p:sldLayout xmlns:a="http://schemas.openxmlformats.org/drawingml/2006/main" xmlns:r="http://schemas.openxmlformats.org/officeDocument/2006/relationships" xmlns:p="http://schemas.openxmlformats.org/presentationml/2006/main" showMasterSp="0" preserve="1" userDrawn="1">
  <p:cSld name="Title_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3970" y="4824278"/>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0" name="Title 1"/>
          <p:cNvSpPr>
            <a:spLocks noGrp="1"/>
          </p:cNvSpPr>
          <p:nvPr>
            <p:ph type="title"/>
          </p:nvPr>
        </p:nvSpPr>
        <p:spPr>
          <a:xfrm>
            <a:off x="425904" y="196176"/>
            <a:ext cx="8239126" cy="332399"/>
          </a:xfrm>
        </p:spPr>
        <p:txBody>
          <a:bodyPr wrap="square" anchor="t"/>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2"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TextBox 1"/>
          <p:cNvSpPr txBox="1"/>
          <p:nvPr userDrawn="1"/>
        </p:nvSpPr>
        <p:spPr>
          <a:xfrm>
            <a:off x="1411834" y="1324051"/>
            <a:ext cx="914400" cy="914400"/>
          </a:xfrm>
          <a:prstGeom prst="rect">
            <a:avLst/>
          </a:prstGeom>
          <a:noFill/>
        </p:spPr>
        <p:txBody>
          <a:bodyPr wrap="none" lIns="90312" tIns="45156" rIns="90312" bIns="45156" rtlCol="0">
            <a:normAutofit/>
          </a:bodyPr>
          <a:lstStyle/>
          <a:p>
            <a:pPr>
              <a:spcBef>
                <a:spcPts val="600"/>
              </a:spcBef>
              <a:spcAft>
                <a:spcPts val="0"/>
              </a:spcAft>
              <a:buClr>
                <a:srgbClr val="0085C3"/>
              </a:buClr>
            </a:pPr>
            <a:endParaRPr lang="en-US" sz="2000" dirty="0" err="1">
              <a:solidFill>
                <a:srgbClr val="444444"/>
              </a:solidFill>
              <a:latin typeface="Museo Sans For Dell"/>
            </a:endParaRPr>
          </a:p>
        </p:txBody>
      </p:sp>
    </p:spTree>
    <p:extLst>
      <p:ext uri="{BB962C8B-B14F-4D97-AF65-F5344CB8AC3E}">
        <p14:creationId xmlns:p14="http://schemas.microsoft.com/office/powerpoint/2010/main" val="3275138712"/>
      </p:ext>
    </p:extLst>
  </p:cSld>
  <p:clrMapOvr>
    <a:masterClrMapping/>
  </p:clrMapOvr>
  <p:transition spd="med">
    <p:wipe dir="r"/>
  </p:transition>
  <p:timing>
    <p:tnLst>
      <p:par>
        <p:cTn id="1" dur="indefinite" restart="never" nodeType="tmRoot"/>
      </p:par>
    </p:tnLst>
  </p:timing>
</p:sldLayout>
</file>

<file path=ppt/slideLayouts/slideLayout1482.xml><?xml version="1.0" encoding="utf-8"?>
<p:sldLayout xmlns:a="http://schemas.openxmlformats.org/drawingml/2006/main" xmlns:r="http://schemas.openxmlformats.org/officeDocument/2006/relationships" xmlns:p="http://schemas.openxmlformats.org/presentationml/2006/main" showMasterSp="0" preserve="1">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9"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056654589"/>
      </p:ext>
    </p:extLst>
  </p:cSld>
  <p:clrMapOvr>
    <a:masterClrMapping/>
  </p:clrMapOvr>
  <p:transition spd="med">
    <p:wipe dir="r"/>
  </p:transition>
  <p:timing>
    <p:tnLst>
      <p:par>
        <p:cTn id="1" dur="indefinite" restart="never" nodeType="tmRoot"/>
      </p:par>
    </p:tnLst>
  </p:timing>
</p:sldLayout>
</file>

<file path=ppt/slideLayouts/slideLayout1483.xml><?xml version="1.0" encoding="utf-8"?>
<p:sldLayout xmlns:a="http://schemas.openxmlformats.org/drawingml/2006/main" xmlns:r="http://schemas.openxmlformats.org/officeDocument/2006/relationships" xmlns:p="http://schemas.openxmlformats.org/presentationml/2006/main" showMasterSp="0" preserve="1">
  <p:cSld name="Section_Berry">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67820665"/>
      </p:ext>
    </p:extLst>
  </p:cSld>
  <p:clrMapOvr>
    <a:masterClrMapping/>
  </p:clrMapOvr>
  <p:transition spd="med">
    <p:wipe dir="r"/>
  </p:transition>
  <p:timing>
    <p:tnLst>
      <p:par>
        <p:cTn id="1" dur="indefinite" restart="never" nodeType="tmRoot"/>
      </p:par>
    </p:tnLst>
  </p:timing>
</p:sldLayout>
</file>

<file path=ppt/slideLayouts/slideLayout1484.xml><?xml version="1.0" encoding="utf-8"?>
<p:sldLayout xmlns:a="http://schemas.openxmlformats.org/drawingml/2006/main" xmlns:r="http://schemas.openxmlformats.org/officeDocument/2006/relationships" xmlns:p="http://schemas.openxmlformats.org/presentationml/2006/main" showMasterSp="0" preserve="1">
  <p:cSld name="Section_Green">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94769917"/>
      </p:ext>
    </p:extLst>
  </p:cSld>
  <p:clrMapOvr>
    <a:masterClrMapping/>
  </p:clrMapOvr>
  <p:transition spd="med">
    <p:wipe dir="r"/>
  </p:transition>
  <p:timing>
    <p:tnLst>
      <p:par>
        <p:cTn id="1" dur="indefinite" restart="never" nodeType="tmRoot"/>
      </p:par>
    </p:tnLst>
  </p:timing>
</p:sldLayout>
</file>

<file path=ppt/slideLayouts/slideLayout1485.xml><?xml version="1.0" encoding="utf-8"?>
<p:sldLayout xmlns:a="http://schemas.openxmlformats.org/drawingml/2006/main" xmlns:r="http://schemas.openxmlformats.org/officeDocument/2006/relationships" xmlns:p="http://schemas.openxmlformats.org/presentationml/2006/main" showMasterSp="0" preserve="1">
  <p:cSld name="Section_Yellow">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5186" tIns="225186" rIns="225186" bIns="22518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577445518"/>
      </p:ext>
    </p:extLst>
  </p:cSld>
  <p:clrMapOvr>
    <a:masterClrMapping/>
  </p:clrMapOvr>
  <p:transition spd="med">
    <p:wipe dir="r"/>
  </p:transition>
</p:sldLayout>
</file>

<file path=ppt/slideLayouts/slideLayout1486.xml><?xml version="1.0" encoding="utf-8"?>
<p:sldLayout xmlns:a="http://schemas.openxmlformats.org/drawingml/2006/main" xmlns:r="http://schemas.openxmlformats.org/officeDocument/2006/relationships" xmlns:p="http://schemas.openxmlformats.org/presentationml/2006/main" showMasterSp="0" preserve="1">
  <p:cSld name="Section_Purpl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5186" tIns="225186" rIns="225186" bIns="225186" anchor="t">
            <a:normAutofit/>
          </a:bodyPr>
          <a:lstStyle>
            <a:lvl1pPr>
              <a:defRPr sz="2800" b="0">
                <a:solidFill>
                  <a:schemeClr val="tx2"/>
                </a:solidFill>
                <a:latin typeface="Museo For Dell" pitchFamily="2" charset="0"/>
              </a:defRPr>
            </a:lvl1pPr>
          </a:lstStyle>
          <a:p>
            <a:r>
              <a:rPr lang="en-US"/>
              <a:t>Click to edit Master title style</a:t>
            </a:r>
            <a:endParaRPr lang="en-US" dirty="0"/>
          </a:p>
        </p:txBody>
      </p:sp>
      <p:sp>
        <p:nvSpPr>
          <p:cNvPr id="6" name="Slide Number Placeholder 5"/>
          <p:cNvSpPr>
            <a:spLocks noGrp="1"/>
          </p:cNvSpPr>
          <p:nvPr>
            <p:ph type="sldNum" sz="quarter" idx="4"/>
          </p:nvPr>
        </p:nvSpPr>
        <p:spPr>
          <a:xfrm>
            <a:off x="435656" y="4824277"/>
            <a:ext cx="260349" cy="114299"/>
          </a:xfrm>
          <a:prstGeom prst="rect">
            <a:avLst/>
          </a:prstGeom>
        </p:spPr>
        <p:txBody>
          <a:bodyPr vert="horz" lIns="0" tIns="0" rIns="90300"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90300"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518"/>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401823332"/>
      </p:ext>
    </p:extLst>
  </p:cSld>
  <p:clrMapOvr>
    <a:masterClrMapping/>
  </p:clrMapOvr>
  <p:transition spd="med">
    <p:wipe dir="r"/>
  </p:transition>
  <p:timing>
    <p:tnLst>
      <p:par>
        <p:cTn id="1" dur="indefinite" restart="never" nodeType="tmRoot"/>
      </p:par>
    </p:tnLst>
  </p:timing>
</p:sldLayout>
</file>

<file path=ppt/slideLayouts/slideLayout148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785" tIns="34289" rIns="6778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086422388"/>
      </p:ext>
    </p:extLst>
  </p:cSld>
  <p:clrMapOvr>
    <a:masterClrMapping/>
  </p:clrMapOvr>
  <p:transition spd="med">
    <p:wipe dir="r"/>
  </p:transition>
</p:sldLayout>
</file>

<file path=ppt/slideLayouts/slideLayout148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082875097"/>
      </p:ext>
    </p:extLst>
  </p:cSld>
  <p:clrMapOvr>
    <a:masterClrMapping/>
  </p:clrMapOvr>
  <p:transition spd="med">
    <p:wipe dir="r"/>
  </p:transition>
</p:sldLayout>
</file>

<file path=ppt/slideLayouts/slideLayout148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6734161"/>
      </p:ext>
    </p:extLst>
  </p:cSld>
  <p:clrMapOvr>
    <a:masterClrMapping/>
  </p:clrMapOvr>
  <p:transition spd="med">
    <p:wipe dir="r"/>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76154227"/>
      </p:ext>
    </p:extLst>
  </p:cSld>
  <p:clrMapOvr>
    <a:masterClrMapping/>
  </p:clrMapOvr>
  <p:transition spd="med">
    <p:wipe dir="r"/>
  </p:transition>
</p:sldLayout>
</file>

<file path=ppt/slideLayouts/slideLayout149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441" indent="-1717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33290142"/>
      </p:ext>
    </p:extLst>
  </p:cSld>
  <p:clrMapOvr>
    <a:masterClrMapping/>
  </p:clrMapOvr>
  <p:transition spd="med">
    <p:wipe dir="r"/>
  </p:transition>
</p:sldLayout>
</file>

<file path=ppt/slideLayouts/slideLayout149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15111771"/>
      </p:ext>
    </p:extLst>
  </p:cSld>
  <p:clrMapOvr>
    <a:masterClrMapping/>
  </p:clrMapOvr>
  <p:transition spd="med">
    <p:wipe dir="r"/>
  </p:transition>
</p:sldLayout>
</file>

<file path=ppt/slideLayouts/slideLayout149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2145874"/>
      </p:ext>
    </p:extLst>
  </p:cSld>
  <p:clrMapOvr>
    <a:masterClrMapping/>
  </p:clrMapOvr>
  <p:transition spd="med">
    <p:wipe dir="r"/>
  </p:transition>
</p:sldLayout>
</file>

<file path=ppt/slideLayouts/slideLayout149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70637320"/>
      </p:ext>
    </p:extLst>
  </p:cSld>
  <p:clrMapOvr>
    <a:masterClrMapping/>
  </p:clrMapOvr>
  <p:transition spd="med">
    <p:wipe dir="r"/>
  </p:transition>
</p:sldLayout>
</file>

<file path=ppt/slideLayouts/slideLayout149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596701"/>
      </p:ext>
    </p:extLst>
  </p:cSld>
  <p:clrMapOvr>
    <a:masterClrMapping/>
  </p:clrMapOvr>
  <p:transition spd="med">
    <p:wipe dir="r"/>
  </p:transition>
</p:sldLayout>
</file>

<file path=ppt/slideLayouts/slideLayout149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4087848"/>
      </p:ext>
    </p:extLst>
  </p:cSld>
  <p:clrMapOvr>
    <a:masterClrMapping/>
  </p:clrMapOvr>
  <p:transition spd="med">
    <p:wipe dir="r"/>
  </p:transition>
</p:sldLayout>
</file>

<file path=ppt/slideLayouts/slideLayout149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04040323"/>
      </p:ext>
    </p:extLst>
  </p:cSld>
  <p:clrMapOvr>
    <a:masterClrMapping/>
  </p:clrMapOvr>
  <p:transition spd="med">
    <p:wipe dir="r"/>
  </p:transition>
</p:sldLayout>
</file>

<file path=ppt/slideLayouts/slideLayout149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330" tIns="169330" rIns="169330" bIns="1693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03929676"/>
      </p:ext>
    </p:extLst>
  </p:cSld>
  <p:clrMapOvr>
    <a:masterClrMapping/>
  </p:clrMapOvr>
  <p:transition spd="med">
    <p:wipe dir="r"/>
  </p:transition>
</p:sldLayout>
</file>

<file path=ppt/slideLayouts/slideLayout149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839931578"/>
      </p:ext>
    </p:extLst>
  </p:cSld>
  <p:clrMapOvr>
    <a:masterClrMapping/>
  </p:clrMapOvr>
</p:sldLayout>
</file>

<file path=ppt/slideLayouts/slideLayout149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993759187"/>
      </p:ext>
    </p:extLst>
  </p:cSld>
  <p:clrMapOvr>
    <a:masterClrMapping/>
  </p:clrMapOvr>
  <p:transition spd="med">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31186577"/>
      </p:ext>
    </p:extLst>
  </p:cSld>
  <p:clrMapOvr>
    <a:masterClrMapping/>
  </p:clrMapOvr>
  <p:transition spd="med">
    <p:wipe dir="r"/>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72683627"/>
      </p:ext>
    </p:extLst>
  </p:cSld>
  <p:clrMapOvr>
    <a:masterClrMapping/>
  </p:clrMapOvr>
  <p:transition spd="med">
    <p:wipe dir="r"/>
  </p:transition>
</p:sldLayout>
</file>

<file path=ppt/slideLayouts/slideLayout150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627077427"/>
      </p:ext>
    </p:extLst>
  </p:cSld>
  <p:clrMapOvr>
    <a:masterClrMapping/>
  </p:clrMapOvr>
  <p:transition spd="med">
    <p:wipe dir="r"/>
  </p:transition>
</p:sldLayout>
</file>

<file path=ppt/slideLayouts/slideLayout150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128967064"/>
      </p:ext>
    </p:extLst>
  </p:cSld>
  <p:clrMapOvr>
    <a:masterClrMapping/>
  </p:clrMapOvr>
  <p:transition spd="med">
    <p:wipe dir="r"/>
  </p:transition>
</p:sldLayout>
</file>

<file path=ppt/slideLayouts/slideLayout1502.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99733642"/>
      </p:ext>
    </p:extLst>
  </p:cSld>
  <p:clrMapOvr>
    <a:masterClrMapping/>
  </p:clrMapOvr>
  <p:transition spd="med">
    <p:wipe dir="r"/>
  </p:transition>
</p:sldLayout>
</file>

<file path=ppt/slideLayouts/slideLayout150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38" tIns="34289" rIns="6783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00270396"/>
      </p:ext>
    </p:extLst>
  </p:cSld>
  <p:clrMapOvr>
    <a:masterClrMapping/>
  </p:clrMapOvr>
  <p:transition spd="med">
    <p:wipe dir="r"/>
  </p:transition>
</p:sldLayout>
</file>

<file path=ppt/slideLayouts/slideLayout150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562302400"/>
      </p:ext>
    </p:extLst>
  </p:cSld>
  <p:clrMapOvr>
    <a:masterClrMapping/>
  </p:clrMapOvr>
  <p:transition spd="med">
    <p:wipe dir="r"/>
  </p:transition>
</p:sldLayout>
</file>

<file path=ppt/slideLayouts/slideLayout150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88860978"/>
      </p:ext>
    </p:extLst>
  </p:cSld>
  <p:clrMapOvr>
    <a:masterClrMapping/>
  </p:clrMapOvr>
  <p:transition spd="med">
    <p:wipe dir="r"/>
  </p:transition>
</p:sldLayout>
</file>

<file path=ppt/slideLayouts/slideLayout150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5808" indent="-1718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207377979"/>
      </p:ext>
    </p:extLst>
  </p:cSld>
  <p:clrMapOvr>
    <a:masterClrMapping/>
  </p:clrMapOvr>
  <p:transition spd="med">
    <p:wipe dir="r"/>
  </p:transition>
</p:sldLayout>
</file>

<file path=ppt/slideLayouts/slideLayout150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7560937"/>
      </p:ext>
    </p:extLst>
  </p:cSld>
  <p:clrMapOvr>
    <a:masterClrMapping/>
  </p:clrMapOvr>
  <p:transition spd="med">
    <p:wipe dir="r"/>
  </p:transition>
</p:sldLayout>
</file>

<file path=ppt/slideLayouts/slideLayout150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2163433"/>
      </p:ext>
    </p:extLst>
  </p:cSld>
  <p:clrMapOvr>
    <a:masterClrMapping/>
  </p:clrMapOvr>
  <p:transition spd="med">
    <p:wipe dir="r"/>
  </p:transition>
</p:sldLayout>
</file>

<file path=ppt/slideLayouts/slideLayout150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08985720"/>
      </p:ext>
    </p:extLst>
  </p:cSld>
  <p:clrMapOvr>
    <a:masterClrMapping/>
  </p:clrMapOvr>
  <p:transition spd="med">
    <p:wipe dir="r"/>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49975153"/>
      </p:ext>
    </p:extLst>
  </p:cSld>
  <p:clrMapOvr>
    <a:masterClrMapping/>
  </p:clrMapOvr>
  <p:transition spd="med">
    <p:wipe dir="r"/>
  </p:transition>
</p:sldLayout>
</file>

<file path=ppt/slideLayouts/slideLayout151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72905709"/>
      </p:ext>
    </p:extLst>
  </p:cSld>
  <p:clrMapOvr>
    <a:masterClrMapping/>
  </p:clrMapOvr>
  <p:transition spd="med">
    <p:wipe dir="r"/>
  </p:transition>
</p:sldLayout>
</file>

<file path=ppt/slideLayouts/slideLayout151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99813802"/>
      </p:ext>
    </p:extLst>
  </p:cSld>
  <p:clrMapOvr>
    <a:masterClrMapping/>
  </p:clrMapOvr>
  <p:transition spd="med">
    <p:wipe dir="r"/>
  </p:transition>
</p:sldLayout>
</file>

<file path=ppt/slideLayouts/slideLayout151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7398728"/>
      </p:ext>
    </p:extLst>
  </p:cSld>
  <p:clrMapOvr>
    <a:masterClrMapping/>
  </p:clrMapOvr>
  <p:transition spd="med">
    <p:wipe dir="r"/>
  </p:transition>
</p:sldLayout>
</file>

<file path=ppt/slideLayouts/slideLayout151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470" tIns="169470" rIns="169470" bIns="1694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60828129"/>
      </p:ext>
    </p:extLst>
  </p:cSld>
  <p:clrMapOvr>
    <a:masterClrMapping/>
  </p:clrMapOvr>
  <p:transition spd="med">
    <p:wipe dir="r"/>
  </p:transition>
</p:sldLayout>
</file>

<file path=ppt/slideLayouts/slideLayout151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2380935"/>
      </p:ext>
    </p:extLst>
  </p:cSld>
  <p:clrMapOvr>
    <a:masterClrMapping/>
  </p:clrMapOvr>
</p:sldLayout>
</file>

<file path=ppt/slideLayouts/slideLayout15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26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336896434"/>
      </p:ext>
    </p:extLst>
  </p:cSld>
  <p:clrMapOvr>
    <a:masterClrMapping/>
  </p:clrMapOvr>
  <p:transition spd="med">
    <p:wipe dir="r"/>
  </p:transition>
</p:sldLayout>
</file>

<file path=ppt/slideLayouts/slideLayout151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8896155"/>
      </p:ext>
    </p:extLst>
  </p:cSld>
  <p:clrMapOvr>
    <a:masterClrMapping/>
  </p:clrMapOvr>
  <p:transition spd="med">
    <p:wipe dir="r"/>
  </p:transition>
</p:sldLayout>
</file>

<file path=ppt/slideLayouts/slideLayout151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2738742"/>
      </p:ext>
    </p:extLst>
  </p:cSld>
  <p:clrMapOvr>
    <a:masterClrMapping/>
  </p:clrMapOvr>
  <p:transition spd="med">
    <p:wipe dir="r"/>
  </p:transition>
</p:sldLayout>
</file>

<file path=ppt/slideLayouts/slideLayout1518.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950822349"/>
      </p:ext>
    </p:extLst>
  </p:cSld>
  <p:clrMapOvr>
    <a:masterClrMapping/>
  </p:clrMapOvr>
  <p:transition spd="med">
    <p:wipe dir="r"/>
  </p:transition>
</p:sldLayout>
</file>

<file path=ppt/slideLayouts/slideLayout151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892" tIns="34289" rIns="67892"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404946273"/>
      </p:ext>
    </p:extLst>
  </p:cSld>
  <p:clrMapOvr>
    <a:masterClrMapping/>
  </p:clrMapOvr>
  <p:transition spd="med">
    <p:wipe dir="r"/>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4773219"/>
      </p:ext>
    </p:extLst>
  </p:cSld>
  <p:clrMapOvr>
    <a:masterClrMapping/>
  </p:clrMapOvr>
  <p:transition spd="med">
    <p:wipe dir="r"/>
  </p:transition>
</p:sldLayout>
</file>

<file path=ppt/slideLayouts/slideLayout152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46734414"/>
      </p:ext>
    </p:extLst>
  </p:cSld>
  <p:clrMapOvr>
    <a:masterClrMapping/>
  </p:clrMapOvr>
  <p:transition spd="med">
    <p:wipe dir="r"/>
  </p:transition>
</p:sldLayout>
</file>

<file path=ppt/slideLayouts/slideLayout152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171686008"/>
      </p:ext>
    </p:extLst>
  </p:cSld>
  <p:clrMapOvr>
    <a:masterClrMapping/>
  </p:clrMapOvr>
  <p:transition spd="med">
    <p:wipe dir="r"/>
  </p:transition>
</p:sldLayout>
</file>

<file path=ppt/slideLayouts/slideLayout152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186" indent="-17199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367666018"/>
      </p:ext>
    </p:extLst>
  </p:cSld>
  <p:clrMapOvr>
    <a:masterClrMapping/>
  </p:clrMapOvr>
  <p:transition spd="med">
    <p:wipe dir="r"/>
  </p:transition>
</p:sldLayout>
</file>

<file path=ppt/slideLayouts/slideLayout152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331526"/>
      </p:ext>
    </p:extLst>
  </p:cSld>
  <p:clrMapOvr>
    <a:masterClrMapping/>
  </p:clrMapOvr>
  <p:transition spd="med">
    <p:wipe dir="r"/>
  </p:transition>
</p:sldLayout>
</file>

<file path=ppt/slideLayouts/slideLayout152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86783939"/>
      </p:ext>
    </p:extLst>
  </p:cSld>
  <p:clrMapOvr>
    <a:masterClrMapping/>
  </p:clrMapOvr>
  <p:transition spd="med">
    <p:wipe dir="r"/>
  </p:transition>
</p:sldLayout>
</file>

<file path=ppt/slideLayouts/slideLayout152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49337795"/>
      </p:ext>
    </p:extLst>
  </p:cSld>
  <p:clrMapOvr>
    <a:masterClrMapping/>
  </p:clrMapOvr>
  <p:transition spd="med">
    <p:wipe dir="r"/>
  </p:transition>
</p:sldLayout>
</file>

<file path=ppt/slideLayouts/slideLayout152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76432062"/>
      </p:ext>
    </p:extLst>
  </p:cSld>
  <p:clrMapOvr>
    <a:masterClrMapping/>
  </p:clrMapOvr>
  <p:transition spd="med">
    <p:wipe dir="r"/>
  </p:transition>
</p:sldLayout>
</file>

<file path=ppt/slideLayouts/slideLayout152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80157933"/>
      </p:ext>
    </p:extLst>
  </p:cSld>
  <p:clrMapOvr>
    <a:masterClrMapping/>
  </p:clrMapOvr>
  <p:transition spd="med">
    <p:wipe dir="r"/>
  </p:transition>
</p:sldLayout>
</file>

<file path=ppt/slideLayouts/slideLayout152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61509277"/>
      </p:ext>
    </p:extLst>
  </p:cSld>
  <p:clrMapOvr>
    <a:masterClrMapping/>
  </p:clrMapOvr>
  <p:transition spd="med">
    <p:wipe dir="r"/>
  </p:transition>
</p:sldLayout>
</file>

<file path=ppt/slideLayouts/slideLayout152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614" tIns="169614" rIns="169614" bIns="16961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47017222"/>
      </p:ext>
    </p:extLst>
  </p:cSld>
  <p:clrMapOvr>
    <a:masterClrMapping/>
  </p:clrMapOvr>
  <p:transition spd="med">
    <p:wipe dir="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69326102"/>
      </p:ext>
    </p:extLst>
  </p:cSld>
  <p:clrMapOvr>
    <a:masterClrMapping/>
  </p:clrMapOvr>
  <p:transition spd="med">
    <p:wipe dir="r"/>
  </p:transition>
</p:sldLayout>
</file>

<file path=ppt/slideLayouts/slideLayout153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27356547"/>
      </p:ext>
    </p:extLst>
  </p:cSld>
  <p:clrMapOvr>
    <a:masterClrMapping/>
  </p:clrMapOvr>
</p:sldLayout>
</file>

<file path=ppt/slideLayouts/slideLayout15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230"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458388033"/>
      </p:ext>
    </p:extLst>
  </p:cSld>
  <p:clrMapOvr>
    <a:masterClrMapping/>
  </p:clrMapOvr>
  <p:transition spd="med">
    <p:wipe dir="r"/>
  </p:transition>
</p:sldLayout>
</file>

<file path=ppt/slideLayouts/slideLayout153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403554364"/>
      </p:ext>
    </p:extLst>
  </p:cSld>
  <p:clrMapOvr>
    <a:masterClrMapping/>
  </p:clrMapOvr>
  <p:transition spd="med">
    <p:wipe dir="r"/>
  </p:transition>
</p:sldLayout>
</file>

<file path=ppt/slideLayouts/slideLayout153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249451006"/>
      </p:ext>
    </p:extLst>
  </p:cSld>
  <p:clrMapOvr>
    <a:masterClrMapping/>
  </p:clrMapOvr>
  <p:transition spd="med">
    <p:wipe dir="r"/>
  </p:transition>
</p:sldLayout>
</file>

<file path=ppt/slideLayouts/slideLayout1534.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639111194"/>
      </p:ext>
    </p:extLst>
  </p:cSld>
  <p:clrMapOvr>
    <a:masterClrMapping/>
  </p:clrMapOvr>
  <p:transition spd="med">
    <p:wipe dir="r"/>
  </p:transition>
</p:sldLayout>
</file>

<file path=ppt/slideLayouts/slideLayout153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49" tIns="34289" rIns="67949"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349997000"/>
      </p:ext>
    </p:extLst>
  </p:cSld>
  <p:clrMapOvr>
    <a:masterClrMapping/>
  </p:clrMapOvr>
  <p:transition spd="med">
    <p:wipe dir="r"/>
  </p:transition>
</p:sldLayout>
</file>

<file path=ppt/slideLayouts/slideLayout153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166580358"/>
      </p:ext>
    </p:extLst>
  </p:cSld>
  <p:clrMapOvr>
    <a:masterClrMapping/>
  </p:clrMapOvr>
  <p:transition spd="med">
    <p:wipe dir="r"/>
  </p:transition>
</p:sldLayout>
</file>

<file path=ppt/slideLayouts/slideLayout153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98439937"/>
      </p:ext>
    </p:extLst>
  </p:cSld>
  <p:clrMapOvr>
    <a:masterClrMapping/>
  </p:clrMapOvr>
  <p:transition spd="med">
    <p:wipe dir="r"/>
  </p:transition>
</p:sldLayout>
</file>

<file path=ppt/slideLayouts/slideLayout153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585" indent="-172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366986450"/>
      </p:ext>
    </p:extLst>
  </p:cSld>
  <p:clrMapOvr>
    <a:masterClrMapping/>
  </p:clrMapOvr>
  <p:transition spd="med">
    <p:wipe dir="r"/>
  </p:transition>
</p:sldLayout>
</file>

<file path=ppt/slideLayouts/slideLayout153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1317918"/>
      </p:ext>
    </p:extLst>
  </p:cSld>
  <p:clrMapOvr>
    <a:masterClrMapping/>
  </p:clrMapOvr>
  <p:transition spd="med">
    <p:wipe dir="r"/>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76907228"/>
      </p:ext>
    </p:extLst>
  </p:cSld>
  <p:clrMapOvr>
    <a:masterClrMapping/>
  </p:clrMapOvr>
  <p:transition spd="med">
    <p:wipe dir="r"/>
  </p:transition>
</p:sldLayout>
</file>

<file path=ppt/slideLayouts/slideLayout15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5914098"/>
      </p:ext>
    </p:extLst>
  </p:cSld>
  <p:clrMapOvr>
    <a:masterClrMapping/>
  </p:clrMapOvr>
  <p:transition spd="med">
    <p:wipe dir="r"/>
  </p:transition>
</p:sldLayout>
</file>

<file path=ppt/slideLayouts/slideLayout154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10486565"/>
      </p:ext>
    </p:extLst>
  </p:cSld>
  <p:clrMapOvr>
    <a:masterClrMapping/>
  </p:clrMapOvr>
  <p:transition spd="med">
    <p:wipe dir="r"/>
  </p:transition>
</p:sldLayout>
</file>

<file path=ppt/slideLayouts/slideLayout154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59517842"/>
      </p:ext>
    </p:extLst>
  </p:cSld>
  <p:clrMapOvr>
    <a:masterClrMapping/>
  </p:clrMapOvr>
  <p:transition spd="med">
    <p:wipe dir="r"/>
  </p:transition>
</p:sldLayout>
</file>

<file path=ppt/slideLayouts/slideLayout154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95928800"/>
      </p:ext>
    </p:extLst>
  </p:cSld>
  <p:clrMapOvr>
    <a:masterClrMapping/>
  </p:clrMapOvr>
  <p:transition spd="med">
    <p:wipe dir="r"/>
  </p:transition>
</p:sldLayout>
</file>

<file path=ppt/slideLayouts/slideLayout154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95675658"/>
      </p:ext>
    </p:extLst>
  </p:cSld>
  <p:clrMapOvr>
    <a:masterClrMapping/>
  </p:clrMapOvr>
  <p:transition spd="med">
    <p:wipe dir="r"/>
  </p:transition>
</p:sldLayout>
</file>

<file path=ppt/slideLayouts/slideLayout154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766" tIns="169766" rIns="169766" bIns="169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23330284"/>
      </p:ext>
    </p:extLst>
  </p:cSld>
  <p:clrMapOvr>
    <a:masterClrMapping/>
  </p:clrMapOvr>
  <p:transition spd="med">
    <p:wipe dir="r"/>
  </p:transition>
</p:sldLayout>
</file>

<file path=ppt/slideLayouts/slideLayout154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04297569"/>
      </p:ext>
    </p:extLst>
  </p:cSld>
  <p:clrMapOvr>
    <a:masterClrMapping/>
  </p:clrMapOvr>
</p:sldLayout>
</file>

<file path=ppt/slideLayouts/slideLayout154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19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463269631"/>
      </p:ext>
    </p:extLst>
  </p:cSld>
  <p:clrMapOvr>
    <a:masterClrMapping/>
  </p:clrMapOvr>
  <p:transition spd="med">
    <p:wipe dir="r"/>
  </p:transition>
</p:sldLayout>
</file>

<file path=ppt/slideLayouts/slideLayout154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811541315"/>
      </p:ext>
    </p:extLst>
  </p:cSld>
  <p:clrMapOvr>
    <a:masterClrMapping/>
  </p:clrMapOvr>
  <p:transition spd="med">
    <p:wipe dir="r"/>
  </p:transition>
</p:sldLayout>
</file>

<file path=ppt/slideLayouts/slideLayout154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2000111"/>
      </p:ext>
    </p:extLst>
  </p:cSld>
  <p:clrMapOvr>
    <a:masterClrMapping/>
  </p:clrMapOvr>
  <p:transition spd="med">
    <p:wipe dir="r"/>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53743960"/>
      </p:ext>
    </p:extLst>
  </p:cSld>
  <p:clrMapOvr>
    <a:masterClrMapping/>
  </p:clrMapOvr>
  <p:transition spd="med">
    <p:wipe dir="r"/>
  </p:transition>
</p:sldLayout>
</file>

<file path=ppt/slideLayouts/slideLayout1550.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244222630"/>
      </p:ext>
    </p:extLst>
  </p:cSld>
  <p:clrMapOvr>
    <a:masterClrMapping/>
  </p:clrMapOvr>
  <p:transition spd="med">
    <p:wipe dir="r"/>
  </p:transition>
</p:sldLayout>
</file>

<file path=ppt/slideLayouts/slideLayout15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007" tIns="34289" rIns="68007"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542236772"/>
      </p:ext>
    </p:extLst>
  </p:cSld>
  <p:clrMapOvr>
    <a:masterClrMapping/>
  </p:clrMapOvr>
  <p:transition spd="med">
    <p:wipe dir="r"/>
  </p:transition>
</p:sldLayout>
</file>

<file path=ppt/slideLayouts/slideLayout15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60384544"/>
      </p:ext>
    </p:extLst>
  </p:cSld>
  <p:clrMapOvr>
    <a:masterClrMapping/>
  </p:clrMapOvr>
  <p:transition spd="med">
    <p:wipe dir="r"/>
  </p:transition>
</p:sldLayout>
</file>

<file path=ppt/slideLayouts/slideLayout15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18971924"/>
      </p:ext>
    </p:extLst>
  </p:cSld>
  <p:clrMapOvr>
    <a:masterClrMapping/>
  </p:clrMapOvr>
  <p:transition spd="med">
    <p:wipe dir="r"/>
  </p:transition>
</p:sldLayout>
</file>

<file path=ppt/slideLayouts/slideLayout15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6995" indent="-1723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59650942"/>
      </p:ext>
    </p:extLst>
  </p:cSld>
  <p:clrMapOvr>
    <a:masterClrMapping/>
  </p:clrMapOvr>
  <p:transition spd="med">
    <p:wipe dir="r"/>
  </p:transition>
</p:sldLayout>
</file>

<file path=ppt/slideLayouts/slideLayout15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41105674"/>
      </p:ext>
    </p:extLst>
  </p:cSld>
  <p:clrMapOvr>
    <a:masterClrMapping/>
  </p:clrMapOvr>
  <p:transition spd="med">
    <p:wipe dir="r"/>
  </p:transition>
</p:sldLayout>
</file>

<file path=ppt/slideLayouts/slideLayout15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9522042"/>
      </p:ext>
    </p:extLst>
  </p:cSld>
  <p:clrMapOvr>
    <a:masterClrMapping/>
  </p:clrMapOvr>
  <p:transition spd="med">
    <p:wipe dir="r"/>
  </p:transition>
</p:sldLayout>
</file>

<file path=ppt/slideLayouts/slideLayout15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6036089"/>
      </p:ext>
    </p:extLst>
  </p:cSld>
  <p:clrMapOvr>
    <a:masterClrMapping/>
  </p:clrMapOvr>
  <p:transition spd="med">
    <p:wipe dir="r"/>
  </p:transition>
</p:sldLayout>
</file>

<file path=ppt/slideLayouts/slideLayout15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54173"/>
      </p:ext>
    </p:extLst>
  </p:cSld>
  <p:clrMapOvr>
    <a:masterClrMapping/>
  </p:clrMapOvr>
  <p:transition spd="med">
    <p:wipe dir="r"/>
  </p:transition>
</p:sldLayout>
</file>

<file path=ppt/slideLayouts/slideLayout15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51326143"/>
      </p:ext>
    </p:extLst>
  </p:cSld>
  <p:clrMapOvr>
    <a:masterClrMapping/>
  </p:clrMapOvr>
  <p:transition spd="med">
    <p:wipe dir="r"/>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6" rIns="0" bIns="44666"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67363540"/>
      </p:ext>
    </p:extLst>
  </p:cSld>
  <p:clrMapOvr>
    <a:masterClrMapping/>
  </p:clrMapOvr>
  <p:transition spd="med">
    <p:wipe dir="r"/>
  </p:transition>
</p:sldLayout>
</file>

<file path=ppt/slideLayouts/slideLayout15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39872194"/>
      </p:ext>
    </p:extLst>
  </p:cSld>
  <p:clrMapOvr>
    <a:masterClrMapping/>
  </p:clrMapOvr>
  <p:transition spd="med">
    <p:wipe dir="r"/>
  </p:transition>
</p:sldLayout>
</file>

<file path=ppt/slideLayouts/slideLayout15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9922" tIns="169922" rIns="169922" bIns="1699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24985717"/>
      </p:ext>
    </p:extLst>
  </p:cSld>
  <p:clrMapOvr>
    <a:masterClrMapping/>
  </p:clrMapOvr>
  <p:transition spd="med">
    <p:wipe dir="r"/>
  </p:transition>
</p:sldLayout>
</file>

<file path=ppt/slideLayouts/slideLayout15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4280304"/>
      </p:ext>
    </p:extLst>
  </p:cSld>
  <p:clrMapOvr>
    <a:masterClrMapping/>
  </p:clrMapOvr>
</p:sldLayout>
</file>

<file path=ppt/slideLayouts/slideLayout156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153"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17956712"/>
      </p:ext>
    </p:extLst>
  </p:cSld>
  <p:clrMapOvr>
    <a:masterClrMapping/>
  </p:clrMapOvr>
  <p:transition spd="med">
    <p:wipe dir="r"/>
  </p:transition>
</p:sldLayout>
</file>

<file path=ppt/slideLayouts/slideLayout156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323126564"/>
      </p:ext>
    </p:extLst>
  </p:cSld>
  <p:clrMapOvr>
    <a:masterClrMapping/>
  </p:clrMapOvr>
  <p:transition spd="med">
    <p:wipe dir="r"/>
  </p:transition>
</p:sldLayout>
</file>

<file path=ppt/slideLayouts/slideLayout156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880460923"/>
      </p:ext>
    </p:extLst>
  </p:cSld>
  <p:clrMapOvr>
    <a:masterClrMapping/>
  </p:clrMapOvr>
  <p:transition spd="med">
    <p:wipe dir="r"/>
  </p:transition>
</p:sldLayout>
</file>

<file path=ppt/slideLayouts/slideLayout156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963543936"/>
      </p:ext>
    </p:extLst>
  </p:cSld>
  <p:clrMapOvr>
    <a:masterClrMapping/>
  </p:clrMapOvr>
  <p:transition spd="med">
    <p:wipe dir="r"/>
  </p:transition>
</p:sldLayout>
</file>

<file path=ppt/slideLayouts/slideLayout156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68215113"/>
      </p:ext>
    </p:extLst>
  </p:cSld>
  <p:clrMapOvr>
    <a:masterClrMapping/>
  </p:clrMapOvr>
  <p:transition spd="med">
    <p:wipe dir="r"/>
  </p:transition>
</p:sldLayout>
</file>

<file path=ppt/slideLayouts/slideLayout156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58972093"/>
      </p:ext>
    </p:extLst>
  </p:cSld>
  <p:clrMapOvr>
    <a:masterClrMapping/>
  </p:clrMapOvr>
  <p:transition spd="med">
    <p:wipe dir="r"/>
  </p:transition>
</p:sldLayout>
</file>

<file path=ppt/slideLayouts/slideLayout156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72030139"/>
      </p:ext>
    </p:extLst>
  </p:cSld>
  <p:clrMapOvr>
    <a:masterClrMapping/>
  </p:clrMapOvr>
  <p:transition spd="med">
    <p:wipe dir="r"/>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88281996"/>
      </p:ext>
    </p:extLst>
  </p:cSld>
  <p:clrMapOvr>
    <a:masterClrMapping/>
  </p:clrMapOvr>
  <p:transition spd="med">
    <p:wipe dir="r"/>
  </p:transition>
</p:sldLayout>
</file>

<file path=ppt/slideLayouts/slideLayout157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09076605"/>
      </p:ext>
    </p:extLst>
  </p:cSld>
  <p:clrMapOvr>
    <a:masterClrMapping/>
  </p:clrMapOvr>
  <p:transition spd="med">
    <p:wipe dir="r"/>
  </p:transition>
</p:sldLayout>
</file>

<file path=ppt/slideLayouts/slideLayout157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28151973"/>
      </p:ext>
    </p:extLst>
  </p:cSld>
  <p:clrMapOvr>
    <a:masterClrMapping/>
  </p:clrMapOvr>
  <p:transition spd="med">
    <p:wipe dir="r"/>
  </p:transition>
</p:sldLayout>
</file>

<file path=ppt/slideLayouts/slideLayout157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52621097"/>
      </p:ext>
    </p:extLst>
  </p:cSld>
  <p:clrMapOvr>
    <a:masterClrMapping/>
  </p:clrMapOvr>
  <p:transition spd="med">
    <p:wipe dir="r"/>
  </p:transition>
</p:sldLayout>
</file>

<file path=ppt/slideLayouts/slideLayout157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26219589"/>
      </p:ext>
    </p:extLst>
  </p:cSld>
  <p:clrMapOvr>
    <a:masterClrMapping/>
  </p:clrMapOvr>
  <p:transition spd="med">
    <p:wipe dir="r"/>
  </p:transition>
</p:sldLayout>
</file>

<file path=ppt/slideLayouts/slideLayout157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87474100"/>
      </p:ext>
    </p:extLst>
  </p:cSld>
  <p:clrMapOvr>
    <a:masterClrMapping/>
  </p:clrMapOvr>
  <p:transition spd="med">
    <p:wipe dir="r"/>
  </p:transition>
</p:sldLayout>
</file>

<file path=ppt/slideLayouts/slideLayout157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15732027"/>
      </p:ext>
    </p:extLst>
  </p:cSld>
  <p:clrMapOvr>
    <a:masterClrMapping/>
  </p:clrMapOvr>
  <p:transition spd="med">
    <p:wipe dir="r"/>
  </p:transition>
</p:sldLayout>
</file>

<file path=ppt/slideLayouts/slideLayout157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7792361"/>
      </p:ext>
    </p:extLst>
  </p:cSld>
  <p:clrMapOvr>
    <a:masterClrMapping/>
  </p:clrMapOvr>
  <p:transition spd="med">
    <p:wipe dir="r"/>
  </p:transition>
</p:sldLayout>
</file>

<file path=ppt/slideLayouts/slideLayout157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4758334"/>
      </p:ext>
    </p:extLst>
  </p:cSld>
  <p:clrMapOvr>
    <a:masterClrMapping/>
  </p:clrMapOvr>
  <p:transition spd="med">
    <p:wipe dir="r"/>
  </p:transition>
</p:sldLayout>
</file>

<file path=ppt/slideLayouts/slideLayout157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7636338"/>
      </p:ext>
    </p:extLst>
  </p:cSld>
  <p:clrMapOvr>
    <a:masterClrMapping/>
  </p:clrMapOvr>
  <p:transition spd="med">
    <p:wipe dir="r"/>
  </p:transition>
</p:sldLayout>
</file>

<file path=ppt/slideLayouts/slideLayout157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64772473"/>
      </p:ext>
    </p:extLst>
  </p:cSld>
  <p:clrMapOvr>
    <a:masterClrMapping/>
  </p:clrMapOvr>
  <p:transition spd="med">
    <p:wipe dir="r"/>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48431920"/>
      </p:ext>
    </p:extLst>
  </p:cSld>
  <p:clrMapOvr>
    <a:masterClrMapping/>
  </p:clrMapOvr>
  <p:transition spd="med">
    <p:wipe dir="r"/>
  </p:transition>
</p:sldLayout>
</file>

<file path=ppt/slideLayouts/slideLayout158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34200438"/>
      </p:ext>
    </p:extLst>
  </p:cSld>
  <p:clrMapOvr>
    <a:masterClrMapping/>
  </p:clrMapOvr>
  <p:transition spd="med">
    <p:wipe dir="r"/>
  </p:transition>
</p:sldLayout>
</file>

<file path=ppt/slideLayouts/slideLayout158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72462423"/>
      </p:ext>
    </p:extLst>
  </p:cSld>
  <p:clrMapOvr>
    <a:masterClrMapping/>
  </p:clrMapOvr>
  <p:transition spd="med">
    <p:wipe dir="r"/>
  </p:transition>
</p:sldLayout>
</file>

<file path=ppt/slideLayouts/slideLayout158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85117120"/>
      </p:ext>
    </p:extLst>
  </p:cSld>
  <p:clrMapOvr>
    <a:masterClrMapping/>
  </p:clrMapOvr>
  <p:transition spd="med">
    <p:wipe dir="r"/>
  </p:transition>
</p:sldLayout>
</file>

<file path=ppt/slideLayouts/slideLayout158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79793139"/>
      </p:ext>
    </p:extLst>
  </p:cSld>
  <p:clrMapOvr>
    <a:masterClrMapping/>
  </p:clrMapOvr>
  <p:transition spd="med">
    <p:wipe dir="r"/>
  </p:transition>
</p:sldLayout>
</file>

<file path=ppt/slideLayouts/slideLayout158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132612"/>
      </p:ext>
    </p:extLst>
  </p:cSld>
  <p:clrMapOvr>
    <a:masterClrMapping/>
  </p:clrMapOvr>
  <p:transition spd="med">
    <p:wipe dir="r"/>
  </p:transition>
</p:sldLayout>
</file>

<file path=ppt/slideLayouts/slideLayout158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3611202"/>
      </p:ext>
    </p:extLst>
  </p:cSld>
  <p:clrMapOvr>
    <a:masterClrMapping/>
  </p:clrMapOvr>
  <p:transition spd="med">
    <p:wipe dir="r"/>
  </p:transition>
</p:sldLayout>
</file>

<file path=ppt/slideLayouts/slideLayout158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71209272"/>
      </p:ext>
    </p:extLst>
  </p:cSld>
  <p:clrMapOvr>
    <a:masterClrMapping/>
  </p:clrMapOvr>
  <p:transition spd="med">
    <p:wipe dir="r"/>
  </p:transition>
</p:sldLayout>
</file>

<file path=ppt/slideLayouts/slideLayout158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134916659"/>
      </p:ext>
    </p:extLst>
  </p:cSld>
  <p:clrMapOvr>
    <a:masterClrMapping/>
  </p:clrMapOvr>
  <p:transition spd="med">
    <p:wipe dir="r"/>
  </p:transition>
</p:sldLayout>
</file>

<file path=ppt/slideLayouts/slideLayout158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2881023"/>
      </p:ext>
    </p:extLst>
  </p:cSld>
  <p:clrMapOvr>
    <a:masterClrMapping/>
  </p:clrMapOvr>
  <p:transition spd="med">
    <p:wipe dir="r"/>
  </p:transition>
</p:sldLayout>
</file>

<file path=ppt/slideLayouts/slideLayout158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8336008"/>
      </p:ext>
    </p:extLst>
  </p:cSld>
  <p:clrMapOvr>
    <a:masterClrMapping/>
  </p:clrMapOvr>
  <p:transition spd="slow">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436064"/>
      </p:ext>
    </p:extLst>
  </p:cSld>
  <p:clrMapOvr>
    <a:masterClrMapping/>
  </p:clrMapOvr>
  <p:transition spd="med">
    <p:wipe dir="r"/>
  </p:transition>
</p:sldLayout>
</file>

<file path=ppt/slideLayouts/slideLayout159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0423115"/>
      </p:ext>
    </p:extLst>
  </p:cSld>
  <p:clrMapOvr>
    <a:masterClrMapping/>
  </p:clrMapOvr>
  <p:transition spd="med">
    <p:wipe dir="r"/>
  </p:transition>
</p:sldLayout>
</file>

<file path=ppt/slideLayouts/slideLayout159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573806284"/>
      </p:ext>
    </p:extLst>
  </p:cSld>
  <p:clrMapOvr>
    <a:masterClrMapping/>
  </p:clrMapOvr>
  <p:transition>
    <p:fade/>
  </p:transition>
</p:sldLayout>
</file>

<file path=ppt/slideLayouts/slideLayout159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0898584"/>
      </p:ext>
    </p:extLst>
  </p:cSld>
  <p:clrMapOvr>
    <a:masterClrMapping/>
  </p:clrMapOvr>
  <p:transition spd="med">
    <p:wipe dir="r"/>
  </p:transition>
</p:sldLayout>
</file>

<file path=ppt/slideLayouts/slideLayout159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3138476820"/>
      </p:ext>
    </p:extLst>
  </p:cSld>
  <p:clrMapOvr>
    <a:masterClrMapping/>
  </p:clrMapOvr>
  <p:transition spd="med">
    <p:wipe dir="r"/>
  </p:transition>
</p:sldLayout>
</file>

<file path=ppt/slideLayouts/slideLayout159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375030596"/>
      </p:ext>
    </p:extLst>
  </p:cSld>
  <p:clrMapOvr>
    <a:masterClrMapping/>
  </p:clrMapOvr>
  <p:transition spd="med">
    <p:wipe dir="r"/>
  </p:transition>
</p:sldLayout>
</file>

<file path=ppt/slideLayouts/slideLayout159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106616442"/>
      </p:ext>
    </p:extLst>
  </p:cSld>
  <p:clrMapOvr>
    <a:masterClrMapping/>
  </p:clrMapOvr>
  <p:transition spd="med">
    <p:wipe dir="r"/>
  </p:transition>
</p:sldLayout>
</file>

<file path=ppt/slideLayouts/slideLayout159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78527315"/>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59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21607205"/>
      </p:ext>
    </p:extLst>
  </p:cSld>
  <p:clrMapOvr>
    <a:masterClrMapping/>
  </p:clrMapOvr>
  <p:transition spd="med">
    <p:wipe dir="r"/>
  </p:transition>
</p:sldLayout>
</file>

<file path=ppt/slideLayouts/slideLayout159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6971634"/>
      </p:ext>
    </p:extLst>
  </p:cSld>
  <p:clrMapOvr>
    <a:masterClrMapping/>
  </p:clrMapOvr>
  <p:transition spd="slow">
    <p:fade/>
  </p:transition>
</p:sldLayout>
</file>

<file path=ppt/slideLayouts/slideLayout159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4586685"/>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5122273"/>
      </p:ext>
    </p:extLst>
  </p:cSld>
  <p:clrMapOvr>
    <a:masterClrMapping/>
  </p:clrMapOvr>
  <p:transition spd="med">
    <p:wipe dir="r"/>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669622"/>
      </p:ext>
    </p:extLst>
  </p:cSld>
  <p:clrMapOvr>
    <a:masterClrMapping/>
  </p:clrMapOvr>
  <p:transition spd="slow">
    <p:fade/>
  </p:transition>
</p:sldLayout>
</file>

<file path=ppt/slideLayouts/slideLayout160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91483306"/>
      </p:ext>
    </p:extLst>
  </p:cSld>
  <p:clrMapOvr>
    <a:masterClrMapping/>
  </p:clrMapOvr>
  <p:transition>
    <p:fade/>
  </p:transition>
</p:sldLayout>
</file>

<file path=ppt/slideLayouts/slideLayout160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544515"/>
      </p:ext>
    </p:extLst>
  </p:cSld>
  <p:clrMapOvr>
    <a:masterClrMapping/>
  </p:clrMapOvr>
  <p:transition spd="med">
    <p:wipe dir="r"/>
  </p:transition>
</p:sldLayout>
</file>

<file path=ppt/slideLayouts/slideLayout160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096381"/>
      </p:ext>
    </p:extLst>
  </p:cSld>
  <p:clrMapOvr>
    <a:masterClrMapping/>
  </p:clrMapOvr>
</p:sldLayout>
</file>

<file path=ppt/slideLayouts/slideLayout160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9058283"/>
      </p:ext>
    </p:extLst>
  </p:cSld>
  <p:clrMapOvr>
    <a:masterClrMapping/>
  </p:clrMapOvr>
  <p:transition spd="med">
    <p:wipe dir="r"/>
  </p:transition>
</p:sldLayout>
</file>

<file path=ppt/slideLayouts/slideLayout160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222220565"/>
      </p:ext>
    </p:extLst>
  </p:cSld>
  <p:clrMapOvr>
    <a:masterClrMapping/>
  </p:clrMapOvr>
  <p:transition spd="med">
    <p:zoom dir="in"/>
  </p:transition>
</p:sldLayout>
</file>

<file path=ppt/slideLayouts/slideLayout160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4075997"/>
      </p:ext>
    </p:extLst>
  </p:cSld>
  <p:clrMapOvr>
    <a:masterClrMapping/>
  </p:clrMapOvr>
  <p:transition spd="med">
    <p:zoom dir="in"/>
  </p:transition>
</p:sldLayout>
</file>

<file path=ppt/slideLayouts/slideLayout160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2266644"/>
      </p:ext>
    </p:extLst>
  </p:cSld>
  <p:clrMapOvr>
    <a:masterClrMapping/>
  </p:clrMapOvr>
  <p:transition spd="med">
    <p:wipe dir="r"/>
  </p:transition>
</p:sldLayout>
</file>

<file path=ppt/slideLayouts/slideLayout160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89012"/>
      </p:ext>
    </p:extLst>
  </p:cSld>
  <p:clrMapOvr>
    <a:masterClrMapping/>
  </p:clrMapOvr>
  <p:transition spd="med">
    <p:wipe dir="r"/>
  </p:transition>
</p:sldLayout>
</file>

<file path=ppt/slideLayouts/slideLayout160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6491622"/>
      </p:ext>
    </p:extLst>
  </p:cSld>
  <p:clrMapOvr>
    <a:masterClrMapping/>
  </p:clrMapOvr>
  <p:transition spd="med">
    <p:wipe dir="r"/>
  </p:transition>
</p:sldLayout>
</file>

<file path=ppt/slideLayouts/slideLayout160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87312892"/>
      </p:ext>
    </p:extLst>
  </p:cSld>
  <p:clrMapOvr>
    <a:masterClrMapping/>
  </p:clrMapOvr>
  <p:transition spd="slow">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4" rIns="0" bIns="4484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602" indent="0">
              <a:lnSpc>
                <a:spcPct val="100000"/>
              </a:lnSpc>
              <a:spcBef>
                <a:spcPts val="300"/>
              </a:spcBef>
              <a:spcAft>
                <a:spcPts val="0"/>
              </a:spcAft>
              <a:buClr>
                <a:srgbClr val="808080"/>
              </a:buClr>
              <a:buNone/>
              <a:defRPr>
                <a:latin typeface="+mn-lt"/>
                <a:ea typeface="Arial"/>
              </a:defRPr>
            </a:lvl2pPr>
            <a:lvl3pPr marL="674109" indent="0">
              <a:lnSpc>
                <a:spcPct val="100000"/>
              </a:lnSpc>
              <a:spcBef>
                <a:spcPts val="300"/>
              </a:spcBef>
              <a:spcAft>
                <a:spcPts val="0"/>
              </a:spcAft>
              <a:buClr>
                <a:srgbClr val="808080"/>
              </a:buClr>
              <a:buNone/>
              <a:defRPr>
                <a:latin typeface="+mn-lt"/>
                <a:ea typeface="Arial"/>
              </a:defRPr>
            </a:lvl3pPr>
            <a:lvl4pPr marL="1231775" indent="-22493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0135726"/>
      </p:ext>
    </p:extLst>
  </p:cSld>
  <p:clrMapOvr>
    <a:masterClrMapping/>
  </p:clrMapOvr>
  <p:transition spd="med">
    <p:wipe dir="r"/>
  </p:transition>
</p:sldLayout>
</file>

<file path=ppt/slideLayouts/slideLayout161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927739750"/>
      </p:ext>
    </p:extLst>
  </p:cSld>
  <p:clrMapOvr>
    <a:masterClrMapping/>
  </p:clrMapOvr>
  <p:transition spd="med">
    <p:wipe dir="r"/>
  </p:transition>
</p:sldLayout>
</file>

<file path=ppt/slideLayouts/slideLayout161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77140265"/>
      </p:ext>
    </p:extLst>
  </p:cSld>
  <p:clrMapOvr>
    <a:masterClrMapping/>
  </p:clrMapOvr>
  <p:transition spd="med">
    <p:wipe dir="r"/>
  </p:transition>
</p:sldLayout>
</file>

<file path=ppt/slideLayouts/slideLayout161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0139624"/>
      </p:ext>
    </p:extLst>
  </p:cSld>
  <p:clrMapOvr>
    <a:masterClrMapping/>
  </p:clrMapOvr>
  <p:transition spd="med">
    <p:wipe dir="r"/>
  </p:transition>
</p:sldLayout>
</file>

<file path=ppt/slideLayouts/slideLayout161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56312767"/>
      </p:ext>
    </p:extLst>
  </p:cSld>
  <p:clrMapOvr>
    <a:masterClrMapping/>
  </p:clrMapOvr>
  <p:transition spd="med">
    <p:wipe dir="r"/>
  </p:transition>
</p:sldLayout>
</file>

<file path=ppt/slideLayouts/slideLayout161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411847472"/>
      </p:ext>
    </p:extLst>
  </p:cSld>
  <p:clrMapOvr>
    <a:masterClrMapping/>
  </p:clrMapOvr>
  <p:transition spd="med">
    <p:wipe dir="r"/>
  </p:transition>
</p:sldLayout>
</file>

<file path=ppt/slideLayouts/slideLayout161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71954802"/>
      </p:ext>
    </p:extLst>
  </p:cSld>
  <p:clrMapOvr>
    <a:masterClrMapping/>
  </p:clrMapOvr>
  <p:transition spd="med">
    <p:wipe dir="r"/>
  </p:transition>
</p:sldLayout>
</file>

<file path=ppt/slideLayouts/slideLayout161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0715101"/>
      </p:ext>
    </p:extLst>
  </p:cSld>
  <p:clrMapOvr>
    <a:masterClrMapping/>
  </p:clrMapOvr>
  <p:transition spd="med">
    <p:wipe dir="r"/>
  </p:transition>
</p:sldLayout>
</file>

<file path=ppt/slideLayouts/slideLayout161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5356350"/>
      </p:ext>
    </p:extLst>
  </p:cSld>
  <p:clrMapOvr>
    <a:masterClrMapping/>
  </p:clrMapOvr>
  <p:transition spd="med">
    <p:wipe dir="r"/>
  </p:transition>
</p:sldLayout>
</file>

<file path=ppt/slideLayouts/slideLayout161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6983282"/>
      </p:ext>
    </p:extLst>
  </p:cSld>
  <p:clrMapOvr>
    <a:masterClrMapping/>
  </p:clrMapOvr>
  <p:transition spd="med">
    <p:wipe dir="r"/>
  </p:transition>
</p:sldLayout>
</file>

<file path=ppt/slideLayouts/slideLayout161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0283730"/>
      </p:ext>
    </p:extLst>
  </p:cSld>
  <p:clrMapOvr>
    <a:masterClrMapping/>
  </p:clrMapOvr>
  <p:transition spd="med">
    <p:wipe dir="r"/>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6" tIns="45003" rIns="90006" bIns="45003"/>
          <a:lstStyle>
            <a:lvl1pPr marL="179336" indent="-179336">
              <a:buClr>
                <a:srgbClr val="0085C3"/>
              </a:buClr>
              <a:defRPr sz="1600">
                <a:solidFill>
                  <a:schemeClr val="tx1"/>
                </a:solidFill>
              </a:defRPr>
            </a:lvl1pPr>
            <a:lvl2pPr marL="352322" indent="-173210">
              <a:buClr>
                <a:srgbClr val="0085C3"/>
              </a:buClr>
              <a:defRPr sz="1400" baseline="0">
                <a:solidFill>
                  <a:schemeClr val="tx1"/>
                </a:solidFill>
              </a:defRPr>
            </a:lvl2pPr>
            <a:lvl3pPr marL="531783" indent="-179336">
              <a:buClr>
                <a:srgbClr val="0085C3"/>
              </a:buClr>
              <a:buFont typeface="Arial" panose="020B0604020202020204" pitchFamily="34" charset="0"/>
              <a:buChar char="&gt;"/>
              <a:defRPr sz="1400" baseline="0">
                <a:solidFill>
                  <a:schemeClr val="tx1"/>
                </a:solidFill>
              </a:defRPr>
            </a:lvl3pPr>
            <a:lvl4pPr marL="1347449" indent="0">
              <a:buClr>
                <a:srgbClr val="0085C3"/>
              </a:buClr>
              <a:buNone/>
              <a:defRPr/>
            </a:lvl4pPr>
            <a:lvl5pPr marL="179653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6" tIns="45003" rIns="90006" bIns="45003"/>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065338328"/>
      </p:ext>
    </p:extLst>
  </p:cSld>
  <p:clrMapOvr>
    <a:masterClrMapping/>
  </p:clrMapOvr>
  <p:transition>
    <p:fade/>
  </p:transition>
</p:sldLayout>
</file>

<file path=ppt/slideLayouts/slideLayout162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61146063"/>
      </p:ext>
    </p:extLst>
  </p:cSld>
  <p:clrMapOvr>
    <a:masterClrMapping/>
  </p:clrMapOvr>
  <p:transition spd="med">
    <p:wipe dir="r"/>
  </p:transition>
</p:sldLayout>
</file>

<file path=ppt/slideLayouts/slideLayout162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202685123"/>
      </p:ext>
    </p:extLst>
  </p:cSld>
  <p:clrMapOvr>
    <a:masterClrMapping/>
  </p:clrMapOvr>
  <p:transition spd="med">
    <p:wipe dir="r"/>
  </p:transition>
</p:sldLayout>
</file>

<file path=ppt/slideLayouts/slideLayout162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4370243"/>
      </p:ext>
    </p:extLst>
  </p:cSld>
  <p:clrMapOvr>
    <a:masterClrMapping/>
  </p:clrMapOvr>
  <p:transition spd="med">
    <p:wipe dir="r"/>
  </p:transition>
</p:sldLayout>
</file>

<file path=ppt/slideLayouts/slideLayout162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3264083"/>
      </p:ext>
    </p:extLst>
  </p:cSld>
  <p:clrMapOvr>
    <a:masterClrMapping/>
  </p:clrMapOvr>
  <p:transition spd="med">
    <p:wipe dir="r"/>
  </p:transition>
</p:sldLayout>
</file>

<file path=ppt/slideLayouts/slideLayout162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71508439"/>
      </p:ext>
    </p:extLst>
  </p:cSld>
  <p:clrMapOvr>
    <a:masterClrMapping/>
  </p:clrMapOvr>
  <p:transition spd="med">
    <p:wipe dir="r"/>
  </p:transition>
</p:sldLayout>
</file>

<file path=ppt/slideLayouts/slideLayout162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81570297"/>
      </p:ext>
    </p:extLst>
  </p:cSld>
  <p:clrMapOvr>
    <a:masterClrMapping/>
  </p:clrMapOvr>
  <p:transition spd="med">
    <p:wipe dir="r"/>
  </p:transition>
</p:sldLayout>
</file>

<file path=ppt/slideLayouts/slideLayout162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93729158"/>
      </p:ext>
    </p:extLst>
  </p:cSld>
  <p:clrMapOvr>
    <a:masterClrMapping/>
  </p:clrMapOvr>
  <p:transition spd="med">
    <p:wipe dir="r"/>
  </p:transition>
</p:sldLayout>
</file>

<file path=ppt/slideLayouts/slideLayout162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72760699"/>
      </p:ext>
    </p:extLst>
  </p:cSld>
  <p:clrMapOvr>
    <a:masterClrMapping/>
  </p:clrMapOvr>
  <p:transition spd="med">
    <p:wipe dir="r"/>
  </p:transition>
</p:sldLayout>
</file>

<file path=ppt/slideLayouts/slideLayout162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28227908"/>
      </p:ext>
    </p:extLst>
  </p:cSld>
  <p:clrMapOvr>
    <a:masterClrMapping/>
  </p:clrMapOvr>
  <p:transition spd="med">
    <p:wipe dir="r"/>
  </p:transition>
</p:sldLayout>
</file>

<file path=ppt/slideLayouts/slideLayout162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71373077"/>
      </p:ext>
    </p:extLst>
  </p:cSld>
  <p:clrMapOvr>
    <a:masterClrMapping/>
  </p:clrMapOvr>
  <p:transition spd="med">
    <p:wipe dir="r"/>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8622737"/>
      </p:ext>
    </p:extLst>
  </p:cSld>
  <p:clrMapOvr>
    <a:masterClrMapping/>
  </p:clrMapOvr>
  <p:transition spd="med">
    <p:wipe dir="r"/>
  </p:transition>
</p:sldLayout>
</file>

<file path=ppt/slideLayouts/slideLayout163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182971467"/>
      </p:ext>
    </p:extLst>
  </p:cSld>
  <p:clrMapOvr>
    <a:masterClrMapping/>
  </p:clrMapOvr>
  <p:transition spd="med">
    <p:wipe dir="r"/>
  </p:transition>
</p:sldLayout>
</file>

<file path=ppt/slideLayouts/slideLayout163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057170704"/>
      </p:ext>
    </p:extLst>
  </p:cSld>
  <p:clrMapOvr>
    <a:masterClrMapping/>
  </p:clrMapOvr>
  <p:transition spd="med">
    <p:wipe dir="r"/>
  </p:transition>
</p:sldLayout>
</file>

<file path=ppt/slideLayouts/slideLayout163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4427927"/>
      </p:ext>
    </p:extLst>
  </p:cSld>
  <p:clrMapOvr>
    <a:masterClrMapping/>
  </p:clrMapOvr>
  <p:transition spd="med">
    <p:wipe dir="r"/>
  </p:transition>
</p:sldLayout>
</file>

<file path=ppt/slideLayouts/slideLayout1633.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47965"/>
      </p:ext>
    </p:extLst>
  </p:cSld>
  <p:clrMapOvr>
    <a:masterClrMapping/>
  </p:clrMapOvr>
  <p:transition spd="slow">
    <p:fade/>
  </p:transition>
</p:sldLayout>
</file>

<file path=ppt/slideLayouts/slideLayout1634.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58566986"/>
      </p:ext>
    </p:extLst>
  </p:cSld>
  <p:clrMapOvr>
    <a:masterClrMapping/>
  </p:clrMapOvr>
  <p:transition spd="med">
    <p:wipe dir="r"/>
  </p:transition>
</p:sldLayout>
</file>

<file path=ppt/slideLayouts/slideLayout163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987909145"/>
      </p:ext>
    </p:extLst>
  </p:cSld>
  <p:clrMapOvr>
    <a:masterClrMapping/>
  </p:clrMapOvr>
  <p:transition>
    <p:fade/>
  </p:transition>
</p:sldLayout>
</file>

<file path=ppt/slideLayouts/slideLayout1636.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624210"/>
      </p:ext>
    </p:extLst>
  </p:cSld>
  <p:clrMapOvr>
    <a:masterClrMapping/>
  </p:clrMapOvr>
  <p:transition spd="med">
    <p:wipe dir="r"/>
  </p:transition>
</p:sldLayout>
</file>

<file path=ppt/slideLayouts/slideLayout1637.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998496857"/>
      </p:ext>
    </p:extLst>
  </p:cSld>
  <p:clrMapOvr>
    <a:masterClrMapping/>
  </p:clrMapOvr>
  <p:transition spd="med">
    <p:wipe dir="r"/>
  </p:transition>
</p:sldLayout>
</file>

<file path=ppt/slideLayouts/slideLayout163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680200203"/>
      </p:ext>
    </p:extLst>
  </p:cSld>
  <p:clrMapOvr>
    <a:masterClrMapping/>
  </p:clrMapOvr>
  <p:transition spd="med">
    <p:wipe dir="r"/>
  </p:transition>
</p:sldLayout>
</file>

<file path=ppt/slideLayouts/slideLayout1639.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239566373"/>
      </p:ext>
    </p:extLst>
  </p:cSld>
  <p:clrMapOvr>
    <a:masterClrMapping/>
  </p:clrMapOvr>
  <p:transition spd="med">
    <p:wipe dir="r"/>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78" indent="-17095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6" tIns="45003" rIns="90006" bIns="45003"/>
          <a:lstStyle/>
          <a:p>
            <a:r>
              <a:rPr lang="en-US"/>
              <a:t>Click to edit Master title style</a:t>
            </a:r>
          </a:p>
        </p:txBody>
      </p:sp>
    </p:spTree>
    <p:extLst>
      <p:ext uri="{BB962C8B-B14F-4D97-AF65-F5344CB8AC3E}">
        <p14:creationId xmlns:p14="http://schemas.microsoft.com/office/powerpoint/2010/main" val="1886362938"/>
      </p:ext>
    </p:extLst>
  </p:cSld>
  <p:clrMapOvr>
    <a:masterClrMapping/>
  </p:clrMapOvr>
  <p:transition spd="med">
    <p:wipe dir="r"/>
  </p:transition>
</p:sldLayout>
</file>

<file path=ppt/slideLayouts/slideLayout164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90526524"/>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4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669751304"/>
      </p:ext>
    </p:extLst>
  </p:cSld>
  <p:clrMapOvr>
    <a:masterClrMapping/>
  </p:clrMapOvr>
  <p:transition spd="med">
    <p:wipe dir="r"/>
  </p:transition>
</p:sldLayout>
</file>

<file path=ppt/slideLayouts/slideLayout164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3146092"/>
      </p:ext>
    </p:extLst>
  </p:cSld>
  <p:clrMapOvr>
    <a:masterClrMapping/>
  </p:clrMapOvr>
  <p:transition spd="slow">
    <p:fade/>
  </p:transition>
</p:sldLayout>
</file>

<file path=ppt/slideLayouts/slideLayout164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16666296"/>
      </p:ext>
    </p:extLst>
  </p:cSld>
  <p:clrMapOvr>
    <a:masterClrMapping/>
  </p:clrMapOvr>
  <p:extLst mod="1">
    <p:ext uri="{DCECCB84-F9BA-43D5-87BE-67443E8EF086}">
      <p15:sldGuideLst xmlns:p15="http://schemas.microsoft.com/office/powerpoint/2012/main"/>
    </p:ext>
  </p:extLst>
</p:sldLayout>
</file>

<file path=ppt/slideLayouts/slideLayout164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8412832"/>
      </p:ext>
    </p:extLst>
  </p:cSld>
  <p:clrMapOvr>
    <a:masterClrMapping/>
  </p:clrMapOvr>
  <p:transition>
    <p:fade/>
  </p:transition>
</p:sldLayout>
</file>

<file path=ppt/slideLayouts/slideLayout164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1709414"/>
      </p:ext>
    </p:extLst>
  </p:cSld>
  <p:clrMapOvr>
    <a:masterClrMapping/>
  </p:clrMapOvr>
  <p:transition spd="med">
    <p:wipe dir="r"/>
  </p:transition>
</p:sldLayout>
</file>

<file path=ppt/slideLayouts/slideLayout164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6239056"/>
      </p:ext>
    </p:extLst>
  </p:cSld>
  <p:clrMapOvr>
    <a:masterClrMapping/>
  </p:clrMapOvr>
</p:sldLayout>
</file>

<file path=ppt/slideLayouts/slideLayout164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986641"/>
      </p:ext>
    </p:extLst>
  </p:cSld>
  <p:clrMapOvr>
    <a:masterClrMapping/>
  </p:clrMapOvr>
  <p:transition spd="med">
    <p:wipe dir="r"/>
  </p:transition>
</p:sldLayout>
</file>

<file path=ppt/slideLayouts/slideLayout164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59038760"/>
      </p:ext>
    </p:extLst>
  </p:cSld>
  <p:clrMapOvr>
    <a:masterClrMapping/>
  </p:clrMapOvr>
  <p:transition spd="med">
    <p:zoom dir="in"/>
  </p:transition>
</p:sldLayout>
</file>

<file path=ppt/slideLayouts/slideLayout164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64540"/>
      </p:ext>
    </p:extLst>
  </p:cSld>
  <p:clrMapOvr>
    <a:masterClrMapping/>
  </p:clrMapOvr>
  <p:transition spd="med">
    <p:zoom dir="in"/>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04" tIns="45002" rIns="90004" bIns="45002"/>
          <a:lstStyle>
            <a:lvl1pPr>
              <a:defRPr/>
            </a:lvl1pPr>
          </a:lstStyle>
          <a:p>
            <a:r>
              <a:rPr lang="en-US" dirty="0"/>
              <a:t>Click to edit content page title</a:t>
            </a:r>
          </a:p>
        </p:txBody>
      </p:sp>
    </p:spTree>
    <p:extLst>
      <p:ext uri="{BB962C8B-B14F-4D97-AF65-F5344CB8AC3E}">
        <p14:creationId xmlns:p14="http://schemas.microsoft.com/office/powerpoint/2010/main" val="3112386043"/>
      </p:ext>
    </p:extLst>
  </p:cSld>
  <p:clrMapOvr>
    <a:masterClrMapping/>
  </p:clrMapOvr>
  <p:transition spd="med">
    <p:wipe dir="r"/>
  </p:transition>
</p:sldLayout>
</file>

<file path=ppt/slideLayouts/slideLayout165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8063149"/>
      </p:ext>
    </p:extLst>
  </p:cSld>
  <p:clrMapOvr>
    <a:masterClrMapping/>
  </p:clrMapOvr>
  <p:transition spd="med">
    <p:wipe dir="r"/>
  </p:transition>
</p:sldLayout>
</file>

<file path=ppt/slideLayouts/slideLayout165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763392"/>
      </p:ext>
    </p:extLst>
  </p:cSld>
  <p:clrMapOvr>
    <a:masterClrMapping/>
  </p:clrMapOvr>
  <p:transition spd="med">
    <p:wipe dir="r"/>
  </p:transition>
</p:sldLayout>
</file>

<file path=ppt/slideLayouts/slideLayout165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9210982"/>
      </p:ext>
    </p:extLst>
  </p:cSld>
  <p:clrMapOvr>
    <a:masterClrMapping/>
  </p:clrMapOvr>
  <p:transition spd="med">
    <p:wipe dir="r"/>
  </p:transition>
</p:sldLayout>
</file>

<file path=ppt/slideLayouts/slideLayout165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429523"/>
      </p:ext>
    </p:extLst>
  </p:cSld>
  <p:clrMapOvr>
    <a:masterClrMapping/>
  </p:clrMapOvr>
  <p:transition spd="slow">
    <p:fade/>
  </p:transition>
</p:sldLayout>
</file>

<file path=ppt/slideLayouts/slideLayout165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940601453"/>
      </p:ext>
    </p:extLst>
  </p:cSld>
  <p:clrMapOvr>
    <a:masterClrMapping/>
  </p:clrMapOvr>
  <p:transition spd="med">
    <p:wipe dir="r"/>
  </p:transition>
</p:sldLayout>
</file>

<file path=ppt/slideLayouts/slideLayout1655.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8711327"/>
      </p:ext>
    </p:extLst>
  </p:cSld>
  <p:clrMapOvr>
    <a:masterClrMapping/>
  </p:clrMapOvr>
  <p:transition spd="med">
    <p:wipe dir="r"/>
  </p:transition>
</p:sldLayout>
</file>

<file path=ppt/slideLayouts/slideLayout1656.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10979981"/>
      </p:ext>
    </p:extLst>
  </p:cSld>
  <p:clrMapOvr>
    <a:masterClrMapping/>
  </p:clrMapOvr>
  <p:transition spd="med">
    <p:wipe dir="r"/>
  </p:transition>
</p:sldLayout>
</file>

<file path=ppt/slideLayouts/slideLayout1657.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15848909"/>
      </p:ext>
    </p:extLst>
  </p:cSld>
  <p:clrMapOvr>
    <a:masterClrMapping/>
  </p:clrMapOvr>
  <p:transition spd="med">
    <p:wipe dir="r"/>
  </p:transition>
</p:sldLayout>
</file>

<file path=ppt/slideLayouts/slideLayout1658.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26962596"/>
      </p:ext>
    </p:extLst>
  </p:cSld>
  <p:clrMapOvr>
    <a:masterClrMapping/>
  </p:clrMapOvr>
  <p:transition spd="med">
    <p:wipe dir="r"/>
  </p:transition>
</p:sldLayout>
</file>

<file path=ppt/slideLayouts/slideLayout165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78305127"/>
      </p:ext>
    </p:extLst>
  </p:cSld>
  <p:clrMapOvr>
    <a:masterClrMapping/>
  </p:clrMapOvr>
  <p:transition spd="med">
    <p:wipe dir="r"/>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6" tIns="34286" rIns="67496" bIns="34286" rtlCol="0" anchor="ctr"/>
          <a:lstStyle/>
          <a:p>
            <a:pPr algn="ctr" defTabSz="66569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86559675"/>
      </p:ext>
    </p:extLst>
  </p:cSld>
  <p:clrMapOvr>
    <a:masterClrMapping/>
  </p:clrMapOvr>
  <p:transition spd="med">
    <p:wipe dir="r"/>
  </p:transition>
</p:sldLayout>
</file>

<file path=ppt/slideLayouts/slideLayout166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10843860"/>
      </p:ext>
    </p:extLst>
  </p:cSld>
  <p:clrMapOvr>
    <a:masterClrMapping/>
  </p:clrMapOvr>
  <p:transition spd="med">
    <p:wipe dir="r"/>
  </p:transition>
</p:sldLayout>
</file>

<file path=ppt/slideLayouts/slideLayout166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92399835"/>
      </p:ext>
    </p:extLst>
  </p:cSld>
  <p:clrMapOvr>
    <a:masterClrMapping/>
  </p:clrMapOvr>
  <p:transition spd="med">
    <p:wipe dir="r"/>
  </p:transition>
</p:sldLayout>
</file>

<file path=ppt/slideLayouts/slideLayout166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1550505"/>
      </p:ext>
    </p:extLst>
  </p:cSld>
  <p:clrMapOvr>
    <a:masterClrMapping/>
  </p:clrMapOvr>
  <p:transition spd="med">
    <p:wipe dir="r"/>
  </p:transition>
</p:sldLayout>
</file>

<file path=ppt/slideLayouts/slideLayout166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56195974"/>
      </p:ext>
    </p:extLst>
  </p:cSld>
  <p:clrMapOvr>
    <a:masterClrMapping/>
  </p:clrMapOvr>
  <p:transition spd="med">
    <p:wipe dir="r"/>
  </p:transition>
</p:sldLayout>
</file>

<file path=ppt/slideLayouts/slideLayout166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24659343"/>
      </p:ext>
    </p:extLst>
  </p:cSld>
  <p:clrMapOvr>
    <a:masterClrMapping/>
  </p:clrMapOvr>
  <p:transition spd="med">
    <p:wipe dir="r"/>
  </p:transition>
</p:sldLayout>
</file>

<file path=ppt/slideLayouts/slideLayout166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46140076"/>
      </p:ext>
    </p:extLst>
  </p:cSld>
  <p:clrMapOvr>
    <a:masterClrMapping/>
  </p:clrMapOvr>
  <p:transition spd="med">
    <p:wipe dir="r"/>
  </p:transition>
</p:sldLayout>
</file>

<file path=ppt/slideLayouts/slideLayout166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142737"/>
      </p:ext>
    </p:extLst>
  </p:cSld>
  <p:clrMapOvr>
    <a:masterClrMapping/>
  </p:clrMapOvr>
  <p:transition spd="med">
    <p:wipe dir="r"/>
  </p:transition>
</p:sldLayout>
</file>

<file path=ppt/slideLayouts/slideLayout16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52003502"/>
      </p:ext>
    </p:extLst>
  </p:cSld>
  <p:clrMapOvr>
    <a:masterClrMapping/>
  </p:clrMapOvr>
  <p:transition spd="med">
    <p:wipe dir="r"/>
  </p:transition>
</p:sldLayout>
</file>

<file path=ppt/slideLayouts/slideLayout166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7133630"/>
      </p:ext>
    </p:extLst>
  </p:cSld>
  <p:clrMapOvr>
    <a:masterClrMapping/>
  </p:clrMapOvr>
  <p:transition spd="med">
    <p:wipe dir="r"/>
  </p:transition>
</p:sldLayout>
</file>

<file path=ppt/slideLayouts/slideLayout166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13544249"/>
      </p:ext>
    </p:extLst>
  </p:cSld>
  <p:clrMapOvr>
    <a:masterClrMapping/>
  </p:clrMapOvr>
  <p:transition spd="med">
    <p:wipe dir="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2720051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7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34427093"/>
      </p:ext>
    </p:extLst>
  </p:cSld>
  <p:clrMapOvr>
    <a:masterClrMapping/>
  </p:clrMapOvr>
  <p:transition spd="med">
    <p:wipe dir="r"/>
  </p:transition>
</p:sldLayout>
</file>

<file path=ppt/slideLayouts/slideLayout167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71763742"/>
      </p:ext>
    </p:extLst>
  </p:cSld>
  <p:clrMapOvr>
    <a:masterClrMapping/>
  </p:clrMapOvr>
  <p:transition spd="med">
    <p:wipe dir="r"/>
  </p:transition>
</p:sldLayout>
</file>

<file path=ppt/slideLayouts/slideLayout167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47635526"/>
      </p:ext>
    </p:extLst>
  </p:cSld>
  <p:clrMapOvr>
    <a:masterClrMapping/>
  </p:clrMapOvr>
  <p:transition spd="med">
    <p:wipe dir="r"/>
  </p:transition>
</p:sldLayout>
</file>

<file path=ppt/slideLayouts/slideLayout167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88448066"/>
      </p:ext>
    </p:extLst>
  </p:cSld>
  <p:clrMapOvr>
    <a:masterClrMapping/>
  </p:clrMapOvr>
  <p:transition spd="med">
    <p:wipe dir="r"/>
  </p:transition>
</p:sldLayout>
</file>

<file path=ppt/slideLayouts/slideLayout167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562420387"/>
      </p:ext>
    </p:extLst>
  </p:cSld>
  <p:clrMapOvr>
    <a:masterClrMapping/>
  </p:clrMapOvr>
  <p:transition spd="med">
    <p:wipe dir="r"/>
  </p:transition>
</p:sldLayout>
</file>

<file path=ppt/slideLayouts/slideLayout167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80405080"/>
      </p:ext>
    </p:extLst>
  </p:cSld>
  <p:clrMapOvr>
    <a:masterClrMapping/>
  </p:clrMapOvr>
  <p:transition spd="med">
    <p:wipe dir="r"/>
  </p:transition>
</p:sldLayout>
</file>

<file path=ppt/slideLayouts/slideLayout1676.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860295"/>
      </p:ext>
    </p:extLst>
  </p:cSld>
  <p:clrMapOvr>
    <a:masterClrMapping/>
  </p:clrMapOvr>
  <p:transition spd="med">
    <p:wipe dir="r"/>
  </p:transition>
</p:sldLayout>
</file>

<file path=ppt/slideLayouts/slideLayout1677.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627101"/>
      </p:ext>
    </p:extLst>
  </p:cSld>
  <p:clrMapOvr>
    <a:masterClrMapping/>
  </p:clrMapOvr>
  <p:transition spd="slow">
    <p:fade/>
  </p:transition>
</p:sldLayout>
</file>

<file path=ppt/slideLayouts/slideLayout1678.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29184773"/>
      </p:ext>
    </p:extLst>
  </p:cSld>
  <p:clrMapOvr>
    <a:masterClrMapping/>
  </p:clrMapOvr>
  <p:transition spd="med">
    <p:wipe dir="r"/>
  </p:transition>
</p:sldLayout>
</file>

<file path=ppt/slideLayouts/slideLayout167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04502191"/>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04" tIns="45002" rIns="90004" bIns="45002"/>
          <a:lstStyle/>
          <a:p>
            <a:r>
              <a:rPr lang="zh-TW" altLang="en-US" noProof="1"/>
              <a:t>按一下以編輯母片標題樣式</a:t>
            </a:r>
          </a:p>
        </p:txBody>
      </p:sp>
    </p:spTree>
    <p:extLst>
      <p:ext uri="{BB962C8B-B14F-4D97-AF65-F5344CB8AC3E}">
        <p14:creationId xmlns:p14="http://schemas.microsoft.com/office/powerpoint/2010/main" val="1973433545"/>
      </p:ext>
    </p:extLst>
  </p:cSld>
  <p:clrMapOvr>
    <a:masterClrMapping/>
  </p:clrMapOvr>
  <p:transition spd="med">
    <p:wipe dir="r"/>
  </p:transition>
</p:sldLayout>
</file>

<file path=ppt/slideLayouts/slideLayout1680.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7334950"/>
      </p:ext>
    </p:extLst>
  </p:cSld>
  <p:clrMapOvr>
    <a:masterClrMapping/>
  </p:clrMapOvr>
  <p:transition spd="med">
    <p:wipe dir="r"/>
  </p:transition>
</p:sldLayout>
</file>

<file path=ppt/slideLayouts/slideLayout168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83912978"/>
      </p:ext>
    </p:extLst>
  </p:cSld>
  <p:clrMapOvr>
    <a:masterClrMapping/>
  </p:clrMapOvr>
  <p:transition spd="med">
    <p:wipe dir="r"/>
  </p:transition>
</p:sldLayout>
</file>

<file path=ppt/slideLayouts/slideLayout168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3551890864"/>
      </p:ext>
    </p:extLst>
  </p:cSld>
  <p:clrMapOvr>
    <a:masterClrMapping/>
  </p:clrMapOvr>
  <p:transition spd="med">
    <p:wipe dir="r"/>
  </p:transition>
</p:sldLayout>
</file>

<file path=ppt/slideLayouts/slideLayout1683.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111176986"/>
      </p:ext>
    </p:extLst>
  </p:cSld>
  <p:clrMapOvr>
    <a:masterClrMapping/>
  </p:clrMapOvr>
  <p:transition spd="med">
    <p:wipe dir="r"/>
  </p:transition>
</p:sldLayout>
</file>

<file path=ppt/slideLayouts/slideLayout168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963172441"/>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68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2476837994"/>
      </p:ext>
    </p:extLst>
  </p:cSld>
  <p:clrMapOvr>
    <a:masterClrMapping/>
  </p:clrMapOvr>
  <p:transition spd="med">
    <p:wipe dir="r"/>
  </p:transition>
</p:sldLayout>
</file>

<file path=ppt/slideLayouts/slideLayout168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522353"/>
      </p:ext>
    </p:extLst>
  </p:cSld>
  <p:clrMapOvr>
    <a:masterClrMapping/>
  </p:clrMapOvr>
  <p:transition spd="slow">
    <p:fade/>
  </p:transition>
</p:sldLayout>
</file>

<file path=ppt/slideLayouts/slideLayout168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67405799"/>
      </p:ext>
    </p:extLst>
  </p:cSld>
  <p:clrMapOvr>
    <a:masterClrMapping/>
  </p:clrMapOvr>
  <p:extLst mod="1">
    <p:ext uri="{DCECCB84-F9BA-43D5-87BE-67443E8EF086}">
      <p15:sldGuideLst xmlns:p15="http://schemas.microsoft.com/office/powerpoint/2012/main"/>
    </p:ext>
  </p:extLst>
</p:sldLayout>
</file>

<file path=ppt/slideLayouts/slideLayout168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0577788"/>
      </p:ext>
    </p:extLst>
  </p:cSld>
  <p:clrMapOvr>
    <a:masterClrMapping/>
  </p:clrMapOvr>
  <p:transition>
    <p:fade/>
  </p:transition>
</p:sldLayout>
</file>

<file path=ppt/slideLayouts/slideLayout1689.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456530"/>
      </p:ext>
    </p:extLst>
  </p:cSld>
  <p:clrMapOvr>
    <a:masterClrMapping/>
  </p:clrMapOvr>
  <p:transition spd="med">
    <p:wipe dir="r"/>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0859672"/>
      </p:ext>
    </p:extLst>
  </p:cSld>
  <p:clrMapOvr>
    <a:masterClrMapping/>
  </p:clrMapOvr>
  <p:transition spd="slow">
    <p:fade/>
  </p:transition>
</p:sldLayout>
</file>

<file path=ppt/slideLayouts/slideLayout169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3461650"/>
      </p:ext>
    </p:extLst>
  </p:cSld>
  <p:clrMapOvr>
    <a:masterClrMapping/>
  </p:clrMapOvr>
</p:sldLayout>
</file>

<file path=ppt/slideLayouts/slideLayout1691.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8309565"/>
      </p:ext>
    </p:extLst>
  </p:cSld>
  <p:clrMapOvr>
    <a:masterClrMapping/>
  </p:clrMapOvr>
  <p:transition spd="med">
    <p:wipe dir="r"/>
  </p:transition>
</p:sldLayout>
</file>

<file path=ppt/slideLayouts/slideLayout169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330014535"/>
      </p:ext>
    </p:extLst>
  </p:cSld>
  <p:clrMapOvr>
    <a:masterClrMapping/>
  </p:clrMapOvr>
  <p:transition spd="med">
    <p:zoom dir="in"/>
  </p:transition>
</p:sldLayout>
</file>

<file path=ppt/slideLayouts/slideLayout1693.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0030637"/>
      </p:ext>
    </p:extLst>
  </p:cSld>
  <p:clrMapOvr>
    <a:masterClrMapping/>
  </p:clrMapOvr>
  <p:transition spd="med">
    <p:zoom dir="in"/>
  </p:transition>
</p:sldLayout>
</file>

<file path=ppt/slideLayouts/slideLayout1694.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395994"/>
      </p:ext>
    </p:extLst>
  </p:cSld>
  <p:clrMapOvr>
    <a:masterClrMapping/>
  </p:clrMapOvr>
  <p:transition spd="med">
    <p:wipe dir="r"/>
  </p:transition>
</p:sldLayout>
</file>

<file path=ppt/slideLayouts/slideLayout1695.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307526"/>
      </p:ext>
    </p:extLst>
  </p:cSld>
  <p:clrMapOvr>
    <a:masterClrMapping/>
  </p:clrMapOvr>
  <p:transition spd="med">
    <p:wipe dir="r"/>
  </p:transition>
</p:sldLayout>
</file>

<file path=ppt/slideLayouts/slideLayout169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6005350"/>
      </p:ext>
    </p:extLst>
  </p:cSld>
  <p:clrMapOvr>
    <a:masterClrMapping/>
  </p:clrMapOvr>
  <p:transition spd="med">
    <p:wipe dir="r"/>
  </p:transition>
</p:sldLayout>
</file>

<file path=ppt/slideLayouts/slideLayout1697.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6013219"/>
      </p:ext>
    </p:extLst>
  </p:cSld>
  <p:clrMapOvr>
    <a:masterClrMapping/>
  </p:clrMapOvr>
  <p:transition spd="slow">
    <p:fade/>
  </p:transition>
</p:sldLayout>
</file>

<file path=ppt/slideLayouts/slideLayout1698.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292736790"/>
      </p:ext>
    </p:extLst>
  </p:cSld>
  <p:clrMapOvr>
    <a:masterClrMapping/>
  </p:clrMapOvr>
  <p:transition spd="med">
    <p:wipe dir="r"/>
  </p:transition>
</p:sldLayout>
</file>

<file path=ppt/slideLayouts/slideLayout16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8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073607057"/>
      </p:ext>
    </p:extLst>
  </p:cSld>
  <p:clrMapOvr>
    <a:masterClrMapping/>
  </p:clrMapOvr>
  <p:transition spd="med">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32179224"/>
      </p:ext>
    </p:extLst>
  </p:cSld>
  <p:clrMapOvr>
    <a:masterClrMapping/>
  </p:clrMapOvr>
  <p:transition spd="med">
    <p:wipe dir="r"/>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582" indent="-16858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5745" indent="-16858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5991" indent="-112149">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8642" indent="-168582">
              <a:lnSpc>
                <a:spcPct val="100000"/>
              </a:lnSpc>
              <a:spcBef>
                <a:spcPts val="300"/>
              </a:spcBef>
              <a:buClr>
                <a:schemeClr val="bg1">
                  <a:lumMod val="60000"/>
                  <a:lumOff val="40000"/>
                </a:schemeClr>
              </a:buClr>
              <a:buFont typeface="Arial" panose="020B0604020202020204" pitchFamily="34" charset="0"/>
              <a:buChar char="•"/>
              <a:defRPr sz="900"/>
            </a:lvl4pPr>
            <a:lvl5pPr marL="1515599" indent="-16858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544116"/>
      </p:ext>
    </p:extLst>
  </p:cSld>
  <p:clrMapOvr>
    <a:masterClrMapping/>
  </p:clrMapOvr>
  <p:extLst mod="1">
    <p:ext uri="{DCECCB84-F9BA-43D5-87BE-67443E8EF086}">
      <p15:sldGuideLst xmlns:p15="http://schemas.microsoft.com/office/powerpoint/2012/main"/>
    </p:ext>
  </p:extLst>
</p:sldLayout>
</file>

<file path=ppt/slideLayouts/slideLayout17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6" name="Slide Number Placeholder 5"/>
          <p:cNvSpPr>
            <a:spLocks noGrp="1"/>
          </p:cNvSpPr>
          <p:nvPr>
            <p:ph type="sldNum" sz="quarter" idx="11"/>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21417860"/>
      </p:ext>
    </p:extLst>
  </p:cSld>
  <p:clrMapOvr>
    <a:masterClrMapping/>
  </p:clrMapOvr>
  <p:transition spd="med">
    <p:wipe dir="r"/>
  </p:transition>
</p:sldLayout>
</file>

<file path=ppt/slideLayouts/slideLayout170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199" tIns="60098" rIns="120199" bIns="60098" anchor="ctr"/>
          <a:lstStyle/>
          <a:p>
            <a:pPr algn="ctr" defTabSz="9029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37093485"/>
      </p:ext>
    </p:extLst>
  </p:cSld>
  <p:clrMapOvr>
    <a:masterClrMapping/>
  </p:clrMapOvr>
  <p:transition spd="med">
    <p:wipe dir="r"/>
  </p:transition>
</p:sldLayout>
</file>

<file path=ppt/slideLayouts/slideLayout170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42146973"/>
      </p:ext>
    </p:extLst>
  </p:cSld>
  <p:clrMapOvr>
    <a:masterClrMapping/>
  </p:clrMapOvr>
  <p:transition spd="med">
    <p:wipe dir="r"/>
  </p:transition>
</p:sldLayout>
</file>

<file path=ppt/slideLayouts/slideLayout170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5092" indent="-3043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8465737"/>
      </p:ext>
    </p:extLst>
  </p:cSld>
  <p:clrMapOvr>
    <a:masterClrMapping/>
  </p:clrMapOvr>
  <p:transition spd="med">
    <p:wipe dir="r"/>
  </p:transition>
</p:sldLayout>
</file>

<file path=ppt/slideLayouts/slideLayout170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0217" tIns="60107" rIns="120217" bIns="60107"/>
          <a:lstStyle/>
          <a:p>
            <a:pPr defTabSz="9029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988429902"/>
      </p:ext>
    </p:extLst>
  </p:cSld>
  <p:clrMapOvr>
    <a:masterClrMapping/>
  </p:clrMapOvr>
  <p:transition spd="med">
    <p:wipe dir="r"/>
  </p:transition>
</p:sldLayout>
</file>

<file path=ppt/slideLayouts/slideLayout170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40239637"/>
      </p:ext>
    </p:extLst>
  </p:cSld>
  <p:clrMapOvr>
    <a:masterClrMapping/>
  </p:clrMapOvr>
  <p:transition spd="med">
    <p:wipe dir="r"/>
  </p:transition>
</p:sldLayout>
</file>

<file path=ppt/slideLayouts/slideLayout1706.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3842321"/>
      </p:ext>
    </p:extLst>
  </p:cSld>
  <p:clrMapOvr>
    <a:masterClrMapping/>
  </p:clrMapOvr>
  <p:transition spd="med">
    <p:wipe dir="r"/>
  </p:transition>
</p:sldLayout>
</file>

<file path=ppt/slideLayouts/slideLayout170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300257" tIns="300257" rIns="300257" bIns="3002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2019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2019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9029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68300197"/>
      </p:ext>
    </p:extLst>
  </p:cSld>
  <p:clrMapOvr>
    <a:masterClrMapping/>
  </p:clrMapOvr>
  <p:transition spd="med">
    <p:wipe dir="r"/>
  </p:transition>
</p:sldLayout>
</file>

<file path=ppt/slideLayouts/slideLayout1708.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40311" tIns="180323" rIns="180323" bIns="180323" anchor="ctr"/>
          <a:lstStyle/>
          <a:p>
            <a:pPr defTabSz="9029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20217" tIns="60107" rIns="120217" bIns="60107" anchor="ctr"/>
          <a:lstStyle/>
          <a:p>
            <a:pPr defTabSz="9029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60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516425506"/>
      </p:ext>
    </p:extLst>
  </p:cSld>
  <p:clrMapOvr>
    <a:masterClrMapping/>
  </p:clrMapOvr>
  <p:transition spd="med">
    <p:wipe dir="r"/>
  </p:transition>
</p:sldLayout>
</file>

<file path=ppt/slideLayouts/slideLayout170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6866"/>
            <a:ext cx="2895600" cy="274637"/>
          </a:xfrm>
          <a:prstGeom prst="rect">
            <a:avLst/>
          </a:prstGeom>
        </p:spPr>
        <p:txBody>
          <a:bodyPr lIns="120217" tIns="60107" rIns="120217" bIns="60107"/>
          <a:lstStyle>
            <a:lvl1pPr eaLnBrk="1" hangingPunct="1">
              <a:defRPr>
                <a:solidFill>
                  <a:srgbClr val="444444"/>
                </a:solidFill>
                <a:latin typeface="Calibri" panose="020F0502020204030204" pitchFamily="34" charset="0"/>
                <a:ea typeface="+mn-ea"/>
              </a:defRPr>
            </a:lvl1pPr>
          </a:lstStyle>
          <a:p>
            <a:pPr defTabSz="902927">
              <a:defRPr/>
            </a:pPr>
            <a:endParaRPr lang="en-US" altLang="zh-TW" sz="3200"/>
          </a:p>
        </p:txBody>
      </p:sp>
    </p:spTree>
    <p:extLst>
      <p:ext uri="{BB962C8B-B14F-4D97-AF65-F5344CB8AC3E}">
        <p14:creationId xmlns:p14="http://schemas.microsoft.com/office/powerpoint/2010/main" val="3761481062"/>
      </p:ext>
    </p:extLst>
  </p:cSld>
  <p:clrMapOvr>
    <a:masterClrMapping/>
  </p:clrMapOvr>
  <p:transition spd="slow">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864334"/>
      </p:ext>
    </p:extLst>
  </p:cSld>
  <p:clrMapOvr>
    <a:masterClrMapping/>
  </p:clrMapOvr>
  <p:transition>
    <p:fade/>
  </p:transition>
</p:sldLayout>
</file>

<file path=ppt/slideLayouts/slideLayout1710.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816"/>
            <a:ext cx="2895600" cy="274637"/>
          </a:xfrm>
          <a:prstGeom prst="rect">
            <a:avLst/>
          </a:prstGeom>
        </p:spPr>
        <p:txBody>
          <a:bodyPr lIns="120217" tIns="60107" rIns="120217" bIns="60107"/>
          <a:lstStyle>
            <a:lvl1pPr eaLnBrk="1" hangingPunct="1">
              <a:defRPr>
                <a:solidFill>
                  <a:srgbClr val="444444"/>
                </a:solidFill>
                <a:latin typeface="Arial" panose="020B0604020202020204" pitchFamily="34" charset="0"/>
                <a:ea typeface="+mn-ea"/>
              </a:defRPr>
            </a:lvl1pPr>
          </a:lstStyle>
          <a:p>
            <a:pPr defTabSz="9029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678421862"/>
      </p:ext>
    </p:extLst>
  </p:cSld>
  <p:clrMapOvr>
    <a:masterClrMapping/>
  </p:clrMapOvr>
  <p:transition spd="med">
    <p:wipe dir="r"/>
  </p:transition>
</p:sldLayout>
</file>

<file path=ppt/slideLayouts/slideLayout171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20217" tIns="60107" rIns="120217" bIns="60107"/>
          <a:lstStyle>
            <a:lvl1pPr eaLnBrk="1" hangingPunct="1">
              <a:defRPr>
                <a:solidFill>
                  <a:srgbClr val="444444"/>
                </a:solidFill>
                <a:latin typeface="Arial" panose="020B0604020202020204" pitchFamily="34" charset="0"/>
                <a:ea typeface="+mn-ea"/>
              </a:defRPr>
            </a:lvl1pPr>
          </a:lstStyle>
          <a:p>
            <a:pPr defTabSz="902927">
              <a:defRPr/>
            </a:pPr>
            <a:endParaRPr lang="en-US" altLang="zh-TW" sz="3200"/>
          </a:p>
        </p:txBody>
      </p:sp>
    </p:spTree>
    <p:extLst>
      <p:ext uri="{BB962C8B-B14F-4D97-AF65-F5344CB8AC3E}">
        <p14:creationId xmlns:p14="http://schemas.microsoft.com/office/powerpoint/2010/main" val="310023332"/>
      </p:ext>
    </p:extLst>
  </p:cSld>
  <p:clrMapOvr>
    <a:masterClrMapping/>
  </p:clrMapOvr>
  <p:transition spd="med">
    <p:wipe dir="r"/>
  </p:transition>
</p:sldLayout>
</file>

<file path=ppt/slideLayouts/slideLayout1712.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0217" tIns="60107" rIns="120217" bIns="60107" anchor="ctr"/>
          <a:lstStyle/>
          <a:p>
            <a:pPr algn="ctr" defTabSz="9029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40587704"/>
      </p:ext>
    </p:extLst>
  </p:cSld>
  <p:clrMapOvr>
    <a:masterClrMapping/>
  </p:clrMapOvr>
  <p:transition spd="med">
    <p:wipe dir="r"/>
  </p:transition>
</p:sldLayout>
</file>

<file path=ppt/slideLayouts/slideLayout171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55712210"/>
      </p:ext>
    </p:extLst>
  </p:cSld>
  <p:clrMapOvr>
    <a:masterClrMapping/>
  </p:clrMapOvr>
  <p:transition spd="med">
    <p:wipe dir="r"/>
  </p:transition>
</p:sldLayout>
</file>

<file path=ppt/slideLayouts/slideLayout1714.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53281" indent="-3043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814361555"/>
      </p:ext>
    </p:extLst>
  </p:cSld>
  <p:clrMapOvr>
    <a:masterClrMapping/>
  </p:clrMapOvr>
  <p:transition spd="med">
    <p:wipe dir="r"/>
  </p:transition>
</p:sldLayout>
</file>

<file path=ppt/slideLayouts/slideLayout1715.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2200" tIns="51298" rIns="102200" bIns="5129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9029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548417577"/>
      </p:ext>
    </p:extLst>
  </p:cSld>
  <p:clrMapOvr>
    <a:masterClrMapping/>
  </p:clrMapOvr>
  <p:transition spd="med">
    <p:wipe dir="r"/>
  </p:transition>
</p:sldLayout>
</file>

<file path=ppt/slideLayouts/slideLayout1716.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2200" tIns="51298" rIns="102200" bIns="51298" anchor="ctr"/>
          <a:lstStyle/>
          <a:p>
            <a:pPr algn="ctr" defTabSz="9029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2200" tIns="51298" rIns="102200" bIns="5129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9029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9029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749585073"/>
      </p:ext>
    </p:extLst>
  </p:cSld>
  <p:clrMapOvr>
    <a:masterClrMapping/>
  </p:clrMapOvr>
  <p:transition spd="med">
    <p:wipe dir="r"/>
  </p:transition>
</p:sldLayout>
</file>

<file path=ppt/slideLayouts/slideLayout1717.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47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78181538"/>
      </p:ext>
    </p:extLst>
  </p:cSld>
  <p:clrMapOvr>
    <a:masterClrMapping/>
  </p:clrMapOvr>
  <p:transition spd="med">
    <p:wipe dir="r"/>
  </p:transition>
</p:sldLayout>
</file>

<file path=ppt/slideLayouts/slideLayout171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20726" tIns="60362" rIns="120726" bIns="60362"/>
          <a:lstStyle/>
          <a:p>
            <a:pPr defTabSz="902927"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249373986"/>
      </p:ext>
    </p:extLst>
  </p:cSld>
  <p:clrMapOvr>
    <a:masterClrMapping/>
  </p:clrMapOvr>
  <p:transition spd="med">
    <p:wipe dir="r"/>
  </p:transition>
</p:sldLayout>
</file>

<file path=ppt/slideLayouts/slideLayout1719.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1518" indent="0" algn="ctr">
              <a:buNone/>
              <a:defRPr sz="2000"/>
            </a:lvl2pPr>
            <a:lvl3pPr marL="903151" indent="0" algn="ctr">
              <a:buNone/>
              <a:defRPr sz="1800"/>
            </a:lvl3pPr>
            <a:lvl4pPr marL="1354610" indent="0" algn="ctr">
              <a:buNone/>
              <a:defRPr sz="1600"/>
            </a:lvl4pPr>
            <a:lvl5pPr marL="1806299" indent="0" algn="ctr">
              <a:buNone/>
              <a:defRPr sz="1600"/>
            </a:lvl5pPr>
            <a:lvl6pPr marL="2257502" indent="0" algn="ctr">
              <a:buNone/>
              <a:defRPr sz="1600"/>
            </a:lvl6pPr>
            <a:lvl7pPr marL="2709126" indent="0" algn="ctr">
              <a:buNone/>
              <a:defRPr sz="1600"/>
            </a:lvl7pPr>
            <a:lvl8pPr marL="3160706" indent="0" algn="ctr">
              <a:buNone/>
              <a:defRPr sz="1600"/>
            </a:lvl8pPr>
            <a:lvl9pPr marL="361233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28909934"/>
      </p:ext>
    </p:extLst>
  </p:cSld>
  <p:clrMapOvr>
    <a:masterClrMapping/>
  </p:clrMapOvr>
  <p:transition spd="med">
    <p:wipe dir="r"/>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6" tIns="45003" rIns="90006" bIns="45003"/>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6" tIns="45003" rIns="90006" bIns="45003"/>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120385"/>
      </p:ext>
    </p:extLst>
  </p:cSld>
  <p:clrMapOvr>
    <a:masterClrMapping/>
  </p:clrMapOvr>
  <p:transition spd="med">
    <p:wipe dir="r"/>
  </p:transition>
</p:sldLayout>
</file>

<file path=ppt/slideLayouts/slideLayout1720.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31435739"/>
      </p:ext>
    </p:extLst>
  </p:cSld>
  <p:clrMapOvr>
    <a:masterClrMapping/>
  </p:clrMapOvr>
  <p:transition spd="med">
    <p:wipe dir="r"/>
  </p:transition>
</p:sldLayout>
</file>

<file path=ppt/slideLayouts/slideLayout17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1518" indent="0">
              <a:buNone/>
              <a:defRPr sz="2000"/>
            </a:lvl2pPr>
            <a:lvl3pPr marL="903151" indent="0">
              <a:buNone/>
              <a:defRPr sz="1800"/>
            </a:lvl3pPr>
            <a:lvl4pPr marL="1354610" indent="0">
              <a:buNone/>
              <a:defRPr sz="1600"/>
            </a:lvl4pPr>
            <a:lvl5pPr marL="1806299" indent="0">
              <a:buNone/>
              <a:defRPr sz="1600"/>
            </a:lvl5pPr>
            <a:lvl6pPr marL="2257502" indent="0">
              <a:buNone/>
              <a:defRPr sz="1600"/>
            </a:lvl6pPr>
            <a:lvl7pPr marL="2709126" indent="0">
              <a:buNone/>
              <a:defRPr sz="1600"/>
            </a:lvl7pPr>
            <a:lvl8pPr marL="3160706" indent="0">
              <a:buNone/>
              <a:defRPr sz="1600"/>
            </a:lvl8pPr>
            <a:lvl9pPr marL="361233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65013129"/>
      </p:ext>
    </p:extLst>
  </p:cSld>
  <p:clrMapOvr>
    <a:masterClrMapping/>
  </p:clrMapOvr>
  <p:transition spd="med">
    <p:wipe dir="r"/>
  </p:transition>
</p:sldLayout>
</file>

<file path=ppt/slideLayouts/slideLayout1722.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70110867"/>
      </p:ext>
    </p:extLst>
  </p:cSld>
  <p:clrMapOvr>
    <a:masterClrMapping/>
  </p:clrMapOvr>
  <p:transition spd="med">
    <p:wipe dir="r"/>
  </p:transition>
</p:sldLayout>
</file>

<file path=ppt/slideLayouts/slideLayout1723.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23634796"/>
      </p:ext>
    </p:extLst>
  </p:cSld>
  <p:clrMapOvr>
    <a:masterClrMapping/>
  </p:clrMapOvr>
  <p:transition spd="med">
    <p:wipe dir="r"/>
  </p:transition>
</p:sldLayout>
</file>

<file path=ppt/slideLayouts/slideLayout17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34271060"/>
      </p:ext>
    </p:extLst>
  </p:cSld>
  <p:clrMapOvr>
    <a:masterClrMapping/>
  </p:clrMapOvr>
  <p:transition spd="med">
    <p:wipe dir="r"/>
  </p:transition>
</p:sldLayout>
</file>

<file path=ppt/slideLayouts/slideLayout17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06162501"/>
      </p:ext>
    </p:extLst>
  </p:cSld>
  <p:clrMapOvr>
    <a:masterClrMapping/>
  </p:clrMapOvr>
  <p:transition spd="med">
    <p:wipe dir="r"/>
  </p:transition>
</p:sldLayout>
</file>

<file path=ppt/slideLayouts/slideLayout1726.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62648907"/>
      </p:ext>
    </p:extLst>
  </p:cSld>
  <p:clrMapOvr>
    <a:masterClrMapping/>
  </p:clrMapOvr>
  <p:transition spd="med">
    <p:wipe dir="r"/>
  </p:transition>
</p:sldLayout>
</file>

<file path=ppt/slideLayouts/slideLayout1727.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1518" indent="0">
              <a:buNone/>
              <a:defRPr sz="2800"/>
            </a:lvl2pPr>
            <a:lvl3pPr marL="903151" indent="0">
              <a:buNone/>
              <a:defRPr sz="2400"/>
            </a:lvl3pPr>
            <a:lvl4pPr marL="1354610" indent="0">
              <a:buNone/>
              <a:defRPr sz="2000"/>
            </a:lvl4pPr>
            <a:lvl5pPr marL="1806299" indent="0">
              <a:buNone/>
              <a:defRPr sz="2000"/>
            </a:lvl5pPr>
            <a:lvl6pPr marL="2257502" indent="0">
              <a:buNone/>
              <a:defRPr sz="2000"/>
            </a:lvl6pPr>
            <a:lvl7pPr marL="2709126" indent="0">
              <a:buNone/>
              <a:defRPr sz="2000"/>
            </a:lvl7pPr>
            <a:lvl8pPr marL="3160706" indent="0">
              <a:buNone/>
              <a:defRPr sz="2000"/>
            </a:lvl8pPr>
            <a:lvl9pPr marL="361233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64789883"/>
      </p:ext>
    </p:extLst>
  </p:cSld>
  <p:clrMapOvr>
    <a:masterClrMapping/>
  </p:clrMapOvr>
  <p:transition spd="med">
    <p:wipe dir="r"/>
  </p:transition>
</p:sldLayout>
</file>

<file path=ppt/slideLayouts/slideLayout17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72701276"/>
      </p:ext>
    </p:extLst>
  </p:cSld>
  <p:clrMapOvr>
    <a:masterClrMapping/>
  </p:clrMapOvr>
  <p:transition spd="med">
    <p:wipe dir="r"/>
  </p:transition>
</p:sldLayout>
</file>

<file path=ppt/slideLayouts/slideLayout17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40643634"/>
      </p:ext>
    </p:extLst>
  </p:cSld>
  <p:clrMapOvr>
    <a:masterClrMapping/>
  </p:clrMapOvr>
  <p:transition spd="med">
    <p:wipe dir="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307858"/>
      </p:ext>
    </p:extLst>
  </p:cSld>
  <p:clrMapOvr>
    <a:masterClrMapping/>
  </p:clrMapOvr>
</p:sldLayout>
</file>

<file path=ppt/slideLayouts/slideLayout1730.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41749310"/>
      </p:ext>
    </p:extLst>
  </p:cSld>
  <p:clrMapOvr>
    <a:masterClrMapping/>
  </p:clrMapOvr>
  <p:transition spd="med">
    <p:wipe dir="r"/>
  </p:transition>
</p:sldLayout>
</file>

<file path=ppt/slideLayouts/slideLayout1731.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537"/>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985553959"/>
      </p:ext>
    </p:extLst>
  </p:cSld>
  <p:clrMapOvr>
    <a:masterClrMapping/>
  </p:clrMapOvr>
  <p:transition spd="med">
    <p:wipe dir="r"/>
  </p:transition>
</p:sldLayout>
</file>

<file path=ppt/slideLayouts/slideLayout1732.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328" tIns="45163" rIns="90328" bIns="45163"/>
          <a:lstStyle>
            <a:lvl1pPr eaLnBrk="1" hangingPunct="1">
              <a:defRPr>
                <a:solidFill>
                  <a:srgbClr val="444444"/>
                </a:solidFill>
                <a:latin typeface="Arial" charset="0"/>
                <a:ea typeface="+mn-ea"/>
              </a:defRPr>
            </a:lvl1pPr>
          </a:lstStyle>
          <a:p>
            <a:pPr defTabSz="678150">
              <a:defRPr/>
            </a:pPr>
            <a:endParaRPr lang="en-US" altLang="zh-TW" dirty="0"/>
          </a:p>
        </p:txBody>
      </p:sp>
    </p:spTree>
    <p:extLst>
      <p:ext uri="{BB962C8B-B14F-4D97-AF65-F5344CB8AC3E}">
        <p14:creationId xmlns:p14="http://schemas.microsoft.com/office/powerpoint/2010/main" val="1526321680"/>
      </p:ext>
    </p:extLst>
  </p:cSld>
  <p:clrMapOvr>
    <a:masterClrMapping/>
  </p:clrMapOvr>
</p:sldLayout>
</file>

<file path=ppt/slideLayouts/slideLayout173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429680638"/>
      </p:ext>
    </p:extLst>
  </p:cSld>
  <p:clrMapOvr>
    <a:masterClrMapping/>
  </p:clrMapOvr>
  <p:transition spd="med">
    <p:wipe dir="r"/>
  </p:transition>
</p:sldLayout>
</file>

<file path=ppt/slideLayouts/slideLayout173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023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023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fld id="{116A85C1-27ED-4431-8B7E-C187FA0F4681}" type="slidenum">
              <a:rPr lang="en-US" smtClean="0">
                <a:solidFill>
                  <a:srgbClr val="000000">
                    <a:lumMod val="60000"/>
                    <a:lumOff val="40000"/>
                  </a:srgbClr>
                </a:solidFill>
              </a:rPr>
              <a:pPr defTabSz="90304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0218" tIns="60110" rIns="120218" bIns="6011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0232" tIns="60115" rIns="120232" bIns="601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304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0232" tIns="60115" rIns="120232" bIns="601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1883794887"/>
      </p:ext>
    </p:extLst>
  </p:cSld>
  <p:clrMapOvr>
    <a:masterClrMapping/>
  </p:clrMapOvr>
  <p:transition spd="med">
    <p:wipe dir="r"/>
  </p:transition>
</p:sldLayout>
</file>

<file path=ppt/slideLayouts/slideLayout173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004712260"/>
      </p:ext>
    </p:extLst>
  </p:cSld>
  <p:clrMapOvr>
    <a:masterClrMapping/>
  </p:clrMapOvr>
  <p:transition spd="med">
    <p:wipe dir="r"/>
  </p:transition>
</p:sldLayout>
</file>

<file path=ppt/slideLayouts/slideLayout17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044" tIns="25718" rIns="51044"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044" tIns="25718" rIns="51044"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044" tIns="25718" rIns="51044" bIns="25718"/>
          <a:lstStyle/>
          <a:p>
            <a:pPr defTabSz="67723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65288582"/>
      </p:ext>
    </p:extLst>
  </p:cSld>
  <p:clrMapOvr>
    <a:masterClrMapping/>
  </p:clrMapOvr>
</p:sldLayout>
</file>

<file path=ppt/slideLayouts/slideLayout173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06905974"/>
      </p:ext>
    </p:extLst>
  </p:cSld>
  <p:clrMapOvr>
    <a:masterClrMapping/>
  </p:clrMapOvr>
  <p:transition spd="med">
    <p:wipe dir="r"/>
  </p:transition>
</p:sldLayout>
</file>

<file path=ppt/slideLayouts/slideLayout173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93194370"/>
      </p:ext>
    </p:extLst>
  </p:cSld>
  <p:clrMapOvr>
    <a:masterClrMapping/>
  </p:clrMapOvr>
  <p:transition spd="med">
    <p:wipe dir="r"/>
  </p:transition>
</p:sldLayout>
</file>

<file path=ppt/slideLayouts/slideLayout173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32517433"/>
      </p:ext>
    </p:extLst>
  </p:cSld>
  <p:clrMapOvr>
    <a:masterClrMapping/>
  </p:clrMapOvr>
  <p:transition spd="med">
    <p:wipe dir="r"/>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3717319"/>
      </p:ext>
    </p:extLst>
  </p:cSld>
  <p:clrMapOvr>
    <a:masterClrMapping/>
  </p:clrMapOvr>
  <p:transition spd="med">
    <p:wipe dir="r"/>
  </p:transition>
</p:sldLayout>
</file>

<file path=ppt/slideLayouts/slideLayout174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001" rIns="0" bIns="450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88571078"/>
      </p:ext>
    </p:extLst>
  </p:cSld>
  <p:clrMapOvr>
    <a:masterClrMapping/>
  </p:clrMapOvr>
  <p:transition spd="med">
    <p:wipe dir="r"/>
  </p:transition>
</p:sldLayout>
</file>

<file path=ppt/slideLayouts/slideLayout174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8176337"/>
      </p:ext>
    </p:extLst>
  </p:cSld>
  <p:clrMapOvr>
    <a:masterClrMapping/>
  </p:clrMapOvr>
  <p:transition spd="med">
    <p:wipe dir="r"/>
  </p:transition>
</p:sldLayout>
</file>

<file path=ppt/slideLayouts/slideLayout174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1" rIns="0" bIns="450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5"/>
            <a:ext cx="7960422"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0848972"/>
      </p:ext>
    </p:extLst>
  </p:cSld>
  <p:clrMapOvr>
    <a:masterClrMapping/>
  </p:clrMapOvr>
  <p:transition spd="med">
    <p:wipe dir="r"/>
  </p:transition>
</p:sldLayout>
</file>

<file path=ppt/slideLayouts/slideLayout174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47045236"/>
      </p:ext>
    </p:extLst>
  </p:cSld>
  <p:clrMapOvr>
    <a:masterClrMapping/>
  </p:clrMapOvr>
  <p:transition spd="med">
    <p:wipe dir="r"/>
  </p:transition>
</p:sldLayout>
</file>

<file path=ppt/slideLayouts/slideLayout174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07690831"/>
      </p:ext>
    </p:extLst>
  </p:cSld>
  <p:clrMapOvr>
    <a:masterClrMapping/>
  </p:clrMapOvr>
  <p:transition spd="med">
    <p:wipe dir="r"/>
  </p:transition>
</p:sldLayout>
</file>

<file path=ppt/slideLayouts/slideLayout174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001" rIns="0" bIns="450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910109"/>
      </p:ext>
    </p:extLst>
  </p:cSld>
  <p:clrMapOvr>
    <a:masterClrMapping/>
  </p:clrMapOvr>
  <p:transition spd="med">
    <p:wipe dir="r"/>
  </p:transition>
</p:sldLayout>
</file>

<file path=ppt/slideLayouts/slideLayout174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001" rIns="0" bIns="450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085"/>
            <a:ext cx="4305300" cy="313267"/>
          </a:xfrm>
          <a:prstGeom prst="rect">
            <a:avLst/>
          </a:prstGeom>
        </p:spPr>
        <p:txBody>
          <a:bodyPr lIns="0" tIns="45001" rIns="0" bIns="45001" anchor="t" anchorCtr="0"/>
          <a:lstStyle>
            <a:lvl1pPr marL="224288" indent="-2242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39" indent="-166987">
              <a:lnSpc>
                <a:spcPct val="100000"/>
              </a:lnSpc>
              <a:spcBef>
                <a:spcPts val="300"/>
              </a:spcBef>
              <a:spcAft>
                <a:spcPts val="0"/>
              </a:spcAft>
              <a:buClr>
                <a:srgbClr val="808080"/>
              </a:buClr>
              <a:defRPr>
                <a:latin typeface="+mn-lt"/>
                <a:ea typeface="Arial"/>
              </a:defRPr>
            </a:lvl3pPr>
            <a:lvl4pPr marL="1236537" indent="-2258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61147000"/>
      </p:ext>
    </p:extLst>
  </p:cSld>
  <p:clrMapOvr>
    <a:masterClrMapping/>
  </p:clrMapOvr>
  <p:transition spd="med">
    <p:wipe dir="r"/>
  </p:transition>
</p:sldLayout>
</file>

<file path=ppt/slideLayouts/slideLayout174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5001" rIns="0" bIns="450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31346628"/>
      </p:ext>
    </p:extLst>
  </p:cSld>
  <p:clrMapOvr>
    <a:masterClrMapping/>
  </p:clrMapOvr>
  <p:transition spd="med">
    <p:wipe dir="r"/>
  </p:transition>
</p:sldLayout>
</file>

<file path=ppt/slideLayouts/slideLayout174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530120"/>
      </p:ext>
    </p:extLst>
  </p:cSld>
  <p:clrMapOvr>
    <a:masterClrMapping/>
  </p:clrMapOvr>
  <p:transition spd="med">
    <p:wipe dir="r"/>
  </p:transition>
</p:sldLayout>
</file>

<file path=ppt/slideLayouts/slideLayout174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999108"/>
      </p:ext>
    </p:extLst>
  </p:cSld>
  <p:clrMapOvr>
    <a:masterClrMapping/>
  </p:clrMapOvr>
  <p:transition spd="med">
    <p:wipe dir="r"/>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266" tIns="34289" rIns="67266"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78095411"/>
      </p:ext>
    </p:extLst>
  </p:cSld>
  <p:clrMapOvr>
    <a:masterClrMapping/>
  </p:clrMapOvr>
  <p:transition spd="med">
    <p:zoom dir="in"/>
  </p:transition>
</p:sldLayout>
</file>

<file path=ppt/slideLayouts/slideLayout175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4967161"/>
      </p:ext>
    </p:extLst>
  </p:cSld>
  <p:clrMapOvr>
    <a:masterClrMapping/>
  </p:clrMapOvr>
  <p:transition spd="med">
    <p:wipe dir="r"/>
  </p:transition>
</p:sldLayout>
</file>

<file path=ppt/slideLayouts/slideLayout175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80562996"/>
      </p:ext>
    </p:extLst>
  </p:cSld>
  <p:clrMapOvr>
    <a:masterClrMapping/>
  </p:clrMapOvr>
  <p:transition spd="med">
    <p:wipe dir="r"/>
  </p:transition>
</p:sldLayout>
</file>

<file path=ppt/slideLayouts/slideLayout175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91535872"/>
      </p:ext>
    </p:extLst>
  </p:cSld>
  <p:clrMapOvr>
    <a:masterClrMapping/>
  </p:clrMapOvr>
  <p:transition spd="med">
    <p:wipe dir="r"/>
  </p:transition>
</p:sldLayout>
</file>

<file path=ppt/slideLayouts/slideLayout175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36591624"/>
      </p:ext>
    </p:extLst>
  </p:cSld>
  <p:clrMapOvr>
    <a:masterClrMapping/>
  </p:clrMapOvr>
  <p:transition spd="med">
    <p:wipe dir="r"/>
  </p:transition>
</p:sldLayout>
</file>

<file path=ppt/slideLayouts/slideLayout175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38912332"/>
      </p:ext>
    </p:extLst>
  </p:cSld>
  <p:clrMapOvr>
    <a:masterClrMapping/>
  </p:clrMapOvr>
  <p:transition spd="med">
    <p:wipe dir="r"/>
  </p:transition>
</p:sldLayout>
</file>

<file path=ppt/slideLayouts/slideLayout175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001" rIns="0" bIns="450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97236806"/>
      </p:ext>
    </p:extLst>
  </p:cSld>
  <p:clrMapOvr>
    <a:masterClrMapping/>
  </p:clrMapOvr>
  <p:transition spd="med">
    <p:wipe dir="r"/>
  </p:transition>
</p:sldLayout>
</file>

<file path=ppt/slideLayouts/slideLayout175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632530573"/>
      </p:ext>
    </p:extLst>
  </p:cSld>
  <p:clrMapOvr>
    <a:masterClrMapping/>
  </p:clrMapOvr>
  <p:transition spd="med">
    <p:wipe dir="r"/>
  </p:transition>
</p:sldLayout>
</file>

<file path=ppt/slideLayouts/slideLayout175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28292875"/>
      </p:ext>
    </p:extLst>
  </p:cSld>
  <p:clrMapOvr>
    <a:masterClrMapping/>
  </p:clrMapOvr>
  <p:transition spd="med">
    <p:wipe dir="r"/>
  </p:transition>
</p:sldLayout>
</file>

<file path=ppt/slideLayouts/slideLayout175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2418710"/>
      </p:ext>
    </p:extLst>
  </p:cSld>
  <p:clrMapOvr>
    <a:masterClrMapping/>
  </p:clrMapOvr>
  <p:transition spd="med">
    <p:wipe dir="r"/>
  </p:transition>
</p:sldLayout>
</file>

<file path=ppt/slideLayouts/slideLayout175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2225153"/>
      </p:ext>
    </p:extLst>
  </p:cSld>
  <p:clrMapOvr>
    <a:masterClrMapping/>
  </p:clrMapOvr>
  <p:transition spd="slow">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460142"/>
      </p:ext>
    </p:extLst>
  </p:cSld>
  <p:clrMapOvr>
    <a:masterClrMapping/>
  </p:clrMapOvr>
  <p:transition spd="med">
    <p:zoom dir="in"/>
  </p:transition>
</p:sldLayout>
</file>

<file path=ppt/slideLayouts/slideLayout176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179" rIns="0" bIns="451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6443" indent="0">
              <a:lnSpc>
                <a:spcPct val="100000"/>
              </a:lnSpc>
              <a:spcBef>
                <a:spcPts val="300"/>
              </a:spcBef>
              <a:spcAft>
                <a:spcPts val="0"/>
              </a:spcAft>
              <a:buClr>
                <a:srgbClr val="808080"/>
              </a:buClr>
              <a:buNone/>
              <a:defRPr>
                <a:latin typeface="+mn-lt"/>
                <a:ea typeface="Arial"/>
              </a:defRPr>
            </a:lvl2pPr>
            <a:lvl3pPr marL="679778" indent="0">
              <a:lnSpc>
                <a:spcPct val="100000"/>
              </a:lnSpc>
              <a:spcBef>
                <a:spcPts val="300"/>
              </a:spcBef>
              <a:spcAft>
                <a:spcPts val="0"/>
              </a:spcAft>
              <a:buClr>
                <a:srgbClr val="808080"/>
              </a:buClr>
              <a:buNone/>
              <a:defRPr>
                <a:latin typeface="+mn-lt"/>
                <a:ea typeface="Arial"/>
              </a:defRPr>
            </a:lvl3pPr>
            <a:lvl4pPr marL="1242055" indent="-2269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31787962"/>
      </p:ext>
    </p:extLst>
  </p:cSld>
  <p:clrMapOvr>
    <a:masterClrMapping/>
  </p:clrMapOvr>
  <p:transition spd="med">
    <p:wipe dir="r"/>
  </p:transition>
</p:sldLayout>
</file>

<file path=ppt/slideLayouts/slideLayout176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676" tIns="45338" rIns="90676" bIns="45338"/>
          <a:lstStyle>
            <a:lvl1pPr marL="180844" indent="-180844">
              <a:buClr>
                <a:srgbClr val="0085C3"/>
              </a:buClr>
              <a:defRPr sz="1600">
                <a:solidFill>
                  <a:schemeClr val="tx1"/>
                </a:solidFill>
              </a:defRPr>
            </a:lvl1pPr>
            <a:lvl2pPr marL="355337" indent="-174550">
              <a:buClr>
                <a:srgbClr val="0085C3"/>
              </a:buClr>
              <a:defRPr sz="1400" baseline="0">
                <a:solidFill>
                  <a:schemeClr val="tx1"/>
                </a:solidFill>
              </a:defRPr>
            </a:lvl2pPr>
            <a:lvl3pPr marL="536182" indent="-180844">
              <a:buClr>
                <a:srgbClr val="0085C3"/>
              </a:buClr>
              <a:buFont typeface="Arial" panose="020B0604020202020204" pitchFamily="34" charset="0"/>
              <a:buChar char="&gt;"/>
              <a:defRPr sz="1400" baseline="0">
                <a:solidFill>
                  <a:schemeClr val="tx1"/>
                </a:solidFill>
              </a:defRPr>
            </a:lvl3pPr>
            <a:lvl4pPr marL="1358612" indent="0">
              <a:buClr>
                <a:srgbClr val="0085C3"/>
              </a:buClr>
              <a:buNone/>
              <a:defRPr/>
            </a:lvl4pPr>
            <a:lvl5pPr marL="18116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676" tIns="45338" rIns="90676" bIns="453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91064268"/>
      </p:ext>
    </p:extLst>
  </p:cSld>
  <p:clrMapOvr>
    <a:masterClrMapping/>
  </p:clrMapOvr>
  <p:transition>
    <p:fade/>
  </p:transition>
</p:sldLayout>
</file>

<file path=ppt/slideLayouts/slideLayout176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419738"/>
      </p:ext>
    </p:extLst>
  </p:cSld>
  <p:clrMapOvr>
    <a:masterClrMapping/>
  </p:clrMapOvr>
  <p:transition spd="med">
    <p:wipe dir="r"/>
  </p:transition>
</p:sldLayout>
</file>

<file path=ppt/slideLayouts/slideLayout176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5795" indent="-1722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676" tIns="45338" rIns="90676" bIns="45338"/>
          <a:lstStyle/>
          <a:p>
            <a:r>
              <a:rPr lang="en-US"/>
              <a:t>Click to edit Master title style</a:t>
            </a:r>
          </a:p>
        </p:txBody>
      </p:sp>
    </p:spTree>
    <p:extLst>
      <p:ext uri="{BB962C8B-B14F-4D97-AF65-F5344CB8AC3E}">
        <p14:creationId xmlns:p14="http://schemas.microsoft.com/office/powerpoint/2010/main" val="3059010834"/>
      </p:ext>
    </p:extLst>
  </p:cSld>
  <p:clrMapOvr>
    <a:masterClrMapping/>
  </p:clrMapOvr>
  <p:transition spd="med">
    <p:wipe dir="r"/>
  </p:transition>
</p:sldLayout>
</file>

<file path=ppt/slideLayouts/slideLayout176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674" tIns="45337" rIns="90674" bIns="45337"/>
          <a:lstStyle>
            <a:lvl1pPr>
              <a:defRPr/>
            </a:lvl1pPr>
          </a:lstStyle>
          <a:p>
            <a:r>
              <a:rPr lang="en-US" dirty="0"/>
              <a:t>Click to edit content page title</a:t>
            </a:r>
          </a:p>
        </p:txBody>
      </p:sp>
    </p:spTree>
    <p:extLst>
      <p:ext uri="{BB962C8B-B14F-4D97-AF65-F5344CB8AC3E}">
        <p14:creationId xmlns:p14="http://schemas.microsoft.com/office/powerpoint/2010/main" val="126174256"/>
      </p:ext>
    </p:extLst>
  </p:cSld>
  <p:clrMapOvr>
    <a:masterClrMapping/>
  </p:clrMapOvr>
  <p:transition spd="med">
    <p:wipe dir="r"/>
  </p:transition>
</p:sldLayout>
</file>

<file path=ppt/slideLayouts/slideLayout176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998" tIns="34286" rIns="67998" bIns="34286" rtlCol="0" anchor="ctr"/>
          <a:lstStyle/>
          <a:p>
            <a:pPr algn="ctr" defTabSz="67122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661024553"/>
      </p:ext>
    </p:extLst>
  </p:cSld>
  <p:clrMapOvr>
    <a:masterClrMapping/>
  </p:clrMapOvr>
  <p:transition spd="med">
    <p:wipe dir="r"/>
  </p:transition>
</p:sldLayout>
</file>

<file path=ppt/slideLayouts/slideLayout176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7809387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176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74" tIns="45337" rIns="90674" bIns="45337"/>
          <a:lstStyle/>
          <a:p>
            <a:r>
              <a:rPr lang="zh-TW" altLang="en-US" noProof="1"/>
              <a:t>按一下以編輯母片標題樣式</a:t>
            </a:r>
          </a:p>
        </p:txBody>
      </p:sp>
    </p:spTree>
    <p:extLst>
      <p:ext uri="{BB962C8B-B14F-4D97-AF65-F5344CB8AC3E}">
        <p14:creationId xmlns:p14="http://schemas.microsoft.com/office/powerpoint/2010/main" val="3723458567"/>
      </p:ext>
    </p:extLst>
  </p:cSld>
  <p:clrMapOvr>
    <a:masterClrMapping/>
  </p:clrMapOvr>
  <p:transition spd="med">
    <p:wipe dir="r"/>
  </p:transition>
</p:sldLayout>
</file>

<file path=ppt/slideLayouts/slideLayout176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4900674"/>
      </p:ext>
    </p:extLst>
  </p:cSld>
  <p:clrMapOvr>
    <a:masterClrMapping/>
  </p:clrMapOvr>
  <p:transition spd="slow">
    <p:fade/>
  </p:transition>
</p:sldLayout>
</file>

<file path=ppt/slideLayouts/slideLayout176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9922" indent="-1699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9765" indent="-1699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2524" indent="-1131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8690" indent="-169922">
              <a:lnSpc>
                <a:spcPct val="100000"/>
              </a:lnSpc>
              <a:spcBef>
                <a:spcPts val="300"/>
              </a:spcBef>
              <a:buClr>
                <a:schemeClr val="bg1">
                  <a:lumMod val="60000"/>
                  <a:lumOff val="40000"/>
                </a:schemeClr>
              </a:buClr>
              <a:buFont typeface="Arial" panose="020B0604020202020204" pitchFamily="34" charset="0"/>
              <a:buChar char="•"/>
              <a:defRPr sz="900"/>
            </a:lvl4pPr>
            <a:lvl5pPr marL="1528329" indent="-1699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78690226"/>
      </p:ext>
    </p:extLst>
  </p:cSld>
  <p:clrMapOvr>
    <a:masterClrMapping/>
  </p:clrMapOvr>
  <p:extLst mod="1">
    <p:ext uri="{DCECCB84-F9BA-43D5-87BE-67443E8EF086}">
      <p15:sldGuideLst xmlns:p15="http://schemas.microsoft.com/office/powerpoint/2012/main"/>
    </p:ext>
  </p:extLst>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933177685"/>
      </p:ext>
    </p:extLst>
  </p:cSld>
  <p:clrMapOvr>
    <a:masterClrMapping/>
  </p:clrMapOvr>
  <p:transition spd="med">
    <p:wipe dir="r"/>
  </p:transition>
</p:sldLayout>
</file>

<file path=ppt/slideLayouts/slideLayout177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7067393"/>
      </p:ext>
    </p:extLst>
  </p:cSld>
  <p:clrMapOvr>
    <a:masterClrMapping/>
  </p:clrMapOvr>
  <p:transition>
    <p:fade/>
  </p:transition>
</p:sldLayout>
</file>

<file path=ppt/slideLayouts/slideLayout177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676" tIns="45338" rIns="90676" bIns="453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676" tIns="45338" rIns="90676" bIns="453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6120175"/>
      </p:ext>
    </p:extLst>
  </p:cSld>
  <p:clrMapOvr>
    <a:masterClrMapping/>
  </p:clrMapOvr>
  <p:transition spd="med">
    <p:wipe dir="r"/>
  </p:transition>
</p:sldLayout>
</file>

<file path=ppt/slideLayouts/slideLayout177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6778878"/>
      </p:ext>
    </p:extLst>
  </p:cSld>
  <p:clrMapOvr>
    <a:masterClrMapping/>
  </p:clrMapOvr>
</p:sldLayout>
</file>

<file path=ppt/slideLayouts/slideLayout177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9611480"/>
      </p:ext>
    </p:extLst>
  </p:cSld>
  <p:clrMapOvr>
    <a:masterClrMapping/>
  </p:clrMapOvr>
  <p:transition spd="med">
    <p:wipe dir="r"/>
  </p:transition>
</p:sldLayout>
</file>

<file path=ppt/slideLayouts/slideLayout177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769" tIns="34289" rIns="6776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05785942"/>
      </p:ext>
    </p:extLst>
  </p:cSld>
  <p:clrMapOvr>
    <a:masterClrMapping/>
  </p:clrMapOvr>
  <p:transition spd="med">
    <p:zoom dir="in"/>
  </p:transition>
</p:sldLayout>
</file>

<file path=ppt/slideLayouts/slideLayout177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9752128"/>
      </p:ext>
    </p:extLst>
  </p:cSld>
  <p:clrMapOvr>
    <a:masterClrMapping/>
  </p:clrMapOvr>
  <p:transition spd="med">
    <p:zoom dir="in"/>
  </p:transition>
</p:sldLayout>
</file>

<file path=ppt/slideLayouts/slideLayout177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9381157"/>
      </p:ext>
    </p:extLst>
  </p:cSld>
  <p:clrMapOvr>
    <a:masterClrMapping/>
  </p:clrMapOvr>
  <p:transition spd="med">
    <p:wipe dir="r"/>
  </p:transition>
</p:sldLayout>
</file>

<file path=ppt/slideLayouts/slideLayout177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6366316"/>
      </p:ext>
    </p:extLst>
  </p:cSld>
  <p:clrMapOvr>
    <a:masterClrMapping/>
  </p:clrMapOvr>
  <p:transition spd="med">
    <p:wipe dir="r"/>
  </p:transition>
</p:sldLayout>
</file>

<file path=ppt/slideLayouts/slideLayout177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308" tIns="226308" rIns="226308" bIns="22630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0576614"/>
      </p:ext>
    </p:extLst>
  </p:cSld>
  <p:clrMapOvr>
    <a:masterClrMapping/>
  </p:clrMapOvr>
  <p:transition spd="med">
    <p:wipe dir="r"/>
  </p:transition>
</p:sldLayout>
</file>

<file path=ppt/slideLayouts/slideLayout177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575395635"/>
      </p:ext>
    </p:extLst>
  </p:cSld>
  <p:clrMapOvr>
    <a:masterClrMapping/>
  </p:clrMapOvr>
  <p:transition spd="slow">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858464"/>
      </p:ext>
    </p:extLst>
  </p:cSld>
  <p:clrMapOvr>
    <a:masterClrMapping/>
  </p:clrMapOvr>
  <p:transition spd="med">
    <p:wipe dir="r"/>
  </p:transition>
</p:sldLayout>
</file>

<file path=ppt/slideLayouts/slideLayout178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676" tIns="45338" rIns="90676" bIns="453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7502" indent="-2293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54092875"/>
      </p:ext>
    </p:extLst>
  </p:cSld>
  <p:clrMapOvr>
    <a:masterClrMapping/>
  </p:clrMapOvr>
  <p:transition spd="med">
    <p:wipe dir="r"/>
  </p:transition>
</p:sldLayout>
</file>

<file path=ppt/slideLayouts/slideLayout178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1518" indent="0" algn="ctr">
              <a:buNone/>
              <a:defRPr sz="2000"/>
            </a:lvl2pPr>
            <a:lvl3pPr marL="903151" indent="0" algn="ctr">
              <a:buNone/>
              <a:defRPr sz="1800"/>
            </a:lvl3pPr>
            <a:lvl4pPr marL="1354610" indent="0" algn="ctr">
              <a:buNone/>
              <a:defRPr sz="1600"/>
            </a:lvl4pPr>
            <a:lvl5pPr marL="1806299" indent="0" algn="ctr">
              <a:buNone/>
              <a:defRPr sz="1600"/>
            </a:lvl5pPr>
            <a:lvl6pPr marL="2257502" indent="0" algn="ctr">
              <a:buNone/>
              <a:defRPr sz="1600"/>
            </a:lvl6pPr>
            <a:lvl7pPr marL="2709126" indent="0" algn="ctr">
              <a:buNone/>
              <a:defRPr sz="1600"/>
            </a:lvl7pPr>
            <a:lvl8pPr marL="3160706" indent="0" algn="ctr">
              <a:buNone/>
              <a:defRPr sz="1600"/>
            </a:lvl8pPr>
            <a:lvl9pPr marL="361233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06206297"/>
      </p:ext>
    </p:extLst>
  </p:cSld>
  <p:clrMapOvr>
    <a:masterClrMapping/>
  </p:clrMapOvr>
  <p:transition spd="med">
    <p:wipe dir="r"/>
  </p:transition>
</p:sldLayout>
</file>

<file path=ppt/slideLayouts/slideLayout178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3548719"/>
      </p:ext>
    </p:extLst>
  </p:cSld>
  <p:clrMapOvr>
    <a:masterClrMapping/>
  </p:clrMapOvr>
  <p:transition spd="med">
    <p:wipe dir="r"/>
  </p:transition>
</p:sldLayout>
</file>

<file path=ppt/slideLayouts/slideLayout178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1518" indent="0">
              <a:buNone/>
              <a:defRPr sz="2000"/>
            </a:lvl2pPr>
            <a:lvl3pPr marL="903151" indent="0">
              <a:buNone/>
              <a:defRPr sz="1800"/>
            </a:lvl3pPr>
            <a:lvl4pPr marL="1354610" indent="0">
              <a:buNone/>
              <a:defRPr sz="1600"/>
            </a:lvl4pPr>
            <a:lvl5pPr marL="1806299" indent="0">
              <a:buNone/>
              <a:defRPr sz="1600"/>
            </a:lvl5pPr>
            <a:lvl6pPr marL="2257502" indent="0">
              <a:buNone/>
              <a:defRPr sz="1600"/>
            </a:lvl6pPr>
            <a:lvl7pPr marL="2709126" indent="0">
              <a:buNone/>
              <a:defRPr sz="1600"/>
            </a:lvl7pPr>
            <a:lvl8pPr marL="3160706" indent="0">
              <a:buNone/>
              <a:defRPr sz="1600"/>
            </a:lvl8pPr>
            <a:lvl9pPr marL="361233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35061904"/>
      </p:ext>
    </p:extLst>
  </p:cSld>
  <p:clrMapOvr>
    <a:masterClrMapping/>
  </p:clrMapOvr>
  <p:transition spd="med">
    <p:wipe dir="r"/>
  </p:transition>
</p:sldLayout>
</file>

<file path=ppt/slideLayouts/slideLayout178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99735800"/>
      </p:ext>
    </p:extLst>
  </p:cSld>
  <p:clrMapOvr>
    <a:masterClrMapping/>
  </p:clrMapOvr>
  <p:transition spd="med">
    <p:wipe dir="r"/>
  </p:transition>
</p:sldLayout>
</file>

<file path=ppt/slideLayouts/slideLayout178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1518" indent="0">
              <a:buNone/>
              <a:defRPr sz="2000" b="1"/>
            </a:lvl2pPr>
            <a:lvl3pPr marL="903151" indent="0">
              <a:buNone/>
              <a:defRPr sz="1800" b="1"/>
            </a:lvl3pPr>
            <a:lvl4pPr marL="1354610" indent="0">
              <a:buNone/>
              <a:defRPr sz="1600" b="1"/>
            </a:lvl4pPr>
            <a:lvl5pPr marL="1806299" indent="0">
              <a:buNone/>
              <a:defRPr sz="1600" b="1"/>
            </a:lvl5pPr>
            <a:lvl6pPr marL="2257502" indent="0">
              <a:buNone/>
              <a:defRPr sz="1600" b="1"/>
            </a:lvl6pPr>
            <a:lvl7pPr marL="2709126" indent="0">
              <a:buNone/>
              <a:defRPr sz="1600" b="1"/>
            </a:lvl7pPr>
            <a:lvl8pPr marL="3160706" indent="0">
              <a:buNone/>
              <a:defRPr sz="1600" b="1"/>
            </a:lvl8pPr>
            <a:lvl9pPr marL="361233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50838252"/>
      </p:ext>
    </p:extLst>
  </p:cSld>
  <p:clrMapOvr>
    <a:masterClrMapping/>
  </p:clrMapOvr>
  <p:transition spd="med">
    <p:wipe dir="r"/>
  </p:transition>
</p:sldLayout>
</file>

<file path=ppt/slideLayouts/slideLayout178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898970"/>
      </p:ext>
    </p:extLst>
  </p:cSld>
  <p:clrMapOvr>
    <a:masterClrMapping/>
  </p:clrMapOvr>
  <p:transition spd="med">
    <p:wipe dir="r"/>
  </p:transition>
</p:sldLayout>
</file>

<file path=ppt/slideLayouts/slideLayout178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96206300"/>
      </p:ext>
    </p:extLst>
  </p:cSld>
  <p:clrMapOvr>
    <a:masterClrMapping/>
  </p:clrMapOvr>
  <p:transition spd="med">
    <p:wipe dir="r"/>
  </p:transition>
</p:sldLayout>
</file>

<file path=ppt/slideLayouts/slideLayout178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31171664"/>
      </p:ext>
    </p:extLst>
  </p:cSld>
  <p:clrMapOvr>
    <a:masterClrMapping/>
  </p:clrMapOvr>
  <p:transition spd="med">
    <p:wipe dir="r"/>
  </p:transition>
</p:sldLayout>
</file>

<file path=ppt/slideLayouts/slideLayout178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1518" indent="0">
              <a:buNone/>
              <a:defRPr sz="2800"/>
            </a:lvl2pPr>
            <a:lvl3pPr marL="903151" indent="0">
              <a:buNone/>
              <a:defRPr sz="2400"/>
            </a:lvl3pPr>
            <a:lvl4pPr marL="1354610" indent="0">
              <a:buNone/>
              <a:defRPr sz="2000"/>
            </a:lvl4pPr>
            <a:lvl5pPr marL="1806299" indent="0">
              <a:buNone/>
              <a:defRPr sz="2000"/>
            </a:lvl5pPr>
            <a:lvl6pPr marL="2257502" indent="0">
              <a:buNone/>
              <a:defRPr sz="2000"/>
            </a:lvl6pPr>
            <a:lvl7pPr marL="2709126" indent="0">
              <a:buNone/>
              <a:defRPr sz="2000"/>
            </a:lvl7pPr>
            <a:lvl8pPr marL="3160706" indent="0">
              <a:buNone/>
              <a:defRPr sz="2000"/>
            </a:lvl8pPr>
            <a:lvl9pPr marL="361233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1518" indent="0">
              <a:buNone/>
              <a:defRPr sz="1400"/>
            </a:lvl2pPr>
            <a:lvl3pPr marL="903151" indent="0">
              <a:buNone/>
              <a:defRPr sz="1200"/>
            </a:lvl3pPr>
            <a:lvl4pPr marL="1354610" indent="0">
              <a:buNone/>
              <a:defRPr sz="1000"/>
            </a:lvl4pPr>
            <a:lvl5pPr marL="1806299" indent="0">
              <a:buNone/>
              <a:defRPr sz="1000"/>
            </a:lvl5pPr>
            <a:lvl6pPr marL="2257502" indent="0">
              <a:buNone/>
              <a:defRPr sz="1000"/>
            </a:lvl6pPr>
            <a:lvl7pPr marL="2709126" indent="0">
              <a:buNone/>
              <a:defRPr sz="1000"/>
            </a:lvl7pPr>
            <a:lvl8pPr marL="3160706" indent="0">
              <a:buNone/>
              <a:defRPr sz="1000"/>
            </a:lvl8pPr>
            <a:lvl9pPr marL="361233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20339313"/>
      </p:ext>
    </p:extLst>
  </p:cSld>
  <p:clrMapOvr>
    <a:masterClrMapping/>
  </p:clrMapOvr>
  <p:transition spd="med">
    <p:wipe dir="r"/>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56584481"/>
      </p:ext>
    </p:extLst>
  </p:cSld>
  <p:clrMapOvr>
    <a:masterClrMapping/>
  </p:clrMapOvr>
  <p:transition spd="med">
    <p:wipe dir="r"/>
  </p:transition>
</p:sldLayout>
</file>

<file path=ppt/slideLayouts/slideLayout179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38869762"/>
      </p:ext>
    </p:extLst>
  </p:cSld>
  <p:clrMapOvr>
    <a:masterClrMapping/>
  </p:clrMapOvr>
  <p:transition spd="med">
    <p:wipe dir="r"/>
  </p:transition>
</p:sldLayout>
</file>

<file path=ppt/slideLayouts/slideLayout179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9877964"/>
      </p:ext>
    </p:extLst>
  </p:cSld>
  <p:clrMapOvr>
    <a:masterClrMapping/>
  </p:clrMapOvr>
  <p:transition spd="med">
    <p:wipe dir="r"/>
  </p:transition>
</p:sldLayout>
</file>

<file path=ppt/slideLayouts/slideLayout1792.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537"/>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931429254"/>
      </p:ext>
    </p:extLst>
  </p:cSld>
  <p:clrMapOvr>
    <a:masterClrMapping/>
  </p:clrMapOvr>
  <p:transition spd="med">
    <p:wipe dir="r"/>
  </p:transition>
</p:sldLayout>
</file>

<file path=ppt/slideLayouts/slideLayout1793.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328" tIns="45163" rIns="90328" bIns="45163"/>
          <a:lstStyle>
            <a:lvl1pPr eaLnBrk="1" hangingPunct="1">
              <a:defRPr>
                <a:solidFill>
                  <a:srgbClr val="444444"/>
                </a:solidFill>
                <a:latin typeface="Arial" charset="0"/>
                <a:ea typeface="+mn-ea"/>
              </a:defRPr>
            </a:lvl1pPr>
          </a:lstStyle>
          <a:p>
            <a:pPr defTabSz="678150">
              <a:defRPr/>
            </a:pPr>
            <a:endParaRPr lang="en-US" altLang="zh-TW" dirty="0"/>
          </a:p>
        </p:txBody>
      </p:sp>
    </p:spTree>
    <p:extLst>
      <p:ext uri="{BB962C8B-B14F-4D97-AF65-F5344CB8AC3E}">
        <p14:creationId xmlns:p14="http://schemas.microsoft.com/office/powerpoint/2010/main" val="1323280375"/>
      </p:ext>
    </p:extLst>
  </p:cSld>
  <p:clrMapOvr>
    <a:masterClrMapping/>
  </p:clrMapOvr>
</p:sldLayout>
</file>

<file path=ppt/slideLayouts/slideLayout179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2526331004"/>
      </p:ext>
    </p:extLst>
  </p:cSld>
  <p:clrMapOvr>
    <a:masterClrMapping/>
  </p:clrMapOvr>
  <p:transition spd="med">
    <p:wipe dir="r"/>
  </p:transition>
</p:sldLayout>
</file>

<file path=ppt/slideLayouts/slideLayout17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023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023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3040">
              <a:defRPr/>
            </a:pPr>
            <a:fld id="{116A85C1-27ED-4431-8B7E-C187FA0F4681}" type="slidenum">
              <a:rPr lang="en-US" smtClean="0">
                <a:solidFill>
                  <a:srgbClr val="000000">
                    <a:lumMod val="60000"/>
                    <a:lumOff val="40000"/>
                  </a:srgbClr>
                </a:solidFill>
              </a:rPr>
              <a:pPr defTabSz="90304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0218" tIns="60110" rIns="120218" bIns="6011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0232" tIns="60115" rIns="120232" bIns="601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304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0232" tIns="60115" rIns="120232" bIns="601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411786301"/>
      </p:ext>
    </p:extLst>
  </p:cSld>
  <p:clrMapOvr>
    <a:masterClrMapping/>
  </p:clrMapOvr>
  <p:transition spd="med">
    <p:wipe dir="r"/>
  </p:transition>
</p:sldLayout>
</file>

<file path=ppt/slideLayouts/slideLayout179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773527524"/>
      </p:ext>
    </p:extLst>
  </p:cSld>
  <p:clrMapOvr>
    <a:masterClrMapping/>
  </p:clrMapOvr>
  <p:transition spd="med">
    <p:wipe dir="r"/>
  </p:transition>
</p:sldLayout>
</file>

<file path=ppt/slideLayouts/slideLayout17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5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596053625"/>
      </p:ext>
    </p:extLst>
  </p:cSld>
  <p:clrMapOvr>
    <a:masterClrMapping/>
  </p:clrMapOvr>
  <p:transition spd="med">
    <p:wipe dir="r"/>
  </p:transition>
</p:sldLayout>
</file>

<file path=ppt/slideLayouts/slideLayout17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6" name="Slide Number Placeholder 5"/>
          <p:cNvSpPr>
            <a:spLocks noGrp="1"/>
          </p:cNvSpPr>
          <p:nvPr>
            <p:ph type="sldNum" sz="quarter" idx="11"/>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794741"/>
      </p:ext>
    </p:extLst>
  </p:cSld>
  <p:clrMapOvr>
    <a:masterClrMapping/>
  </p:clrMapOvr>
  <p:transition spd="med">
    <p:wipe dir="r"/>
  </p:transition>
</p:sldLayout>
</file>

<file path=ppt/slideLayouts/slideLayout179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295" tIns="45147" rIns="90295" bIns="45147" anchor="ctr"/>
          <a:lstStyle/>
          <a:p>
            <a:pPr algn="ctr" defTabSz="677980">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4054612690"/>
      </p:ext>
    </p:extLst>
  </p:cSld>
  <p:clrMapOvr>
    <a:masterClrMapping/>
  </p:clrMapOvr>
  <p:transition spd="med">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6161017"/>
      </p:ext>
    </p:extLst>
  </p:cSld>
  <p:clrMapOvr>
    <a:masterClrMapping/>
  </p:clrMapOvr>
  <p:transition spd="med">
    <p:wipe dir="r"/>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8931475"/>
      </p:ext>
    </p:extLst>
  </p:cSld>
  <p:clrMapOvr>
    <a:masterClrMapping/>
  </p:clrMapOvr>
  <p:transition spd="slow">
    <p:fade/>
  </p:transition>
</p:sldLayout>
</file>

<file path=ppt/slideLayouts/slideLayout1800.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78859972"/>
      </p:ext>
    </p:extLst>
  </p:cSld>
  <p:clrMapOvr>
    <a:masterClrMapping/>
  </p:clrMapOvr>
  <p:transition spd="med">
    <p:wipe dir="r"/>
  </p:transition>
</p:sldLayout>
</file>

<file path=ppt/slideLayouts/slideLayout1801.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686" indent="-22835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63890840"/>
      </p:ext>
    </p:extLst>
  </p:cSld>
  <p:clrMapOvr>
    <a:masterClrMapping/>
  </p:clrMapOvr>
  <p:transition spd="med">
    <p:wipe dir="r"/>
  </p:transition>
</p:sldLayout>
</file>

<file path=ppt/slideLayouts/slideLayout180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08" tIns="45153" rIns="90308" bIns="45153"/>
          <a:lstStyle/>
          <a:p>
            <a:pPr defTabSz="677980">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90334009"/>
      </p:ext>
    </p:extLst>
  </p:cSld>
  <p:clrMapOvr>
    <a:masterClrMapping/>
  </p:clrMapOvr>
  <p:transition spd="med">
    <p:wipe dir="r"/>
  </p:transition>
</p:sldLayout>
</file>

<file path=ppt/slideLayouts/slideLayout180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84856402"/>
      </p:ext>
    </p:extLst>
  </p:cSld>
  <p:clrMapOvr>
    <a:masterClrMapping/>
  </p:clrMapOvr>
  <p:transition spd="med">
    <p:wipe dir="r"/>
  </p:transition>
</p:sldLayout>
</file>

<file path=ppt/slideLayouts/slideLayout1804.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62019984"/>
      </p:ext>
    </p:extLst>
  </p:cSld>
  <p:clrMapOvr>
    <a:masterClrMapping/>
  </p:clrMapOvr>
  <p:transition spd="med">
    <p:wipe dir="r"/>
  </p:transition>
</p:sldLayout>
</file>

<file path=ppt/slideLayouts/slideLayout18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182" tIns="225182" rIns="225182" bIns="225182">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29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29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798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1653628"/>
      </p:ext>
    </p:extLst>
  </p:cSld>
  <p:clrMapOvr>
    <a:masterClrMapping/>
  </p:clrMapOvr>
  <p:transition spd="med">
    <p:wipe dir="r"/>
  </p:transition>
</p:sldLayout>
</file>

<file path=ppt/slideLayouts/slideLayout18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08"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7980">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08"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7980">
              <a:defRPr/>
            </a:pPr>
            <a:fld id="{116A85C1-27ED-4431-8B7E-C187FA0F4681}" type="slidenum">
              <a:rPr lang="en-US" smtClean="0">
                <a:solidFill>
                  <a:srgbClr val="000000">
                    <a:lumMod val="60000"/>
                    <a:lumOff val="40000"/>
                  </a:srgbClr>
                </a:solidFill>
              </a:rPr>
              <a:pPr defTabSz="67798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298" tIns="45150" rIns="90298" bIns="4515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08" tIns="45153" rIns="90308" bIns="45153"/>
          <a:lstStyle>
            <a:lvl1pPr eaLnBrk="1" hangingPunct="1">
              <a:defRPr>
                <a:solidFill>
                  <a:srgbClr val="444444"/>
                </a:solidFill>
                <a:latin typeface="Arial" charset="0"/>
                <a:ea typeface="PMingLiU" pitchFamily="18" charset="-120"/>
              </a:defRPr>
            </a:lvl1pPr>
          </a:lstStyle>
          <a:p>
            <a:pPr defTabSz="677980">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08" tIns="45153" rIns="90308" bIns="45153"/>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09357226"/>
      </p:ext>
    </p:extLst>
  </p:cSld>
  <p:clrMapOvr>
    <a:masterClrMapping/>
  </p:clrMapOvr>
  <p:transition spd="med">
    <p:wipe dir="r"/>
  </p:transition>
</p:sldLayout>
</file>

<file path=ppt/slideLayouts/slideLayout1807.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337" tIns="135461" rIns="135461" bIns="135461" anchor="ctr"/>
          <a:lstStyle/>
          <a:p>
            <a:pPr defTabSz="677980"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08" tIns="45153" rIns="90308" bIns="45153" anchor="ctr"/>
          <a:lstStyle/>
          <a:p>
            <a:pPr defTabSz="677980"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070514511"/>
      </p:ext>
    </p:extLst>
  </p:cSld>
  <p:clrMapOvr>
    <a:masterClrMapping/>
  </p:clrMapOvr>
  <p:transition spd="med">
    <p:wipe dir="r"/>
  </p:transition>
</p:sldLayout>
</file>

<file path=ppt/slideLayouts/slideLayout1808.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729"/>
            <a:ext cx="2895600" cy="274637"/>
          </a:xfrm>
          <a:prstGeom prst="rect">
            <a:avLst/>
          </a:prstGeom>
        </p:spPr>
        <p:txBody>
          <a:bodyPr lIns="90308" tIns="45153" rIns="90308" bIns="45153"/>
          <a:lstStyle>
            <a:lvl1pPr eaLnBrk="1" hangingPunct="1">
              <a:defRPr>
                <a:solidFill>
                  <a:srgbClr val="444444"/>
                </a:solidFill>
                <a:latin typeface="Arial" charset="0"/>
                <a:ea typeface="+mn-ea"/>
              </a:defRPr>
            </a:lvl1pPr>
          </a:lstStyle>
          <a:p>
            <a:pPr defTabSz="677980">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4096485969"/>
      </p:ext>
    </p:extLst>
  </p:cSld>
  <p:clrMapOvr>
    <a:masterClrMapping/>
  </p:clrMapOvr>
</p:sldLayout>
</file>

<file path=ppt/slideLayouts/slideLayout180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08" tIns="45153" rIns="90308" bIns="45153" anchor="ctr"/>
          <a:lstStyle/>
          <a:p>
            <a:pPr algn="ctr" defTabSz="677980">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001200618"/>
      </p:ext>
    </p:extLst>
  </p:cSld>
  <p:clrMapOvr>
    <a:masterClrMapping/>
  </p:clrMapOvr>
  <p:transition spd="med">
    <p:wipe dir="r"/>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6" tIns="45003" rIns="90006" bIns="45003"/>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812" indent="-22737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460086312"/>
      </p:ext>
    </p:extLst>
  </p:cSld>
  <p:clrMapOvr>
    <a:masterClrMapping/>
  </p:clrMapOvr>
  <p:transition spd="med">
    <p:wipe dir="r"/>
  </p:transition>
</p:sldLayout>
</file>

<file path=ppt/slideLayouts/slideLayout18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229156968"/>
      </p:ext>
    </p:extLst>
  </p:cSld>
  <p:clrMapOvr>
    <a:masterClrMapping/>
  </p:clrMapOvr>
  <p:transition spd="med">
    <p:wipe dir="r"/>
  </p:transition>
</p:sldLayout>
</file>

<file path=ppt/slideLayouts/slideLayout181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174" indent="-228387">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024262240"/>
      </p:ext>
    </p:extLst>
  </p:cSld>
  <p:clrMapOvr>
    <a:masterClrMapping/>
  </p:clrMapOvr>
  <p:transition spd="med">
    <p:wipe dir="r"/>
  </p:transition>
</p:sldLayout>
</file>

<file path=ppt/slideLayouts/slideLayout181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795" tIns="38397" rIns="76795" bIns="38397"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7980">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862153635"/>
      </p:ext>
    </p:extLst>
  </p:cSld>
  <p:clrMapOvr>
    <a:masterClrMapping/>
  </p:clrMapOvr>
</p:sldLayout>
</file>

<file path=ppt/slideLayouts/slideLayout181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795" tIns="38397" rIns="76795" bIns="38397" anchor="ctr"/>
          <a:lstStyle/>
          <a:p>
            <a:pPr algn="ctr" defTabSz="677980">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795" tIns="38397" rIns="76795" bIns="38397"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7980"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7980"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848981917"/>
      </p:ext>
    </p:extLst>
  </p:cSld>
  <p:clrMapOvr>
    <a:masterClrMapping/>
  </p:clrMapOvr>
</p:sldLayout>
</file>

<file path=ppt/slideLayouts/slideLayout181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804600244"/>
      </p:ext>
    </p:extLst>
  </p:cSld>
  <p:clrMapOvr>
    <a:masterClrMapping/>
  </p:clrMapOvr>
  <p:transition spd="med">
    <p:wipe dir="r"/>
  </p:transition>
</p:sldLayout>
</file>

<file path=ppt/slideLayouts/slideLayout18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3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844340711"/>
      </p:ext>
    </p:extLst>
  </p:cSld>
  <p:clrMapOvr>
    <a:masterClrMapping/>
  </p:clrMapOvr>
  <p:transition spd="med">
    <p:wipe dir="r"/>
  </p:transition>
</p:sldLayout>
</file>

<file path=ppt/slideLayouts/slideLayout18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6" name="Slide Number Placeholder 5"/>
          <p:cNvSpPr>
            <a:spLocks noGrp="1"/>
          </p:cNvSpPr>
          <p:nvPr>
            <p:ph type="sldNum" sz="quarter" idx="11"/>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70910781"/>
      </p:ext>
    </p:extLst>
  </p:cSld>
  <p:clrMapOvr>
    <a:masterClrMapping/>
  </p:clrMapOvr>
  <p:transition spd="med">
    <p:wipe dir="r"/>
  </p:transition>
</p:sldLayout>
</file>

<file path=ppt/slideLayouts/slideLayout181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33" tIns="45166" rIns="90333" bIns="45166" anchor="ctr"/>
          <a:lstStyle/>
          <a:p>
            <a:pPr algn="ctr" defTabSz="67830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216440582"/>
      </p:ext>
    </p:extLst>
  </p:cSld>
  <p:clrMapOvr>
    <a:masterClrMapping/>
  </p:clrMapOvr>
  <p:transition spd="med">
    <p:wipe dir="r"/>
  </p:transition>
</p:sldLayout>
</file>

<file path=ppt/slideLayouts/slideLayout181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626349494"/>
      </p:ext>
    </p:extLst>
  </p:cSld>
  <p:clrMapOvr>
    <a:masterClrMapping/>
  </p:clrMapOvr>
  <p:transition spd="med">
    <p:wipe dir="r"/>
  </p:transition>
</p:sldLayout>
</file>

<file path=ppt/slideLayouts/slideLayout181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6952" indent="-22847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32450923"/>
      </p:ext>
    </p:extLst>
  </p:cSld>
  <p:clrMapOvr>
    <a:masterClrMapping/>
  </p:clrMapOvr>
  <p:transition spd="med">
    <p:wipe dir="r"/>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89367746"/>
      </p:ext>
    </p:extLst>
  </p:cSld>
  <p:clrMapOvr>
    <a:masterClrMapping/>
  </p:clrMapOvr>
  <p:transition spd="med">
    <p:wipe dir="r"/>
  </p:transition>
</p:sldLayout>
</file>

<file path=ppt/slideLayouts/slideLayout182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46" tIns="45172" rIns="90346" bIns="45172"/>
          <a:lstStyle/>
          <a:p>
            <a:pPr defTabSz="67830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42347226"/>
      </p:ext>
    </p:extLst>
  </p:cSld>
  <p:clrMapOvr>
    <a:masterClrMapping/>
  </p:clrMapOvr>
  <p:transition spd="med">
    <p:wipe dir="r"/>
  </p:transition>
</p:sldLayout>
</file>

<file path=ppt/slideLayouts/slideLayout18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35832823"/>
      </p:ext>
    </p:extLst>
  </p:cSld>
  <p:clrMapOvr>
    <a:masterClrMapping/>
  </p:clrMapOvr>
  <p:transition spd="med">
    <p:wipe dir="r"/>
  </p:transition>
</p:sldLayout>
</file>

<file path=ppt/slideLayouts/slideLayout182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68494832"/>
      </p:ext>
    </p:extLst>
  </p:cSld>
  <p:clrMapOvr>
    <a:masterClrMapping/>
  </p:clrMapOvr>
  <p:transition spd="med">
    <p:wipe dir="r"/>
  </p:transition>
</p:sldLayout>
</file>

<file path=ppt/slideLayouts/slideLayout182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296" tIns="225296" rIns="225296" bIns="22529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33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3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30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58551740"/>
      </p:ext>
    </p:extLst>
  </p:cSld>
  <p:clrMapOvr>
    <a:masterClrMapping/>
  </p:clrMapOvr>
  <p:transition spd="med">
    <p:wipe dir="r"/>
  </p:transition>
</p:sldLayout>
</file>

<file path=ppt/slideLayouts/slideLayout182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4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30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4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303">
              <a:defRPr/>
            </a:pPr>
            <a:fld id="{116A85C1-27ED-4431-8B7E-C187FA0F4681}" type="slidenum">
              <a:rPr lang="en-US" smtClean="0">
                <a:solidFill>
                  <a:srgbClr val="000000">
                    <a:lumMod val="60000"/>
                    <a:lumOff val="40000"/>
                  </a:srgbClr>
                </a:solidFill>
              </a:rPr>
              <a:pPr defTabSz="67830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336" tIns="45169" rIns="90336" bIns="4516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46" tIns="45172" rIns="90346" bIns="45172"/>
          <a:lstStyle>
            <a:lvl1pPr eaLnBrk="1" hangingPunct="1">
              <a:defRPr>
                <a:solidFill>
                  <a:srgbClr val="444444"/>
                </a:solidFill>
                <a:latin typeface="Arial" charset="0"/>
                <a:ea typeface="PMingLiU" pitchFamily="18" charset="-120"/>
              </a:defRPr>
            </a:lvl1pPr>
          </a:lstStyle>
          <a:p>
            <a:pPr defTabSz="67830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46" tIns="45172" rIns="90346" bIns="4517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32888772"/>
      </p:ext>
    </p:extLst>
  </p:cSld>
  <p:clrMapOvr>
    <a:masterClrMapping/>
  </p:clrMapOvr>
  <p:transition spd="med">
    <p:wipe dir="r"/>
  </p:transition>
</p:sldLayout>
</file>

<file path=ppt/slideLayouts/slideLayout182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422" tIns="135518" rIns="135518" bIns="135518" anchor="ctr"/>
          <a:lstStyle/>
          <a:p>
            <a:pPr defTabSz="67830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46" tIns="45172" rIns="90346" bIns="45172" anchor="ctr"/>
          <a:lstStyle/>
          <a:p>
            <a:pPr defTabSz="67830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195428343"/>
      </p:ext>
    </p:extLst>
  </p:cSld>
  <p:clrMapOvr>
    <a:masterClrMapping/>
  </p:clrMapOvr>
  <p:transition spd="med">
    <p:wipe dir="r"/>
  </p:transition>
</p:sldLayout>
</file>

<file path=ppt/slideLayouts/slideLayout1826.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710"/>
            <a:ext cx="2895600" cy="274637"/>
          </a:xfrm>
          <a:prstGeom prst="rect">
            <a:avLst/>
          </a:prstGeom>
        </p:spPr>
        <p:txBody>
          <a:bodyPr lIns="90346" tIns="45172" rIns="90346" bIns="45172"/>
          <a:lstStyle>
            <a:lvl1pPr eaLnBrk="1" hangingPunct="1">
              <a:defRPr>
                <a:solidFill>
                  <a:srgbClr val="444444"/>
                </a:solidFill>
                <a:latin typeface="Arial" charset="0"/>
                <a:ea typeface="+mn-ea"/>
              </a:defRPr>
            </a:lvl1pPr>
          </a:lstStyle>
          <a:p>
            <a:pPr defTabSz="67830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4078257953"/>
      </p:ext>
    </p:extLst>
  </p:cSld>
  <p:clrMapOvr>
    <a:masterClrMapping/>
  </p:clrMapOvr>
</p:sldLayout>
</file>

<file path=ppt/slideLayouts/slideLayout1827.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46" tIns="45172" rIns="90346" bIns="45172" anchor="ctr"/>
          <a:lstStyle/>
          <a:p>
            <a:pPr algn="ctr" defTabSz="67830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894626759"/>
      </p:ext>
    </p:extLst>
  </p:cSld>
  <p:clrMapOvr>
    <a:masterClrMapping/>
  </p:clrMapOvr>
  <p:transition spd="med">
    <p:wipe dir="r"/>
  </p:transition>
</p:sldLayout>
</file>

<file path=ppt/slideLayouts/slideLayout182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307720094"/>
      </p:ext>
    </p:extLst>
  </p:cSld>
  <p:clrMapOvr>
    <a:masterClrMapping/>
  </p:clrMapOvr>
  <p:transition spd="med">
    <p:wipe dir="r"/>
  </p:transition>
</p:sldLayout>
</file>

<file path=ppt/slideLayouts/slideLayout1829.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440" indent="-22850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4228474776"/>
      </p:ext>
    </p:extLst>
  </p:cSld>
  <p:clrMapOvr>
    <a:masterClrMapping/>
  </p:clrMapOvr>
  <p:transition spd="med">
    <p:wipe dir="r"/>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8672696"/>
      </p:ext>
    </p:extLst>
  </p:cSld>
  <p:clrMapOvr>
    <a:masterClrMapping/>
  </p:clrMapOvr>
  <p:transition spd="med">
    <p:wipe dir="r"/>
  </p:transition>
</p:sldLayout>
</file>

<file path=ppt/slideLayouts/slideLayout1830.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833" tIns="38416" rIns="76833" bIns="3841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830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4266389227"/>
      </p:ext>
    </p:extLst>
  </p:cSld>
  <p:clrMapOvr>
    <a:masterClrMapping/>
  </p:clrMapOvr>
</p:sldLayout>
</file>

<file path=ppt/slideLayouts/slideLayout1831.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833" tIns="38416" rIns="76833" bIns="38416" anchor="ctr"/>
          <a:lstStyle/>
          <a:p>
            <a:pPr algn="ctr" defTabSz="67830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833" tIns="38416" rIns="76833" bIns="3841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830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830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029729771"/>
      </p:ext>
    </p:extLst>
  </p:cSld>
  <p:clrMapOvr>
    <a:masterClrMapping/>
  </p:clrMapOvr>
</p:sldLayout>
</file>

<file path=ppt/slideLayouts/slideLayout1832.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012366912"/>
      </p:ext>
    </p:extLst>
  </p:cSld>
  <p:clrMapOvr>
    <a:masterClrMapping/>
  </p:clrMapOvr>
  <p:transition spd="med">
    <p:wipe dir="r"/>
  </p:transition>
</p:sldLayout>
</file>

<file path=ppt/slideLayouts/slideLayout183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41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530085895"/>
      </p:ext>
    </p:extLst>
  </p:cSld>
  <p:clrMapOvr>
    <a:masterClrMapping/>
  </p:clrMapOvr>
  <p:transition spd="med">
    <p:wipe dir="r"/>
  </p:transition>
</p:sldLayout>
</file>

<file path=ppt/slideLayouts/slideLayout183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6" name="Slide Number Placeholder 5"/>
          <p:cNvSpPr>
            <a:spLocks noGrp="1"/>
          </p:cNvSpPr>
          <p:nvPr>
            <p:ph type="sldNum" sz="quarter" idx="11"/>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981503074"/>
      </p:ext>
    </p:extLst>
  </p:cSld>
  <p:clrMapOvr>
    <a:masterClrMapping/>
  </p:clrMapOvr>
  <p:transition spd="med">
    <p:wipe dir="r"/>
  </p:transition>
</p:sldLayout>
</file>

<file path=ppt/slideLayouts/slideLayout183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73" tIns="45186" rIns="90373" bIns="45186" anchor="ctr"/>
          <a:lstStyle/>
          <a:p>
            <a:pPr algn="ctr" defTabSz="67864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351329398"/>
      </p:ext>
    </p:extLst>
  </p:cSld>
  <p:clrMapOvr>
    <a:masterClrMapping/>
  </p:clrMapOvr>
  <p:transition spd="med">
    <p:wipe dir="r"/>
  </p:transition>
</p:sldLayout>
</file>

<file path=ppt/slideLayouts/slideLayout183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13057350"/>
      </p:ext>
    </p:extLst>
  </p:cSld>
  <p:clrMapOvr>
    <a:masterClrMapping/>
  </p:clrMapOvr>
  <p:transition spd="med">
    <p:wipe dir="r"/>
  </p:transition>
</p:sldLayout>
</file>

<file path=ppt/slideLayouts/slideLayout183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7232" indent="-22859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60554050"/>
      </p:ext>
    </p:extLst>
  </p:cSld>
  <p:clrMapOvr>
    <a:masterClrMapping/>
  </p:clrMapOvr>
  <p:transition spd="med">
    <p:wipe dir="r"/>
  </p:transition>
</p:sldLayout>
</file>

<file path=ppt/slideLayouts/slideLayout183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386" tIns="45192" rIns="90386" bIns="45192"/>
          <a:lstStyle/>
          <a:p>
            <a:pPr defTabSz="67864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11490862"/>
      </p:ext>
    </p:extLst>
  </p:cSld>
  <p:clrMapOvr>
    <a:masterClrMapping/>
  </p:clrMapOvr>
  <p:transition spd="med">
    <p:wipe dir="r"/>
  </p:transition>
</p:sldLayout>
</file>

<file path=ppt/slideLayouts/slideLayout183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5357397"/>
      </p:ext>
    </p:extLst>
  </p:cSld>
  <p:clrMapOvr>
    <a:masterClrMapping/>
  </p:clrMapOvr>
  <p:transition spd="med">
    <p:wipe dir="r"/>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11313417"/>
      </p:ext>
    </p:extLst>
  </p:cSld>
  <p:clrMapOvr>
    <a:masterClrMapping/>
  </p:clrMapOvr>
  <p:transition spd="med">
    <p:wipe dir="r"/>
  </p:transition>
</p:sldLayout>
</file>

<file path=ppt/slideLayouts/slideLayout184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61593463"/>
      </p:ext>
    </p:extLst>
  </p:cSld>
  <p:clrMapOvr>
    <a:masterClrMapping/>
  </p:clrMapOvr>
  <p:transition spd="med">
    <p:wipe dir="r"/>
  </p:transition>
</p:sldLayout>
</file>

<file path=ppt/slideLayouts/slideLayout184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5416" tIns="225416" rIns="225416" bIns="22541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37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37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864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52259295"/>
      </p:ext>
    </p:extLst>
  </p:cSld>
  <p:clrMapOvr>
    <a:masterClrMapping/>
  </p:clrMapOvr>
  <p:transition spd="med">
    <p:wipe dir="r"/>
  </p:transition>
</p:sldLayout>
</file>

<file path=ppt/slideLayouts/slideLayout184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38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64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38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8643">
              <a:defRPr/>
            </a:pPr>
            <a:fld id="{116A85C1-27ED-4431-8B7E-C187FA0F4681}" type="slidenum">
              <a:rPr lang="en-US" smtClean="0">
                <a:solidFill>
                  <a:srgbClr val="000000">
                    <a:lumMod val="60000"/>
                    <a:lumOff val="40000"/>
                  </a:srgbClr>
                </a:solidFill>
              </a:rPr>
              <a:pPr defTabSz="67864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376" tIns="45189" rIns="90376" bIns="4518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386" tIns="45192" rIns="90386" bIns="45192"/>
          <a:lstStyle>
            <a:lvl1pPr eaLnBrk="1" hangingPunct="1">
              <a:defRPr>
                <a:solidFill>
                  <a:srgbClr val="444444"/>
                </a:solidFill>
                <a:latin typeface="Arial" charset="0"/>
                <a:ea typeface="PMingLiU" pitchFamily="18" charset="-120"/>
              </a:defRPr>
            </a:lvl1pPr>
          </a:lstStyle>
          <a:p>
            <a:pPr defTabSz="67864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386" tIns="45192" rIns="90386" bIns="4519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779275478"/>
      </p:ext>
    </p:extLst>
  </p:cSld>
  <p:clrMapOvr>
    <a:masterClrMapping/>
  </p:clrMapOvr>
  <p:transition spd="med">
    <p:wipe dir="r"/>
  </p:transition>
</p:sldLayout>
</file>

<file path=ppt/slideLayouts/slideLayout1843.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0512" tIns="135578" rIns="135578" bIns="135578" anchor="ctr"/>
          <a:lstStyle/>
          <a:p>
            <a:pPr defTabSz="67864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386" tIns="45192" rIns="90386" bIns="45192" anchor="ctr"/>
          <a:lstStyle/>
          <a:p>
            <a:pPr defTabSz="67864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743441378"/>
      </p:ext>
    </p:extLst>
  </p:cSld>
  <p:clrMapOvr>
    <a:masterClrMapping/>
  </p:clrMapOvr>
  <p:transition spd="med">
    <p:wipe dir="r"/>
  </p:transition>
</p:sldLayout>
</file>

<file path=ppt/slideLayouts/slideLayout184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690"/>
            <a:ext cx="2895600" cy="274637"/>
          </a:xfrm>
          <a:prstGeom prst="rect">
            <a:avLst/>
          </a:prstGeom>
        </p:spPr>
        <p:txBody>
          <a:bodyPr lIns="90386" tIns="45192" rIns="90386" bIns="45192"/>
          <a:lstStyle>
            <a:lvl1pPr eaLnBrk="1" hangingPunct="1">
              <a:defRPr>
                <a:solidFill>
                  <a:srgbClr val="444444"/>
                </a:solidFill>
                <a:latin typeface="Arial" charset="0"/>
                <a:ea typeface="+mn-ea"/>
              </a:defRPr>
            </a:lvl1pPr>
          </a:lstStyle>
          <a:p>
            <a:pPr defTabSz="67864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220102920"/>
      </p:ext>
    </p:extLst>
  </p:cSld>
  <p:clrMapOvr>
    <a:masterClrMapping/>
  </p:clrMapOvr>
</p:sldLayout>
</file>

<file path=ppt/slideLayouts/slideLayout1845.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386" tIns="45192" rIns="90386" bIns="45192" anchor="ctr"/>
          <a:lstStyle/>
          <a:p>
            <a:pPr algn="ctr" defTabSz="67864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302571831"/>
      </p:ext>
    </p:extLst>
  </p:cSld>
  <p:clrMapOvr>
    <a:masterClrMapping/>
  </p:clrMapOvr>
  <p:transition spd="med">
    <p:wipe dir="r"/>
  </p:transition>
</p:sldLayout>
</file>

<file path=ppt/slideLayouts/slideLayout18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600410155"/>
      </p:ext>
    </p:extLst>
  </p:cSld>
  <p:clrMapOvr>
    <a:masterClrMapping/>
  </p:clrMapOvr>
  <p:transition spd="med">
    <p:wipe dir="r"/>
  </p:transition>
</p:sldLayout>
</file>

<file path=ppt/slideLayouts/slideLayout1847.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5720" indent="-22862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110339894"/>
      </p:ext>
    </p:extLst>
  </p:cSld>
  <p:clrMapOvr>
    <a:masterClrMapping/>
  </p:clrMapOvr>
  <p:transition spd="med">
    <p:wipe dir="r"/>
  </p:transition>
</p:sldLayout>
</file>

<file path=ppt/slideLayouts/slideLayout1848.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873" tIns="38436" rIns="76873" bIns="3843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864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852689393"/>
      </p:ext>
    </p:extLst>
  </p:cSld>
  <p:clrMapOvr>
    <a:masterClrMapping/>
  </p:clrMapOvr>
</p:sldLayout>
</file>

<file path=ppt/slideLayouts/slideLayout1849.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873" tIns="38436" rIns="76873" bIns="38436" anchor="ctr"/>
          <a:lstStyle/>
          <a:p>
            <a:pPr algn="ctr" defTabSz="67864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873" tIns="38436" rIns="76873" bIns="3843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864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864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954003250"/>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579" rIns="0" bIns="4457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92863800"/>
      </p:ext>
    </p:extLst>
  </p:cSld>
  <p:clrMapOvr>
    <a:masterClrMapping/>
  </p:clrMapOvr>
  <p:transition spd="med">
    <p:wipe dir="r"/>
  </p:transition>
</p:sldLayout>
</file>

<file path=ppt/slideLayouts/slideLayout1850.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94122793"/>
      </p:ext>
    </p:extLst>
  </p:cSld>
  <p:clrMapOvr>
    <a:masterClrMapping/>
  </p:clrMapOvr>
  <p:transition spd="med">
    <p:wipe dir="r"/>
  </p:transition>
</p:sldLayout>
</file>

<file path=ppt/slideLayouts/slideLayout185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09" tIns="34289" rIns="68109"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443833131"/>
      </p:ext>
    </p:extLst>
  </p:cSld>
  <p:clrMapOvr>
    <a:masterClrMapping/>
  </p:clrMapOvr>
  <p:transition spd="med">
    <p:wipe dir="r"/>
  </p:transition>
</p:sldLayout>
</file>

<file path=ppt/slideLayouts/slideLayout185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6767404"/>
      </p:ext>
    </p:extLst>
  </p:cSld>
  <p:clrMapOvr>
    <a:masterClrMapping/>
  </p:clrMapOvr>
  <p:transition spd="med">
    <p:wipe dir="r"/>
  </p:transition>
</p:sldLayout>
</file>

<file path=ppt/slideLayouts/slideLayout185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005157478"/>
      </p:ext>
    </p:extLst>
  </p:cSld>
  <p:clrMapOvr>
    <a:masterClrMapping/>
  </p:clrMapOvr>
  <p:transition spd="med">
    <p:wipe dir="r"/>
  </p:transition>
</p:sldLayout>
</file>

<file path=ppt/slideLayouts/slideLayout185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709" indent="-17257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258060137"/>
      </p:ext>
    </p:extLst>
  </p:cSld>
  <p:clrMapOvr>
    <a:masterClrMapping/>
  </p:clrMapOvr>
  <p:transition spd="med">
    <p:wipe dir="r"/>
  </p:transition>
</p:sldLayout>
</file>

<file path=ppt/slideLayouts/slideLayout185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14932401"/>
      </p:ext>
    </p:extLst>
  </p:cSld>
  <p:clrMapOvr>
    <a:masterClrMapping/>
  </p:clrMapOvr>
  <p:transition spd="med">
    <p:wipe dir="r"/>
  </p:transition>
</p:sldLayout>
</file>

<file path=ppt/slideLayouts/slideLayout185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5154843"/>
      </p:ext>
    </p:extLst>
  </p:cSld>
  <p:clrMapOvr>
    <a:masterClrMapping/>
  </p:clrMapOvr>
  <p:transition spd="med">
    <p:wipe dir="r"/>
  </p:transition>
</p:sldLayout>
</file>

<file path=ppt/slideLayouts/slideLayout185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17913825"/>
      </p:ext>
    </p:extLst>
  </p:cSld>
  <p:clrMapOvr>
    <a:masterClrMapping/>
  </p:clrMapOvr>
  <p:transition spd="med">
    <p:wipe dir="r"/>
  </p:transition>
</p:sldLayout>
</file>

<file path=ppt/slideLayouts/slideLayout185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97319146"/>
      </p:ext>
    </p:extLst>
  </p:cSld>
  <p:clrMapOvr>
    <a:masterClrMapping/>
  </p:clrMapOvr>
  <p:transition spd="med">
    <p:wipe dir="r"/>
  </p:transition>
</p:sldLayout>
</file>

<file path=ppt/slideLayouts/slideLayout185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32903300"/>
      </p:ext>
    </p:extLst>
  </p:cSld>
  <p:clrMapOvr>
    <a:masterClrMapping/>
  </p:clrMapOvr>
  <p:transition spd="med">
    <p:wipe dir="r"/>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9" rIns="0" bIns="445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14247546"/>
      </p:ext>
    </p:extLst>
  </p:cSld>
  <p:clrMapOvr>
    <a:masterClrMapping/>
  </p:clrMapOvr>
  <p:transition spd="med">
    <p:wipe dir="r"/>
  </p:transition>
</p:sldLayout>
</file>

<file path=ppt/slideLayouts/slideLayout186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10965444"/>
      </p:ext>
    </p:extLst>
  </p:cSld>
  <p:clrMapOvr>
    <a:masterClrMapping/>
  </p:clrMapOvr>
  <p:transition spd="med">
    <p:wipe dir="r"/>
  </p:transition>
</p:sldLayout>
</file>

<file path=ppt/slideLayouts/slideLayout186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194" tIns="170194" rIns="170194" bIns="17019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40554306"/>
      </p:ext>
    </p:extLst>
  </p:cSld>
  <p:clrMapOvr>
    <a:masterClrMapping/>
  </p:clrMapOvr>
  <p:transition spd="med">
    <p:wipe dir="r"/>
  </p:transition>
</p:sldLayout>
</file>

<file path=ppt/slideLayouts/slideLayout186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089044305"/>
      </p:ext>
    </p:extLst>
  </p:cSld>
  <p:clrMapOvr>
    <a:masterClrMapping/>
  </p:clrMapOvr>
</p:sldLayout>
</file>

<file path=ppt/slideLayouts/slideLayout186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85"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386453816"/>
      </p:ext>
    </p:extLst>
  </p:cSld>
  <p:clrMapOvr>
    <a:masterClrMapping/>
  </p:clrMapOvr>
  <p:transition spd="med">
    <p:wipe dir="r"/>
  </p:transition>
</p:sldLayout>
</file>

<file path=ppt/slideLayouts/slideLayout186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82663787"/>
      </p:ext>
    </p:extLst>
  </p:cSld>
  <p:clrMapOvr>
    <a:masterClrMapping/>
  </p:clrMapOvr>
  <p:transition spd="med">
    <p:wipe dir="r"/>
  </p:transition>
</p:sldLayout>
</file>

<file path=ppt/slideLayouts/slideLayout186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886711851"/>
      </p:ext>
    </p:extLst>
  </p:cSld>
  <p:clrMapOvr>
    <a:masterClrMapping/>
  </p:clrMapOvr>
  <p:transition spd="med">
    <p:wipe dir="r"/>
  </p:transition>
</p:sldLayout>
</file>

<file path=ppt/slideLayouts/slideLayout186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87530505"/>
      </p:ext>
    </p:extLst>
  </p:cSld>
  <p:clrMapOvr>
    <a:masterClrMapping/>
  </p:clrMapOvr>
  <p:transition spd="med">
    <p:wipe dir="r"/>
  </p:transition>
</p:sldLayout>
</file>

<file path=ppt/slideLayouts/slideLayout18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27" tIns="34289" rIns="68127"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567494663"/>
      </p:ext>
    </p:extLst>
  </p:cSld>
  <p:clrMapOvr>
    <a:masterClrMapping/>
  </p:clrMapOvr>
  <p:transition spd="med">
    <p:wipe dir="r"/>
  </p:transition>
</p:sldLayout>
</file>

<file path=ppt/slideLayouts/slideLayout18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570610934"/>
      </p:ext>
    </p:extLst>
  </p:cSld>
  <p:clrMapOvr>
    <a:masterClrMapping/>
  </p:clrMapOvr>
  <p:transition spd="med">
    <p:wipe dir="r"/>
  </p:transition>
</p:sldLayout>
</file>

<file path=ppt/slideLayouts/slideLayout18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246276195"/>
      </p:ext>
    </p:extLst>
  </p:cSld>
  <p:clrMapOvr>
    <a:masterClrMapping/>
  </p:clrMapOvr>
  <p:transition spd="med">
    <p:wipe dir="r"/>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579" rIns="0" bIns="44579">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907"/>
            <a:ext cx="7960422"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7973750"/>
      </p:ext>
    </p:extLst>
  </p:cSld>
  <p:clrMapOvr>
    <a:masterClrMapping/>
  </p:clrMapOvr>
  <p:transition spd="med">
    <p:wipe dir="r"/>
  </p:transition>
</p:sldLayout>
</file>

<file path=ppt/slideLayouts/slideLayout18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835" indent="-17262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175521966"/>
      </p:ext>
    </p:extLst>
  </p:cSld>
  <p:clrMapOvr>
    <a:masterClrMapping/>
  </p:clrMapOvr>
  <p:transition spd="med">
    <p:wipe dir="r"/>
  </p:transition>
</p:sldLayout>
</file>

<file path=ppt/slideLayouts/slideLayout18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4898234"/>
      </p:ext>
    </p:extLst>
  </p:cSld>
  <p:clrMapOvr>
    <a:masterClrMapping/>
  </p:clrMapOvr>
  <p:transition spd="med">
    <p:wipe dir="r"/>
  </p:transition>
</p:sldLayout>
</file>

<file path=ppt/slideLayouts/slideLayout18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3687308"/>
      </p:ext>
    </p:extLst>
  </p:cSld>
  <p:clrMapOvr>
    <a:masterClrMapping/>
  </p:clrMapOvr>
  <p:transition spd="med">
    <p:wipe dir="r"/>
  </p:transition>
</p:sldLayout>
</file>

<file path=ppt/slideLayouts/slideLayout18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97962231"/>
      </p:ext>
    </p:extLst>
  </p:cSld>
  <p:clrMapOvr>
    <a:masterClrMapping/>
  </p:clrMapOvr>
  <p:transition spd="med">
    <p:wipe dir="r"/>
  </p:transition>
</p:sldLayout>
</file>

<file path=ppt/slideLayouts/slideLayout18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67067616"/>
      </p:ext>
    </p:extLst>
  </p:cSld>
  <p:clrMapOvr>
    <a:masterClrMapping/>
  </p:clrMapOvr>
  <p:transition spd="med">
    <p:wipe dir="r"/>
  </p:transition>
</p:sldLayout>
</file>

<file path=ppt/slideLayouts/slideLayout18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57883405"/>
      </p:ext>
    </p:extLst>
  </p:cSld>
  <p:clrMapOvr>
    <a:masterClrMapping/>
  </p:clrMapOvr>
  <p:transition spd="med">
    <p:wipe dir="r"/>
  </p:transition>
</p:sldLayout>
</file>

<file path=ppt/slideLayouts/slideLayout18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57765930"/>
      </p:ext>
    </p:extLst>
  </p:cSld>
  <p:clrMapOvr>
    <a:masterClrMapping/>
  </p:clrMapOvr>
  <p:transition spd="med">
    <p:wipe dir="r"/>
  </p:transition>
</p:sldLayout>
</file>

<file path=ppt/slideLayouts/slideLayout18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242" tIns="170242" rIns="170242" bIns="17024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66219934"/>
      </p:ext>
    </p:extLst>
  </p:cSld>
  <p:clrMapOvr>
    <a:masterClrMapping/>
  </p:clrMapOvr>
  <p:transition spd="med">
    <p:wipe dir="r"/>
  </p:transition>
</p:sldLayout>
</file>

<file path=ppt/slideLayouts/slideLayout18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92137667"/>
      </p:ext>
    </p:extLst>
  </p:cSld>
  <p:clrMapOvr>
    <a:masterClrMapping/>
  </p:clrMapOvr>
</p:sldLayout>
</file>

<file path=ppt/slideLayouts/slideLayout18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73"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737191857"/>
      </p:ext>
    </p:extLst>
  </p:cSld>
  <p:clrMapOvr>
    <a:masterClrMapping/>
  </p:clrMapOvr>
  <p:transition spd="med">
    <p:wipe dir="r"/>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29114289"/>
      </p:ext>
    </p:extLst>
  </p:cSld>
  <p:clrMapOvr>
    <a:masterClrMapping/>
  </p:clrMapOvr>
  <p:transition spd="med">
    <p:wipe dir="r"/>
  </p:transition>
</p:sldLayout>
</file>

<file path=ppt/slideLayouts/slideLayout18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575078181"/>
      </p:ext>
    </p:extLst>
  </p:cSld>
  <p:clrMapOvr>
    <a:masterClrMapping/>
  </p:clrMapOvr>
  <p:transition spd="med">
    <p:wipe dir="r"/>
  </p:transition>
</p:sldLayout>
</file>

<file path=ppt/slideLayouts/slideLayout18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475230604"/>
      </p:ext>
    </p:extLst>
  </p:cSld>
  <p:clrMapOvr>
    <a:masterClrMapping/>
  </p:clrMapOvr>
  <p:transition spd="med">
    <p:wipe dir="r"/>
  </p:transition>
</p:sldLayout>
</file>

<file path=ppt/slideLayouts/slideLayout1882.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45948180"/>
      </p:ext>
    </p:extLst>
  </p:cSld>
  <p:clrMapOvr>
    <a:masterClrMapping/>
  </p:clrMapOvr>
  <p:transition spd="med">
    <p:wipe dir="r"/>
  </p:transition>
</p:sldLayout>
</file>

<file path=ppt/slideLayouts/slideLayout188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48" tIns="34289" rIns="6814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504335131"/>
      </p:ext>
    </p:extLst>
  </p:cSld>
  <p:clrMapOvr>
    <a:masterClrMapping/>
  </p:clrMapOvr>
  <p:transition spd="med">
    <p:wipe dir="r"/>
  </p:transition>
</p:sldLayout>
</file>

<file path=ppt/slideLayouts/slideLayout188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9526176"/>
      </p:ext>
    </p:extLst>
  </p:cSld>
  <p:clrMapOvr>
    <a:masterClrMapping/>
  </p:clrMapOvr>
  <p:transition spd="med">
    <p:wipe dir="r"/>
  </p:transition>
</p:sldLayout>
</file>

<file path=ppt/slideLayouts/slideLayout188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219701447"/>
      </p:ext>
    </p:extLst>
  </p:cSld>
  <p:clrMapOvr>
    <a:masterClrMapping/>
  </p:clrMapOvr>
  <p:transition spd="med">
    <p:wipe dir="r"/>
  </p:transition>
</p:sldLayout>
</file>

<file path=ppt/slideLayouts/slideLayout188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7982" indent="-1726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25751143"/>
      </p:ext>
    </p:extLst>
  </p:cSld>
  <p:clrMapOvr>
    <a:masterClrMapping/>
  </p:clrMapOvr>
  <p:transition spd="med">
    <p:wipe dir="r"/>
  </p:transition>
</p:sldLayout>
</file>

<file path=ppt/slideLayouts/slideLayout188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12211904"/>
      </p:ext>
    </p:extLst>
  </p:cSld>
  <p:clrMapOvr>
    <a:masterClrMapping/>
  </p:clrMapOvr>
  <p:transition spd="med">
    <p:wipe dir="r"/>
  </p:transition>
</p:sldLayout>
</file>

<file path=ppt/slideLayouts/slideLayout188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4931479"/>
      </p:ext>
    </p:extLst>
  </p:cSld>
  <p:clrMapOvr>
    <a:masterClrMapping/>
  </p:clrMapOvr>
  <p:transition spd="med">
    <p:wipe dir="r"/>
  </p:transition>
</p:sldLayout>
</file>

<file path=ppt/slideLayouts/slideLayout188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73284845"/>
      </p:ext>
    </p:extLst>
  </p:cSld>
  <p:clrMapOvr>
    <a:masterClrMapping/>
  </p:clrMapOvr>
  <p:transition spd="med">
    <p:wipe dir="r"/>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44962263"/>
      </p:ext>
    </p:extLst>
  </p:cSld>
  <p:clrMapOvr>
    <a:masterClrMapping/>
  </p:clrMapOvr>
  <p:transition spd="med">
    <p:wipe dir="r"/>
  </p:transition>
</p:sldLayout>
</file>

<file path=ppt/slideLayouts/slideLayout189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416538"/>
      </p:ext>
    </p:extLst>
  </p:cSld>
  <p:clrMapOvr>
    <a:masterClrMapping/>
  </p:clrMapOvr>
  <p:transition spd="med">
    <p:wipe dir="r"/>
  </p:transition>
</p:sldLayout>
</file>

<file path=ppt/slideLayouts/slideLayout189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6298078"/>
      </p:ext>
    </p:extLst>
  </p:cSld>
  <p:clrMapOvr>
    <a:masterClrMapping/>
  </p:clrMapOvr>
  <p:transition spd="med">
    <p:wipe dir="r"/>
  </p:transition>
</p:sldLayout>
</file>

<file path=ppt/slideLayouts/slideLayout189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71897265"/>
      </p:ext>
    </p:extLst>
  </p:cSld>
  <p:clrMapOvr>
    <a:masterClrMapping/>
  </p:clrMapOvr>
  <p:transition spd="med">
    <p:wipe dir="r"/>
  </p:transition>
</p:sldLayout>
</file>

<file path=ppt/slideLayouts/slideLayout189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298" tIns="170298" rIns="170298" bIns="1702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77266036"/>
      </p:ext>
    </p:extLst>
  </p:cSld>
  <p:clrMapOvr>
    <a:masterClrMapping/>
  </p:clrMapOvr>
  <p:transition spd="med">
    <p:wipe dir="r"/>
  </p:transition>
</p:sldLayout>
</file>

<file path=ppt/slideLayouts/slideLayout189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15536077"/>
      </p:ext>
    </p:extLst>
  </p:cSld>
  <p:clrMapOvr>
    <a:masterClrMapping/>
  </p:clrMapOvr>
</p:sldLayout>
</file>

<file path=ppt/slideLayouts/slideLayout189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800873868"/>
      </p:ext>
    </p:extLst>
  </p:cSld>
  <p:clrMapOvr>
    <a:masterClrMapping/>
  </p:clrMapOvr>
  <p:transition spd="med">
    <p:wipe dir="r"/>
  </p:transition>
</p:sldLayout>
</file>

<file path=ppt/slideLayouts/slideLayout189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630863562"/>
      </p:ext>
    </p:extLst>
  </p:cSld>
  <p:clrMapOvr>
    <a:masterClrMapping/>
  </p:clrMapOvr>
  <p:transition spd="med">
    <p:wipe dir="r"/>
  </p:transition>
</p:sldLayout>
</file>

<file path=ppt/slideLayouts/slideLayout1897.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156736"/>
      </p:ext>
    </p:extLst>
  </p:cSld>
  <p:clrMapOvr>
    <a:masterClrMapping/>
  </p:clrMapOvr>
  <p:transition spd="med">
    <p:wipe dir="r"/>
  </p:transition>
</p:sldLayout>
</file>

<file path=ppt/slideLayouts/slideLayout1898.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333889110"/>
      </p:ext>
    </p:extLst>
  </p:cSld>
  <p:clrMapOvr>
    <a:masterClrMapping/>
  </p:clrMapOvr>
  <p:transition spd="med">
    <p:wipe dir="r"/>
  </p:transition>
</p:sldLayout>
</file>

<file path=ppt/slideLayouts/slideLayout18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171" tIns="34289" rIns="6817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155853198"/>
      </p:ext>
    </p:extLst>
  </p:cSld>
  <p:clrMapOvr>
    <a:masterClrMapping/>
  </p:clrMapOvr>
  <p:transition spd="med">
    <p:wipe dir="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105723"/>
      </p:ext>
    </p:extLst>
  </p:cSld>
  <p:clrMapOvr>
    <a:masterClrMapping/>
  </p:clrMapOvr>
  <p:transition spd="med">
    <p:wipe dir="r"/>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579" rIns="0" bIns="44579"/>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8265715"/>
      </p:ext>
    </p:extLst>
  </p:cSld>
  <p:clrMapOvr>
    <a:masterClrMapping/>
  </p:clrMapOvr>
  <p:transition spd="med">
    <p:wipe dir="r"/>
  </p:transition>
</p:sldLayout>
</file>

<file path=ppt/slideLayouts/slideLayout190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660862770"/>
      </p:ext>
    </p:extLst>
  </p:cSld>
  <p:clrMapOvr>
    <a:masterClrMapping/>
  </p:clrMapOvr>
  <p:transition spd="med">
    <p:wipe dir="r"/>
  </p:transition>
</p:sldLayout>
</file>

<file path=ppt/slideLayouts/slideLayout190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40562898"/>
      </p:ext>
    </p:extLst>
  </p:cSld>
  <p:clrMapOvr>
    <a:masterClrMapping/>
  </p:clrMapOvr>
  <p:transition spd="med">
    <p:wipe dir="r"/>
  </p:transition>
</p:sldLayout>
</file>

<file path=ppt/slideLayouts/slideLayout190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139" indent="-1727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5995149"/>
      </p:ext>
    </p:extLst>
  </p:cSld>
  <p:clrMapOvr>
    <a:masterClrMapping/>
  </p:clrMapOvr>
  <p:transition spd="med">
    <p:wipe dir="r"/>
  </p:transition>
</p:sldLayout>
</file>

<file path=ppt/slideLayouts/slideLayout190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5379851"/>
      </p:ext>
    </p:extLst>
  </p:cSld>
  <p:clrMapOvr>
    <a:masterClrMapping/>
  </p:clrMapOvr>
  <p:transition spd="med">
    <p:wipe dir="r"/>
  </p:transition>
</p:sldLayout>
</file>

<file path=ppt/slideLayouts/slideLayout190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9780796"/>
      </p:ext>
    </p:extLst>
  </p:cSld>
  <p:clrMapOvr>
    <a:masterClrMapping/>
  </p:clrMapOvr>
  <p:transition spd="med">
    <p:wipe dir="r"/>
  </p:transition>
</p:sldLayout>
</file>

<file path=ppt/slideLayouts/slideLayout19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68115935"/>
      </p:ext>
    </p:extLst>
  </p:cSld>
  <p:clrMapOvr>
    <a:masterClrMapping/>
  </p:clrMapOvr>
  <p:transition spd="med">
    <p:wipe dir="r"/>
  </p:transition>
</p:sldLayout>
</file>

<file path=ppt/slideLayouts/slideLayout190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71714908"/>
      </p:ext>
    </p:extLst>
  </p:cSld>
  <p:clrMapOvr>
    <a:masterClrMapping/>
  </p:clrMapOvr>
  <p:transition spd="med">
    <p:wipe dir="r"/>
  </p:transition>
</p:sldLayout>
</file>

<file path=ppt/slideLayouts/slideLayout190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82170959"/>
      </p:ext>
    </p:extLst>
  </p:cSld>
  <p:clrMapOvr>
    <a:masterClrMapping/>
  </p:clrMapOvr>
  <p:transition spd="med">
    <p:wipe dir="r"/>
  </p:transition>
</p:sldLayout>
</file>

<file path=ppt/slideLayouts/slideLayout190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83060000"/>
      </p:ext>
    </p:extLst>
  </p:cSld>
  <p:clrMapOvr>
    <a:masterClrMapping/>
  </p:clrMapOvr>
  <p:transition spd="med">
    <p:wipe dir="r"/>
  </p:transition>
</p:sldLayout>
</file>

<file path=ppt/slideLayouts/slideLayout190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358" tIns="170358" rIns="170358" bIns="1703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078690077"/>
      </p:ext>
    </p:extLst>
  </p:cSld>
  <p:clrMapOvr>
    <a:masterClrMapping/>
  </p:clrMapOvr>
  <p:transition spd="med">
    <p:wipe dir="r"/>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579" rIns="0" bIns="445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507"/>
            <a:ext cx="4305300" cy="313267"/>
          </a:xfrm>
          <a:prstGeom prst="rect">
            <a:avLst/>
          </a:prstGeom>
        </p:spPr>
        <p:txBody>
          <a:bodyPr lIns="0" tIns="44579" rIns="0" bIns="44579" anchor="t" anchorCtr="0"/>
          <a:lstStyle>
            <a:lvl1pPr marL="221756" indent="-22175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4878" indent="-165299">
              <a:lnSpc>
                <a:spcPct val="100000"/>
              </a:lnSpc>
              <a:spcBef>
                <a:spcPts val="300"/>
              </a:spcBef>
              <a:spcAft>
                <a:spcPts val="0"/>
              </a:spcAft>
              <a:buClr>
                <a:srgbClr val="808080"/>
              </a:buClr>
              <a:defRPr>
                <a:latin typeface="+mn-lt"/>
                <a:ea typeface="Arial"/>
              </a:defRPr>
            </a:lvl3pPr>
            <a:lvl4pPr marL="1223825" indent="-2233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49805848"/>
      </p:ext>
    </p:extLst>
  </p:cSld>
  <p:clrMapOvr>
    <a:masterClrMapping/>
  </p:clrMapOvr>
  <p:transition spd="med">
    <p:wipe dir="r"/>
  </p:transition>
</p:sldLayout>
</file>

<file path=ppt/slideLayouts/slideLayout191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58485763"/>
      </p:ext>
    </p:extLst>
  </p:cSld>
  <p:clrMapOvr>
    <a:masterClrMapping/>
  </p:clrMapOvr>
</p:sldLayout>
</file>

<file path=ppt/slideLayouts/slideLayout191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4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713969313"/>
      </p:ext>
    </p:extLst>
  </p:cSld>
  <p:clrMapOvr>
    <a:masterClrMapping/>
  </p:clrMapOvr>
  <p:transition spd="med">
    <p:wipe dir="r"/>
  </p:transition>
</p:sldLayout>
</file>

<file path=ppt/slideLayouts/slideLayout191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263735504"/>
      </p:ext>
    </p:extLst>
  </p:cSld>
  <p:clrMapOvr>
    <a:masterClrMapping/>
  </p:clrMapOvr>
  <p:transition spd="med">
    <p:wipe dir="r"/>
  </p:transition>
</p:sldLayout>
</file>

<file path=ppt/slideLayouts/slideLayout191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037453035"/>
      </p:ext>
    </p:extLst>
  </p:cSld>
  <p:clrMapOvr>
    <a:masterClrMapping/>
  </p:clrMapOvr>
  <p:transition spd="med">
    <p:wipe dir="r"/>
  </p:transition>
</p:sldLayout>
</file>

<file path=ppt/slideLayouts/slideLayout1914.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672370137"/>
      </p:ext>
    </p:extLst>
  </p:cSld>
  <p:clrMapOvr>
    <a:masterClrMapping/>
  </p:clrMapOvr>
  <p:transition spd="med">
    <p:wipe dir="r"/>
  </p:transition>
</p:sldLayout>
</file>

<file path=ppt/slideLayouts/slideLayout19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35" tIns="34289" rIns="6823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230993457"/>
      </p:ext>
    </p:extLst>
  </p:cSld>
  <p:clrMapOvr>
    <a:masterClrMapping/>
  </p:clrMapOvr>
  <p:transition spd="med">
    <p:wipe dir="r"/>
  </p:transition>
</p:sldLayout>
</file>

<file path=ppt/slideLayouts/slideLayout19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74845999"/>
      </p:ext>
    </p:extLst>
  </p:cSld>
  <p:clrMapOvr>
    <a:masterClrMapping/>
  </p:clrMapOvr>
  <p:transition spd="med">
    <p:wipe dir="r"/>
  </p:transition>
</p:sldLayout>
</file>

<file path=ppt/slideLayouts/slideLayout19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021357218"/>
      </p:ext>
    </p:extLst>
  </p:cSld>
  <p:clrMapOvr>
    <a:masterClrMapping/>
  </p:clrMapOvr>
  <p:transition spd="med">
    <p:wipe dir="r"/>
  </p:transition>
</p:sldLayout>
</file>

<file path=ppt/slideLayouts/slideLayout19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591" indent="-1729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27075885"/>
      </p:ext>
    </p:extLst>
  </p:cSld>
  <p:clrMapOvr>
    <a:masterClrMapping/>
  </p:clrMapOvr>
  <p:transition spd="med">
    <p:wipe dir="r"/>
  </p:transition>
</p:sldLayout>
</file>

<file path=ppt/slideLayouts/slideLayout19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32555646"/>
      </p:ext>
    </p:extLst>
  </p:cSld>
  <p:clrMapOvr>
    <a:masterClrMapping/>
  </p:clrMapOvr>
  <p:transition spd="med">
    <p:wipe dir="r"/>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579" rIns="0" bIns="4457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168427411"/>
      </p:ext>
    </p:extLst>
  </p:cSld>
  <p:clrMapOvr>
    <a:masterClrMapping/>
  </p:clrMapOvr>
  <p:transition spd="med">
    <p:wipe dir="r"/>
  </p:transition>
</p:sldLayout>
</file>

<file path=ppt/slideLayouts/slideLayout19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0520157"/>
      </p:ext>
    </p:extLst>
  </p:cSld>
  <p:clrMapOvr>
    <a:masterClrMapping/>
  </p:clrMapOvr>
  <p:transition spd="med">
    <p:wipe dir="r"/>
  </p:transition>
</p:sldLayout>
</file>

<file path=ppt/slideLayouts/slideLayout192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25363548"/>
      </p:ext>
    </p:extLst>
  </p:cSld>
  <p:clrMapOvr>
    <a:masterClrMapping/>
  </p:clrMapOvr>
  <p:transition spd="med">
    <p:wipe dir="r"/>
  </p:transition>
</p:sldLayout>
</file>

<file path=ppt/slideLayouts/slideLayout192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06882624"/>
      </p:ext>
    </p:extLst>
  </p:cSld>
  <p:clrMapOvr>
    <a:masterClrMapping/>
  </p:clrMapOvr>
  <p:transition spd="med">
    <p:wipe dir="r"/>
  </p:transition>
</p:sldLayout>
</file>

<file path=ppt/slideLayouts/slideLayout192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65971597"/>
      </p:ext>
    </p:extLst>
  </p:cSld>
  <p:clrMapOvr>
    <a:masterClrMapping/>
  </p:clrMapOvr>
  <p:transition spd="med">
    <p:wipe dir="r"/>
  </p:transition>
</p:sldLayout>
</file>

<file path=ppt/slideLayouts/slideLayout192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3531779"/>
      </p:ext>
    </p:extLst>
  </p:cSld>
  <p:clrMapOvr>
    <a:masterClrMapping/>
  </p:clrMapOvr>
  <p:transition spd="med">
    <p:wipe dir="r"/>
  </p:transition>
</p:sldLayout>
</file>

<file path=ppt/slideLayouts/slideLayout192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530" tIns="170530" rIns="170530" bIns="1705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35067898"/>
      </p:ext>
    </p:extLst>
  </p:cSld>
  <p:clrMapOvr>
    <a:masterClrMapping/>
  </p:clrMapOvr>
  <p:transition spd="med">
    <p:wipe dir="r"/>
  </p:transition>
</p:sldLayout>
</file>

<file path=ppt/slideLayouts/slideLayout192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563969688"/>
      </p:ext>
    </p:extLst>
  </p:cSld>
  <p:clrMapOvr>
    <a:masterClrMapping/>
  </p:clrMapOvr>
</p:sldLayout>
</file>

<file path=ppt/slideLayouts/slideLayout19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0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612680559"/>
      </p:ext>
    </p:extLst>
  </p:cSld>
  <p:clrMapOvr>
    <a:masterClrMapping/>
  </p:clrMapOvr>
  <p:transition spd="med">
    <p:wipe dir="r"/>
  </p:transition>
</p:sldLayout>
</file>

<file path=ppt/slideLayouts/slideLayout19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664651599"/>
      </p:ext>
    </p:extLst>
  </p:cSld>
  <p:clrMapOvr>
    <a:masterClrMapping/>
  </p:clrMapOvr>
  <p:transition spd="med">
    <p:wipe dir="r"/>
  </p:transition>
</p:sldLayout>
</file>

<file path=ppt/slideLayouts/slideLayout19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229500415"/>
      </p:ext>
    </p:extLst>
  </p:cSld>
  <p:clrMapOvr>
    <a:masterClrMapping/>
  </p:clrMapOvr>
  <p:transition spd="med">
    <p:wipe dir="r"/>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3254894"/>
      </p:ext>
    </p:extLst>
  </p:cSld>
  <p:clrMapOvr>
    <a:masterClrMapping/>
  </p:clrMapOvr>
  <p:transition spd="med">
    <p:wipe dir="r"/>
  </p:transition>
</p:sldLayout>
</file>

<file path=ppt/slideLayouts/slideLayout1930.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539964321"/>
      </p:ext>
    </p:extLst>
  </p:cSld>
  <p:clrMapOvr>
    <a:masterClrMapping/>
  </p:clrMapOvr>
  <p:transition spd="med">
    <p:wipe dir="r"/>
  </p:transition>
</p:sldLayout>
</file>

<file path=ppt/slideLayouts/slideLayout19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0522" indent="-1705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1565" indent="-1705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5460" indent="-11360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3190" indent="-170522">
              <a:lnSpc>
                <a:spcPct val="100000"/>
              </a:lnSpc>
              <a:spcBef>
                <a:spcPts val="300"/>
              </a:spcBef>
              <a:buClr>
                <a:schemeClr val="bg1">
                  <a:lumMod val="60000"/>
                  <a:lumOff val="40000"/>
                </a:schemeClr>
              </a:buClr>
              <a:buFont typeface="Arial" panose="020B0604020202020204" pitchFamily="34" charset="0"/>
              <a:buChar char="•"/>
              <a:defRPr sz="900"/>
            </a:lvl4pPr>
            <a:lvl5pPr marL="1534029" indent="-1705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3151935"/>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193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61" tIns="34289" rIns="6826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156113769"/>
      </p:ext>
    </p:extLst>
  </p:cSld>
  <p:clrMapOvr>
    <a:masterClrMapping/>
  </p:clrMapOvr>
  <p:transition spd="med">
    <p:wipe dir="r"/>
  </p:transition>
</p:sldLayout>
</file>

<file path=ppt/slideLayouts/slideLayout193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099848727"/>
      </p:ext>
    </p:extLst>
  </p:cSld>
  <p:clrMapOvr>
    <a:masterClrMapping/>
  </p:clrMapOvr>
  <p:transition spd="med">
    <p:wipe dir="r"/>
  </p:transition>
</p:sldLayout>
</file>

<file path=ppt/slideLayouts/slideLayout193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697376281"/>
      </p:ext>
    </p:extLst>
  </p:cSld>
  <p:clrMapOvr>
    <a:masterClrMapping/>
  </p:clrMapOvr>
  <p:transition spd="med">
    <p:wipe dir="r"/>
  </p:transition>
</p:sldLayout>
</file>

<file path=ppt/slideLayouts/slideLayout193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769" indent="-1729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595726362"/>
      </p:ext>
    </p:extLst>
  </p:cSld>
  <p:clrMapOvr>
    <a:masterClrMapping/>
  </p:clrMapOvr>
  <p:transition spd="med">
    <p:wipe dir="r"/>
  </p:transition>
</p:sldLayout>
</file>

<file path=ppt/slideLayouts/slideLayout193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07349383"/>
      </p:ext>
    </p:extLst>
  </p:cSld>
  <p:clrMapOvr>
    <a:masterClrMapping/>
  </p:clrMapOvr>
  <p:transition spd="med">
    <p:wipe dir="r"/>
  </p:transition>
</p:sldLayout>
</file>

<file path=ppt/slideLayouts/slideLayout193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51729989"/>
      </p:ext>
    </p:extLst>
  </p:cSld>
  <p:clrMapOvr>
    <a:masterClrMapping/>
  </p:clrMapOvr>
  <p:transition spd="med">
    <p:wipe dir="r"/>
  </p:transition>
</p:sldLayout>
</file>

<file path=ppt/slideLayouts/slideLayout193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05589912"/>
      </p:ext>
    </p:extLst>
  </p:cSld>
  <p:clrMapOvr>
    <a:masterClrMapping/>
  </p:clrMapOvr>
  <p:transition spd="med">
    <p:wipe dir="r"/>
  </p:transition>
</p:sldLayout>
</file>

<file path=ppt/slideLayouts/slideLayout193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22906413"/>
      </p:ext>
    </p:extLst>
  </p:cSld>
  <p:clrMapOvr>
    <a:masterClrMapping/>
  </p:clrMapOvr>
  <p:transition spd="med">
    <p:wipe dir="r"/>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89856322"/>
      </p:ext>
    </p:extLst>
  </p:cSld>
  <p:clrMapOvr>
    <a:masterClrMapping/>
  </p:clrMapOvr>
  <p:transition spd="med">
    <p:wipe dir="r"/>
  </p:transition>
</p:sldLayout>
</file>

<file path=ppt/slideLayouts/slideLayout194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65182902"/>
      </p:ext>
    </p:extLst>
  </p:cSld>
  <p:clrMapOvr>
    <a:masterClrMapping/>
  </p:clrMapOvr>
  <p:transition spd="med">
    <p:wipe dir="r"/>
  </p:transition>
</p:sldLayout>
</file>

<file path=ppt/slideLayouts/slideLayout194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2567761"/>
      </p:ext>
    </p:extLst>
  </p:cSld>
  <p:clrMapOvr>
    <a:masterClrMapping/>
  </p:clrMapOvr>
  <p:transition spd="med">
    <p:wipe dir="r"/>
  </p:transition>
</p:sldLayout>
</file>

<file path=ppt/slideLayouts/slideLayout194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598" tIns="170598" rIns="170598" bIns="1705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88100186"/>
      </p:ext>
    </p:extLst>
  </p:cSld>
  <p:clrMapOvr>
    <a:masterClrMapping/>
  </p:clrMapOvr>
  <p:transition spd="med">
    <p:wipe dir="r"/>
  </p:transition>
</p:sldLayout>
</file>

<file path=ppt/slideLayouts/slideLayout194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290449294"/>
      </p:ext>
    </p:extLst>
  </p:cSld>
  <p:clrMapOvr>
    <a:masterClrMapping/>
  </p:clrMapOvr>
</p:sldLayout>
</file>

<file path=ppt/slideLayouts/slideLayout194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8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5965338"/>
      </p:ext>
    </p:extLst>
  </p:cSld>
  <p:clrMapOvr>
    <a:masterClrMapping/>
  </p:clrMapOvr>
  <p:transition spd="med">
    <p:wipe dir="r"/>
  </p:transition>
</p:sldLayout>
</file>

<file path=ppt/slideLayouts/slideLayout194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962153227"/>
      </p:ext>
    </p:extLst>
  </p:cSld>
  <p:clrMapOvr>
    <a:masterClrMapping/>
  </p:clrMapOvr>
  <p:transition spd="med">
    <p:wipe dir="r"/>
  </p:transition>
</p:sldLayout>
</file>

<file path=ppt/slideLayouts/slideLayout194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67919785"/>
      </p:ext>
    </p:extLst>
  </p:cSld>
  <p:clrMapOvr>
    <a:masterClrMapping/>
  </p:clrMapOvr>
  <p:transition spd="med">
    <p:wipe dir="r"/>
  </p:transition>
</p:sldLayout>
</file>

<file path=ppt/slideLayouts/slideLayout194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261" tIns="34289" rIns="68261"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2704486345"/>
      </p:ext>
    </p:extLst>
  </p:cSld>
  <p:clrMapOvr>
    <a:masterClrMapping/>
  </p:clrMapOvr>
  <p:transition spd="med">
    <p:wipe dir="r"/>
  </p:transition>
</p:sldLayout>
</file>

<file path=ppt/slideLayouts/slideLayout194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092" indent="-23049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77286986"/>
      </p:ext>
    </p:extLst>
  </p:cSld>
  <p:clrMapOvr>
    <a:masterClrMapping/>
  </p:clrMapOvr>
  <p:transition spd="med">
    <p:wipe dir="r"/>
  </p:transition>
</p:sldLayout>
</file>

<file path=ppt/slideLayouts/slideLayout194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288" tIns="34289" rIns="6828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816715914"/>
      </p:ext>
    </p:extLst>
  </p:cSld>
  <p:clrMapOvr>
    <a:masterClrMapping/>
  </p:clrMapOvr>
  <p:transition spd="med">
    <p:wipe dir="r"/>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4649469"/>
      </p:ext>
    </p:extLst>
  </p:cSld>
  <p:clrMapOvr>
    <a:masterClrMapping/>
  </p:clrMapOvr>
  <p:transition spd="med">
    <p:wipe dir="r"/>
  </p:transition>
</p:sldLayout>
</file>

<file path=ppt/slideLayouts/slideLayout195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814046138"/>
      </p:ext>
    </p:extLst>
  </p:cSld>
  <p:clrMapOvr>
    <a:masterClrMapping/>
  </p:clrMapOvr>
  <p:transition spd="med">
    <p:wipe dir="r"/>
  </p:transition>
</p:sldLayout>
</file>

<file path=ppt/slideLayouts/slideLayout195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84415688"/>
      </p:ext>
    </p:extLst>
  </p:cSld>
  <p:clrMapOvr>
    <a:masterClrMapping/>
  </p:clrMapOvr>
  <p:transition spd="med">
    <p:wipe dir="r"/>
  </p:transition>
</p:sldLayout>
</file>

<file path=ppt/slideLayouts/slideLayout195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8958" indent="-17305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01344257"/>
      </p:ext>
    </p:extLst>
  </p:cSld>
  <p:clrMapOvr>
    <a:masterClrMapping/>
  </p:clrMapOvr>
  <p:transition spd="med">
    <p:wipe dir="r"/>
  </p:transition>
</p:sldLayout>
</file>

<file path=ppt/slideLayouts/slideLayout195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46887244"/>
      </p:ext>
    </p:extLst>
  </p:cSld>
  <p:clrMapOvr>
    <a:masterClrMapping/>
  </p:clrMapOvr>
  <p:transition spd="med">
    <p:wipe dir="r"/>
  </p:transition>
</p:sldLayout>
</file>

<file path=ppt/slideLayouts/slideLayout195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8948723"/>
      </p:ext>
    </p:extLst>
  </p:cSld>
  <p:clrMapOvr>
    <a:masterClrMapping/>
  </p:clrMapOvr>
  <p:transition spd="med">
    <p:wipe dir="r"/>
  </p:transition>
</p:sldLayout>
</file>

<file path=ppt/slideLayouts/slideLayout195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3758058"/>
      </p:ext>
    </p:extLst>
  </p:cSld>
  <p:clrMapOvr>
    <a:masterClrMapping/>
  </p:clrMapOvr>
  <p:transition spd="med">
    <p:wipe dir="r"/>
  </p:transition>
</p:sldLayout>
</file>

<file path=ppt/slideLayouts/slideLayout195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32681302"/>
      </p:ext>
    </p:extLst>
  </p:cSld>
  <p:clrMapOvr>
    <a:masterClrMapping/>
  </p:clrMapOvr>
  <p:transition spd="med">
    <p:wipe dir="r"/>
  </p:transition>
</p:sldLayout>
</file>

<file path=ppt/slideLayouts/slideLayout195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09892019"/>
      </p:ext>
    </p:extLst>
  </p:cSld>
  <p:clrMapOvr>
    <a:masterClrMapping/>
  </p:clrMapOvr>
  <p:transition spd="med">
    <p:wipe dir="r"/>
  </p:transition>
</p:sldLayout>
</file>

<file path=ppt/slideLayouts/slideLayout195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30846488"/>
      </p:ext>
    </p:extLst>
  </p:cSld>
  <p:clrMapOvr>
    <a:masterClrMapping/>
  </p:clrMapOvr>
  <p:transition spd="med">
    <p:wipe dir="r"/>
  </p:transition>
</p:sldLayout>
</file>

<file path=ppt/slideLayouts/slideLayout195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670" tIns="170670" rIns="170670" bIns="17067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35087932"/>
      </p:ext>
    </p:extLst>
  </p:cSld>
  <p:clrMapOvr>
    <a:masterClrMapping/>
  </p:clrMapOvr>
  <p:transition spd="med">
    <p:wipe dir="r"/>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94875173"/>
      </p:ext>
    </p:extLst>
  </p:cSld>
  <p:clrMapOvr>
    <a:masterClrMapping/>
  </p:clrMapOvr>
  <p:transition spd="med">
    <p:wipe dir="r"/>
  </p:transition>
</p:sldLayout>
</file>

<file path=ppt/slideLayouts/slideLayout196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30422350"/>
      </p:ext>
    </p:extLst>
  </p:cSld>
  <p:clrMapOvr>
    <a:masterClrMapping/>
  </p:clrMapOvr>
</p:sldLayout>
</file>

<file path=ppt/slideLayouts/slideLayout196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6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86570361"/>
      </p:ext>
    </p:extLst>
  </p:cSld>
  <p:clrMapOvr>
    <a:masterClrMapping/>
  </p:clrMapOvr>
  <p:transition spd="med">
    <p:wipe dir="r"/>
  </p:transition>
</p:sldLayout>
</file>

<file path=ppt/slideLayouts/slideLayout196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778955826"/>
      </p:ext>
    </p:extLst>
  </p:cSld>
  <p:clrMapOvr>
    <a:masterClrMapping/>
  </p:clrMapOvr>
  <p:transition spd="med">
    <p:wipe dir="r"/>
  </p:transition>
</p:sldLayout>
</file>

<file path=ppt/slideLayouts/slideLayout196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452203952"/>
      </p:ext>
    </p:extLst>
  </p:cSld>
  <p:clrMapOvr>
    <a:masterClrMapping/>
  </p:clrMapOvr>
  <p:transition spd="med">
    <p:wipe dir="r"/>
  </p:transition>
</p:sldLayout>
</file>

<file path=ppt/slideLayouts/slideLayout196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288" tIns="34289" rIns="68288"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3529639875"/>
      </p:ext>
    </p:extLst>
  </p:cSld>
  <p:clrMapOvr>
    <a:masterClrMapping/>
  </p:clrMapOvr>
  <p:transition spd="med">
    <p:wipe dir="r"/>
  </p:transition>
</p:sldLayout>
</file>

<file path=ppt/slideLayouts/slideLayout1965.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344" indent="-23060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859784443"/>
      </p:ext>
    </p:extLst>
  </p:cSld>
  <p:clrMapOvr>
    <a:masterClrMapping/>
  </p:clrMapOvr>
  <p:transition spd="med">
    <p:wipe dir="r"/>
  </p:transition>
</p:sldLayout>
</file>

<file path=ppt/slideLayouts/slideLayout196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16" tIns="34289" rIns="6831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67037255"/>
      </p:ext>
    </p:extLst>
  </p:cSld>
  <p:clrMapOvr>
    <a:masterClrMapping/>
  </p:clrMapOvr>
  <p:transition spd="med">
    <p:wipe dir="r"/>
  </p:transition>
</p:sldLayout>
</file>

<file path=ppt/slideLayouts/slideLayout196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493733003"/>
      </p:ext>
    </p:extLst>
  </p:cSld>
  <p:clrMapOvr>
    <a:masterClrMapping/>
  </p:clrMapOvr>
  <p:transition spd="med">
    <p:wipe dir="r"/>
  </p:transition>
</p:sldLayout>
</file>

<file path=ppt/slideLayouts/slideLayout19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934883464"/>
      </p:ext>
    </p:extLst>
  </p:cSld>
  <p:clrMapOvr>
    <a:masterClrMapping/>
  </p:clrMapOvr>
  <p:transition spd="med">
    <p:wipe dir="r"/>
  </p:transition>
</p:sldLayout>
</file>

<file path=ppt/slideLayouts/slideLayout19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158" indent="-17312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84127274"/>
      </p:ext>
    </p:extLst>
  </p:cSld>
  <p:clrMapOvr>
    <a:masterClrMapping/>
  </p:clrMapOvr>
  <p:transition spd="med">
    <p:wipe dir="r"/>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92270619"/>
      </p:ext>
    </p:extLst>
  </p:cSld>
  <p:clrMapOvr>
    <a:masterClrMapping/>
  </p:clrMapOvr>
  <p:transition spd="med">
    <p:wipe dir="r"/>
  </p:transition>
</p:sldLayout>
</file>

<file path=ppt/slideLayouts/slideLayout19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1685606"/>
      </p:ext>
    </p:extLst>
  </p:cSld>
  <p:clrMapOvr>
    <a:masterClrMapping/>
  </p:clrMapOvr>
  <p:transition spd="med">
    <p:wipe dir="r"/>
  </p:transition>
</p:sldLayout>
</file>

<file path=ppt/slideLayouts/slideLayout19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6751326"/>
      </p:ext>
    </p:extLst>
  </p:cSld>
  <p:clrMapOvr>
    <a:masterClrMapping/>
  </p:clrMapOvr>
  <p:transition spd="med">
    <p:wipe dir="r"/>
  </p:transition>
</p:sldLayout>
</file>

<file path=ppt/slideLayouts/slideLayout19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8587610"/>
      </p:ext>
    </p:extLst>
  </p:cSld>
  <p:clrMapOvr>
    <a:masterClrMapping/>
  </p:clrMapOvr>
  <p:transition spd="med">
    <p:wipe dir="r"/>
  </p:transition>
</p:sldLayout>
</file>

<file path=ppt/slideLayouts/slideLayout197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3835119"/>
      </p:ext>
    </p:extLst>
  </p:cSld>
  <p:clrMapOvr>
    <a:masterClrMapping/>
  </p:clrMapOvr>
  <p:transition spd="med">
    <p:wipe dir="r"/>
  </p:transition>
</p:sldLayout>
</file>

<file path=ppt/slideLayouts/slideLayout197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16442217"/>
      </p:ext>
    </p:extLst>
  </p:cSld>
  <p:clrMapOvr>
    <a:masterClrMapping/>
  </p:clrMapOvr>
  <p:transition spd="med">
    <p:wipe dir="r"/>
  </p:transition>
</p:sldLayout>
</file>

<file path=ppt/slideLayouts/slideLayout197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31216946"/>
      </p:ext>
    </p:extLst>
  </p:cSld>
  <p:clrMapOvr>
    <a:masterClrMapping/>
  </p:clrMapOvr>
  <p:transition spd="med">
    <p:wipe dir="r"/>
  </p:transition>
</p:sldLayout>
</file>

<file path=ppt/slideLayouts/slideLayout197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746" tIns="170746" rIns="170746" bIns="17074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3011352"/>
      </p:ext>
    </p:extLst>
  </p:cSld>
  <p:clrMapOvr>
    <a:masterClrMapping/>
  </p:clrMapOvr>
  <p:transition spd="med">
    <p:wipe dir="r"/>
  </p:transition>
</p:sldLayout>
</file>

<file path=ppt/slideLayouts/slideLayout197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41733480"/>
      </p:ext>
    </p:extLst>
  </p:cSld>
  <p:clrMapOvr>
    <a:masterClrMapping/>
  </p:clrMapOvr>
</p:sldLayout>
</file>

<file path=ppt/slideLayouts/slideLayout197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4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4134081568"/>
      </p:ext>
    </p:extLst>
  </p:cSld>
  <p:clrMapOvr>
    <a:masterClrMapping/>
  </p:clrMapOvr>
  <p:transition spd="med">
    <p:wipe dir="r"/>
  </p:transition>
</p:sldLayout>
</file>

<file path=ppt/slideLayouts/slideLayout197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269255155"/>
      </p:ext>
    </p:extLst>
  </p:cSld>
  <p:clrMapOvr>
    <a:masterClrMapping/>
  </p:clrMapOvr>
  <p:transition spd="med">
    <p:wipe dir="r"/>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85410314"/>
      </p:ext>
    </p:extLst>
  </p:cSld>
  <p:clrMapOvr>
    <a:masterClrMapping/>
  </p:clrMapOvr>
  <p:transition spd="med">
    <p:wipe dir="r"/>
  </p:transition>
</p:sldLayout>
</file>

<file path=ppt/slideLayouts/slideLayout1980.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223711923"/>
      </p:ext>
    </p:extLst>
  </p:cSld>
  <p:clrMapOvr>
    <a:masterClrMapping/>
  </p:clrMapOvr>
  <p:transition spd="med">
    <p:wipe dir="r"/>
  </p:transition>
</p:sldLayout>
</file>

<file path=ppt/slideLayouts/slideLayout198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274320" y="1280160"/>
            <a:ext cx="7924386" cy="3200400"/>
          </a:xfr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610" indent="-23071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437820203"/>
      </p:ext>
    </p:extLst>
  </p:cSld>
  <p:clrMapOvr>
    <a:masterClrMapping/>
  </p:clrMapOvr>
  <p:transition spd="med">
    <p:wipe dir="r"/>
  </p:transition>
</p:sldLayout>
</file>

<file path=ppt/slideLayouts/slideLayout19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345" tIns="34289" rIns="6834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392611547"/>
      </p:ext>
    </p:extLst>
  </p:cSld>
  <p:clrMapOvr>
    <a:masterClrMapping/>
  </p:clrMapOvr>
  <p:transition spd="med">
    <p:wipe dir="r"/>
  </p:transition>
</p:sldLayout>
</file>

<file path=ppt/slideLayouts/slideLayout19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108166705"/>
      </p:ext>
    </p:extLst>
  </p:cSld>
  <p:clrMapOvr>
    <a:masterClrMapping/>
  </p:clrMapOvr>
  <p:transition spd="med">
    <p:wipe dir="r"/>
  </p:transition>
</p:sldLayout>
</file>

<file path=ppt/slideLayouts/slideLayout19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592630986"/>
      </p:ext>
    </p:extLst>
  </p:cSld>
  <p:clrMapOvr>
    <a:masterClrMapping/>
  </p:clrMapOvr>
  <p:transition spd="med">
    <p:wipe dir="r"/>
  </p:transition>
</p:sldLayout>
</file>

<file path=ppt/slideLayouts/slideLayout19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357" indent="-17320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88451082"/>
      </p:ext>
    </p:extLst>
  </p:cSld>
  <p:clrMapOvr>
    <a:masterClrMapping/>
  </p:clrMapOvr>
  <p:transition spd="med">
    <p:wipe dir="r"/>
  </p:transition>
</p:sldLayout>
</file>

<file path=ppt/slideLayouts/slideLayout19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30630133"/>
      </p:ext>
    </p:extLst>
  </p:cSld>
  <p:clrMapOvr>
    <a:masterClrMapping/>
  </p:clrMapOvr>
  <p:transition spd="med">
    <p:wipe dir="r"/>
  </p:transition>
</p:sldLayout>
</file>

<file path=ppt/slideLayouts/slideLayout19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3603554"/>
      </p:ext>
    </p:extLst>
  </p:cSld>
  <p:clrMapOvr>
    <a:masterClrMapping/>
  </p:clrMapOvr>
  <p:transition spd="med">
    <p:wipe dir="r"/>
  </p:transition>
</p:sldLayout>
</file>

<file path=ppt/slideLayouts/slideLayout198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3700726"/>
      </p:ext>
    </p:extLst>
  </p:cSld>
  <p:clrMapOvr>
    <a:masterClrMapping/>
  </p:clrMapOvr>
  <p:transition spd="med">
    <p:wipe dir="r"/>
  </p:transition>
</p:sldLayout>
</file>

<file path=ppt/slideLayouts/slideLayout198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51503864"/>
      </p:ext>
    </p:extLst>
  </p:cSld>
  <p:clrMapOvr>
    <a:masterClrMapping/>
  </p:clrMapOvr>
  <p:transition spd="med">
    <p:wipe dir="r"/>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24214037"/>
      </p:ext>
    </p:extLst>
  </p:cSld>
  <p:clrMapOvr>
    <a:masterClrMapping/>
  </p:clrMapOvr>
  <p:transition spd="med">
    <p:wipe dir="r"/>
  </p:transition>
</p:sldLayout>
</file>

<file path=ppt/slideLayouts/slideLayout199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74662577"/>
      </p:ext>
    </p:extLst>
  </p:cSld>
  <p:clrMapOvr>
    <a:masterClrMapping/>
  </p:clrMapOvr>
  <p:transition spd="med">
    <p:wipe dir="r"/>
  </p:transition>
</p:sldLayout>
</file>

<file path=ppt/slideLayouts/slideLayout199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62388747"/>
      </p:ext>
    </p:extLst>
  </p:cSld>
  <p:clrMapOvr>
    <a:masterClrMapping/>
  </p:clrMapOvr>
  <p:transition spd="med">
    <p:wipe dir="r"/>
  </p:transition>
</p:sldLayout>
</file>

<file path=ppt/slideLayouts/slideLayout199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0822" tIns="170822" rIns="170822" bIns="170822">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19392512"/>
      </p:ext>
    </p:extLst>
  </p:cSld>
  <p:clrMapOvr>
    <a:masterClrMapping/>
  </p:clrMapOvr>
  <p:transition spd="med">
    <p:wipe dir="r"/>
  </p:transition>
</p:sldLayout>
</file>

<file path=ppt/slideLayouts/slideLayout199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462984568"/>
      </p:ext>
    </p:extLst>
  </p:cSld>
  <p:clrMapOvr>
    <a:masterClrMapping/>
  </p:clrMapOvr>
</p:sldLayout>
</file>

<file path=ppt/slideLayouts/slideLayout199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928"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94297007"/>
      </p:ext>
    </p:extLst>
  </p:cSld>
  <p:clrMapOvr>
    <a:masterClrMapping/>
  </p:clrMapOvr>
  <p:transition spd="med">
    <p:wipe dir="r"/>
  </p:transition>
</p:sldLayout>
</file>

<file path=ppt/slideLayouts/slideLayout19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615889798"/>
      </p:ext>
    </p:extLst>
  </p:cSld>
  <p:clrMapOvr>
    <a:masterClrMapping/>
  </p:clrMapOvr>
  <p:transition spd="med">
    <p:wipe dir="r"/>
  </p:transition>
</p:sldLayout>
</file>

<file path=ppt/slideLayouts/slideLayout199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53884676"/>
      </p:ext>
    </p:extLst>
  </p:cSld>
  <p:clrMapOvr>
    <a:masterClrMapping/>
  </p:clrMapOvr>
  <p:transition spd="med">
    <p:wipe dir="r"/>
  </p:transition>
</p:sldLayout>
</file>

<file path=ppt/slideLayouts/slideLayout199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a:xfrm>
            <a:off x="1711325" y="4819650"/>
            <a:ext cx="914400" cy="114300"/>
          </a:xfrm>
          <a:prstGeom prst="rect">
            <a:avLst/>
          </a:prstGeom>
        </p:spPr>
        <p:txBody>
          <a:bodyPr lIns="68345" tIns="34289" rIns="68345" bIns="34289"/>
          <a:lstStyle>
            <a:lvl1pPr>
              <a:buFont typeface="Arial" charset="0"/>
              <a:buNone/>
              <a:defRPr>
                <a:latin typeface="Arial" charset="0"/>
                <a:ea typeface="SimSun" pitchFamily="2" charset="-122"/>
                <a:sym typeface="Museo Sans For Dell" charset="0"/>
              </a:defRPr>
            </a:lvl1pPr>
          </a:lstStyle>
          <a:p>
            <a:pPr>
              <a:defRPr/>
            </a:pPr>
            <a:endParaRPr lang="zh-TW" altLang="en-US" sz="1800">
              <a:solidFill>
                <a:srgbClr val="444444"/>
              </a:solidFill>
            </a:endParaRPr>
          </a:p>
        </p:txBody>
      </p:sp>
    </p:spTree>
    <p:extLst>
      <p:ext uri="{BB962C8B-B14F-4D97-AF65-F5344CB8AC3E}">
        <p14:creationId xmlns:p14="http://schemas.microsoft.com/office/powerpoint/2010/main" val="792049342"/>
      </p:ext>
    </p:extLst>
  </p:cSld>
  <p:clrMapOvr>
    <a:masterClrMapping/>
  </p:clrMapOvr>
  <p:transition spd="med">
    <p:wipe dir="r"/>
  </p:transition>
</p:sldLayout>
</file>

<file path=ppt/slideLayouts/slideLayout199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50714787"/>
      </p:ext>
    </p:extLst>
  </p:cSld>
  <p:clrMapOvr>
    <a:masterClrMapping/>
  </p:clrMapOvr>
  <p:transition spd="med">
    <p:wipe dir="r"/>
  </p:transition>
</p:sldLayout>
</file>

<file path=ppt/slideLayouts/slideLayout199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781413638"/>
      </p:ext>
    </p:extLst>
  </p:cSld>
  <p:clrMapOvr>
    <a:masterClrMapping/>
  </p:clrMapOvr>
  <p:transition spd="med">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79637455"/>
      </p:ext>
    </p:extLst>
  </p:cSld>
  <p:clrMapOvr>
    <a:masterClrMapping/>
  </p:clrMapOvr>
  <p:transition spd="med">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003" rIns="0" bIns="4500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53901332"/>
      </p:ext>
    </p:extLst>
  </p:cSld>
  <p:clrMapOvr>
    <a:masterClrMapping/>
  </p:clrMapOvr>
  <p:transition spd="med">
    <p:wipe dir="r"/>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579" rIns="0" bIns="4457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10242785"/>
      </p:ext>
    </p:extLst>
  </p:cSld>
  <p:clrMapOvr>
    <a:masterClrMapping/>
  </p:clrMapOvr>
  <p:transition spd="med">
    <p:wipe dir="r"/>
  </p:transition>
</p:sldLayout>
</file>

<file path=ppt/slideLayouts/slideLayout200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617136967"/>
      </p:ext>
    </p:extLst>
  </p:cSld>
  <p:clrMapOvr>
    <a:masterClrMapping/>
  </p:clrMapOvr>
  <p:transition spd="med">
    <p:wipe dir="r"/>
  </p:transition>
</p:sldLayout>
</file>

<file path=ppt/slideLayouts/slideLayout200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55465442"/>
      </p:ext>
    </p:extLst>
  </p:cSld>
  <p:clrMapOvr>
    <a:masterClrMapping/>
  </p:clrMapOvr>
  <p:transition spd="med">
    <p:wipe dir="r"/>
  </p:transition>
</p:sldLayout>
</file>

<file path=ppt/slideLayouts/slideLayout2002.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67913609"/>
      </p:ext>
    </p:extLst>
  </p:cSld>
  <p:clrMapOvr>
    <a:masterClrMapping/>
  </p:clrMapOvr>
  <p:transition spd="med">
    <p:wipe dir="r"/>
  </p:transition>
</p:sldLayout>
</file>

<file path=ppt/slideLayouts/slideLayout2003.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5636707"/>
      </p:ext>
    </p:extLst>
  </p:cSld>
  <p:clrMapOvr>
    <a:masterClrMapping/>
  </p:clrMapOvr>
  <p:transition spd="med">
    <p:wipe dir="r"/>
  </p:transition>
</p:sldLayout>
</file>

<file path=ppt/slideLayouts/slideLayout2004.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29714424"/>
      </p:ext>
    </p:extLst>
  </p:cSld>
  <p:clrMapOvr>
    <a:masterClrMapping/>
  </p:clrMapOvr>
  <p:transition spd="med">
    <p:wipe dir="r"/>
  </p:transition>
</p:sldLayout>
</file>

<file path=ppt/slideLayouts/slideLayout2005.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21361750"/>
      </p:ext>
    </p:extLst>
  </p:cSld>
  <p:clrMapOvr>
    <a:masterClrMapping/>
  </p:clrMapOvr>
  <p:transition spd="med">
    <p:wipe dir="r"/>
  </p:transition>
</p:sldLayout>
</file>

<file path=ppt/slideLayouts/slideLayout2006.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8845062"/>
      </p:ext>
    </p:extLst>
  </p:cSld>
  <p:clrMapOvr>
    <a:masterClrMapping/>
  </p:clrMapOvr>
  <p:transition spd="med">
    <p:wipe dir="r"/>
  </p:transition>
</p:sldLayout>
</file>

<file path=ppt/slideLayouts/slideLayout200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8628171"/>
      </p:ext>
    </p:extLst>
  </p:cSld>
  <p:clrMapOvr>
    <a:masterClrMapping/>
  </p:clrMapOvr>
  <p:transition spd="med">
    <p:wipe dir="r"/>
  </p:transition>
</p:sldLayout>
</file>

<file path=ppt/slideLayouts/slideLayout200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11041651"/>
      </p:ext>
    </p:extLst>
  </p:cSld>
  <p:clrMapOvr>
    <a:masterClrMapping/>
  </p:clrMapOvr>
  <p:transition spd="med">
    <p:wipe dir="r"/>
  </p:transition>
</p:sldLayout>
</file>

<file path=ppt/slideLayouts/slideLayout2009.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22188950"/>
      </p:ext>
    </p:extLst>
  </p:cSld>
  <p:clrMapOvr>
    <a:masterClrMapping/>
  </p:clrMapOvr>
  <p:transition spd="med">
    <p:wipe dir="r"/>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66159067"/>
      </p:ext>
    </p:extLst>
  </p:cSld>
  <p:clrMapOvr>
    <a:masterClrMapping/>
  </p:clrMapOvr>
  <p:transition spd="med">
    <p:wipe dir="r"/>
  </p:transition>
</p:sldLayout>
</file>

<file path=ppt/slideLayouts/slideLayout201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1598919"/>
      </p:ext>
    </p:extLst>
  </p:cSld>
  <p:clrMapOvr>
    <a:masterClrMapping/>
  </p:clrMapOvr>
  <p:transition spd="med">
    <p:wipe dir="r"/>
  </p:transition>
</p:sldLayout>
</file>

<file path=ppt/slideLayouts/slideLayout201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0448653"/>
      </p:ext>
    </p:extLst>
  </p:cSld>
  <p:clrMapOvr>
    <a:masterClrMapping/>
  </p:clrMapOvr>
  <p:transition spd="med">
    <p:wipe dir="r"/>
  </p:transition>
</p:sldLayout>
</file>

<file path=ppt/slideLayouts/slideLayout201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17062191"/>
      </p:ext>
    </p:extLst>
  </p:cSld>
  <p:clrMapOvr>
    <a:masterClrMapping/>
  </p:clrMapOvr>
  <p:transition spd="med">
    <p:wipe dir="r"/>
  </p:transition>
</p:sldLayout>
</file>

<file path=ppt/slideLayouts/slideLayout201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85461767"/>
      </p:ext>
    </p:extLst>
  </p:cSld>
  <p:clrMapOvr>
    <a:masterClrMapping/>
  </p:clrMapOvr>
  <p:transition spd="med">
    <p:wipe dir="r"/>
  </p:transition>
</p:sldLayout>
</file>

<file path=ppt/slideLayouts/slideLayout2014.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76940868"/>
      </p:ext>
    </p:extLst>
  </p:cSld>
  <p:clrMapOvr>
    <a:masterClrMapping/>
  </p:clrMapOvr>
  <p:transition spd="med">
    <p:wipe dir="r"/>
  </p:transition>
</p:sldLayout>
</file>

<file path=ppt/slideLayouts/slideLayout2015.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50993160"/>
      </p:ext>
    </p:extLst>
  </p:cSld>
  <p:clrMapOvr>
    <a:masterClrMapping/>
  </p:clrMapOvr>
  <p:transition spd="med">
    <p:wipe dir="r"/>
  </p:transition>
</p:sldLayout>
</file>

<file path=ppt/slideLayouts/slideLayout2016.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22472984"/>
      </p:ext>
    </p:extLst>
  </p:cSld>
  <p:clrMapOvr>
    <a:masterClrMapping/>
  </p:clrMapOvr>
  <p:transition spd="med">
    <p:wipe dir="r"/>
  </p:transition>
</p:sldLayout>
</file>

<file path=ppt/slideLayouts/slideLayout2017.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66085730"/>
      </p:ext>
    </p:extLst>
  </p:cSld>
  <p:clrMapOvr>
    <a:masterClrMapping/>
  </p:clrMapOvr>
  <p:transition spd="med">
    <p:wipe dir="r"/>
  </p:transition>
</p:sldLayout>
</file>

<file path=ppt/slideLayouts/slideLayout2018.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000204425"/>
      </p:ext>
    </p:extLst>
  </p:cSld>
  <p:clrMapOvr>
    <a:masterClrMapping/>
  </p:clrMapOvr>
  <p:transition spd="med">
    <p:wipe dir="r"/>
  </p:transition>
</p:sldLayout>
</file>

<file path=ppt/slideLayouts/slideLayout2019.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19539056"/>
      </p:ext>
    </p:extLst>
  </p:cSld>
  <p:clrMapOvr>
    <a:masterClrMapping/>
  </p:clrMapOvr>
  <p:transition spd="med">
    <p:wipe dir="r"/>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24120833"/>
      </p:ext>
    </p:extLst>
  </p:cSld>
  <p:clrMapOvr>
    <a:masterClrMapping/>
  </p:clrMapOvr>
  <p:transition spd="med">
    <p:wipe dir="r"/>
  </p:transition>
</p:sldLayout>
</file>

<file path=ppt/slideLayouts/slideLayout202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00770825"/>
      </p:ext>
    </p:extLst>
  </p:cSld>
  <p:clrMapOvr>
    <a:masterClrMapping/>
  </p:clrMapOvr>
  <p:transition spd="med">
    <p:wipe dir="r"/>
  </p:transition>
</p:sldLayout>
</file>

<file path=ppt/slideLayouts/slideLayout202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785042416"/>
      </p:ext>
    </p:extLst>
  </p:cSld>
  <p:clrMapOvr>
    <a:masterClrMapping/>
  </p:clrMapOvr>
  <p:transition spd="med">
    <p:wipe dir="r"/>
  </p:transition>
</p:sldLayout>
</file>

<file path=ppt/slideLayouts/slideLayout202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43584349"/>
      </p:ext>
    </p:extLst>
  </p:cSld>
  <p:clrMapOvr>
    <a:masterClrMapping/>
  </p:clrMapOvr>
  <p:transition spd="med">
    <p:wipe dir="r"/>
  </p:transition>
</p:sldLayout>
</file>

<file path=ppt/slideLayouts/slideLayout202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05646862"/>
      </p:ext>
    </p:extLst>
  </p:cSld>
  <p:clrMapOvr>
    <a:masterClrMapping/>
  </p:clrMapOvr>
  <p:transition spd="med">
    <p:wipe dir="r"/>
  </p:transition>
</p:sldLayout>
</file>

<file path=ppt/slideLayouts/slideLayout2024.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95514547"/>
      </p:ext>
    </p:extLst>
  </p:cSld>
  <p:clrMapOvr>
    <a:masterClrMapping/>
  </p:clrMapOvr>
  <p:transition spd="med">
    <p:wipe dir="r"/>
  </p:transition>
</p:sldLayout>
</file>

<file path=ppt/slideLayouts/slideLayout202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0529437"/>
      </p:ext>
    </p:extLst>
  </p:cSld>
  <p:clrMapOvr>
    <a:masterClrMapping/>
  </p:clrMapOvr>
  <p:transition spd="med">
    <p:wipe dir="r"/>
  </p:transition>
</p:sldLayout>
</file>

<file path=ppt/slideLayouts/slideLayout202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61714353"/>
      </p:ext>
    </p:extLst>
  </p:cSld>
  <p:clrMapOvr>
    <a:masterClrMapping/>
  </p:clrMapOvr>
  <p:transition spd="med">
    <p:wipe dir="r"/>
  </p:transition>
</p:sldLayout>
</file>

<file path=ppt/slideLayouts/slideLayout202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25347743"/>
      </p:ext>
    </p:extLst>
  </p:cSld>
  <p:clrMapOvr>
    <a:masterClrMapping/>
  </p:clrMapOvr>
  <p:transition spd="med">
    <p:wipe dir="r"/>
  </p:transition>
</p:sldLayout>
</file>

<file path=ppt/slideLayouts/slideLayout202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88119711"/>
      </p:ext>
    </p:extLst>
  </p:cSld>
  <p:clrMapOvr>
    <a:masterClrMapping/>
  </p:clrMapOvr>
  <p:transition spd="med">
    <p:wipe dir="r"/>
  </p:transition>
</p:sldLayout>
</file>

<file path=ppt/slideLayouts/slideLayout202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272105944"/>
      </p:ext>
    </p:extLst>
  </p:cSld>
  <p:clrMapOvr>
    <a:masterClrMapping/>
  </p:clrMapOvr>
  <p:transition spd="med">
    <p:wipe dir="r"/>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909828"/>
      </p:ext>
    </p:extLst>
  </p:cSld>
  <p:clrMapOvr>
    <a:masterClrMapping/>
  </p:clrMapOvr>
  <p:transition spd="med">
    <p:wipe dir="r"/>
  </p:transition>
</p:sldLayout>
</file>

<file path=ppt/slideLayouts/slideLayout203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96086900"/>
      </p:ext>
    </p:extLst>
  </p:cSld>
  <p:clrMapOvr>
    <a:masterClrMapping/>
  </p:clrMapOvr>
  <p:transition spd="med">
    <p:wipe dir="r"/>
  </p:transition>
</p:sldLayout>
</file>

<file path=ppt/slideLayouts/slideLayout203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063925"/>
      </p:ext>
    </p:extLst>
  </p:cSld>
  <p:clrMapOvr>
    <a:masterClrMapping/>
  </p:clrMapOvr>
  <p:transition spd="med">
    <p:wipe dir="r"/>
  </p:transition>
</p:sldLayout>
</file>

<file path=ppt/slideLayouts/slideLayout203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2103722"/>
      </p:ext>
    </p:extLst>
  </p:cSld>
  <p:clrMapOvr>
    <a:masterClrMapping/>
  </p:clrMapOvr>
  <p:transition spd="med">
    <p:wipe dir="r"/>
  </p:transition>
</p:sldLayout>
</file>

<file path=ppt/slideLayouts/slideLayout20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77948781"/>
      </p:ext>
    </p:extLst>
  </p:cSld>
  <p:clrMapOvr>
    <a:masterClrMapping/>
  </p:clrMapOvr>
  <p:transition spd="med">
    <p:wipe dir="r"/>
  </p:transition>
</p:sldLayout>
</file>

<file path=ppt/slideLayouts/slideLayout203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86172343"/>
      </p:ext>
    </p:extLst>
  </p:cSld>
  <p:clrMapOvr>
    <a:masterClrMapping/>
  </p:clrMapOvr>
  <p:transition spd="med">
    <p:wipe dir="r"/>
  </p:transition>
</p:sldLayout>
</file>

<file path=ppt/slideLayouts/slideLayout203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18951625"/>
      </p:ext>
    </p:extLst>
  </p:cSld>
  <p:clrMapOvr>
    <a:masterClrMapping/>
  </p:clrMapOvr>
  <p:transition spd="med">
    <p:wipe dir="r"/>
  </p:transition>
</p:sldLayout>
</file>

<file path=ppt/slideLayouts/slideLayout203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4478162"/>
      </p:ext>
    </p:extLst>
  </p:cSld>
  <p:clrMapOvr>
    <a:masterClrMapping/>
  </p:clrMapOvr>
  <p:transition spd="med">
    <p:wipe dir="r"/>
  </p:transition>
</p:sldLayout>
</file>

<file path=ppt/slideLayouts/slideLayout203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04514399"/>
      </p:ext>
    </p:extLst>
  </p:cSld>
  <p:clrMapOvr>
    <a:masterClrMapping/>
  </p:clrMapOvr>
  <p:transition spd="med">
    <p:wipe dir="r"/>
  </p:transition>
</p:sldLayout>
</file>

<file path=ppt/slideLayouts/slideLayout203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399226"/>
      </p:ext>
    </p:extLst>
  </p:cSld>
  <p:clrMapOvr>
    <a:masterClrMapping/>
  </p:clrMapOvr>
  <p:transition spd="med">
    <p:wipe dir="r"/>
  </p:transition>
</p:sldLayout>
</file>

<file path=ppt/slideLayouts/slideLayout203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3501930"/>
      </p:ext>
    </p:extLst>
  </p:cSld>
  <p:clrMapOvr>
    <a:masterClrMapping/>
  </p:clrMapOvr>
  <p:transition spd="med">
    <p:wipe dir="r"/>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9949425"/>
      </p:ext>
    </p:extLst>
  </p:cSld>
  <p:clrMapOvr>
    <a:masterClrMapping/>
  </p:clrMapOvr>
  <p:transition spd="slow">
    <p:fade/>
  </p:transition>
</p:sldLayout>
</file>

<file path=ppt/slideLayouts/slideLayout204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59941663"/>
      </p:ext>
    </p:extLst>
  </p:cSld>
  <p:clrMapOvr>
    <a:masterClrMapping/>
  </p:clrMapOvr>
  <p:transition spd="med">
    <p:wipe dir="r"/>
  </p:transition>
</p:sldLayout>
</file>

<file path=ppt/slideLayouts/slideLayout204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94213652"/>
      </p:ext>
    </p:extLst>
  </p:cSld>
  <p:clrMapOvr>
    <a:masterClrMapping/>
  </p:clrMapOvr>
  <p:transition spd="med">
    <p:wipe dir="r"/>
  </p:transition>
</p:sldLayout>
</file>

<file path=ppt/slideLayouts/slideLayout204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97544259"/>
      </p:ext>
    </p:extLst>
  </p:cSld>
  <p:clrMapOvr>
    <a:masterClrMapping/>
  </p:clrMapOvr>
  <p:transition spd="med">
    <p:wipe dir="r"/>
  </p:transition>
</p:sldLayout>
</file>

<file path=ppt/slideLayouts/slideLayout204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76666374"/>
      </p:ext>
    </p:extLst>
  </p:cSld>
  <p:clrMapOvr>
    <a:masterClrMapping/>
  </p:clrMapOvr>
  <p:transition spd="med">
    <p:wipe dir="r"/>
  </p:transition>
</p:sldLayout>
</file>

<file path=ppt/slideLayouts/slideLayout204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99011829"/>
      </p:ext>
    </p:extLst>
  </p:cSld>
  <p:clrMapOvr>
    <a:masterClrMapping/>
  </p:clrMapOvr>
  <p:transition spd="med">
    <p:wipe dir="r"/>
  </p:transition>
</p:sldLayout>
</file>

<file path=ppt/slideLayouts/slideLayout204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563" rIns="0" bIns="455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45845109"/>
      </p:ext>
    </p:extLst>
  </p:cSld>
  <p:clrMapOvr>
    <a:masterClrMapping/>
  </p:clrMapOvr>
  <p:transition spd="med">
    <p:wipe dir="r"/>
  </p:transition>
</p:sldLayout>
</file>

<file path=ppt/slideLayouts/slideLayout2046.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99" indent="0">
              <a:lnSpc>
                <a:spcPct val="100000"/>
              </a:lnSpc>
              <a:spcBef>
                <a:spcPts val="300"/>
              </a:spcBef>
              <a:spcAft>
                <a:spcPts val="0"/>
              </a:spcAft>
              <a:buClr>
                <a:srgbClr val="808080"/>
              </a:buClr>
              <a:buNone/>
              <a:defRPr>
                <a:latin typeface="+mn-lt"/>
                <a:ea typeface="Arial"/>
              </a:defRPr>
            </a:lvl2pPr>
            <a:lvl3pPr marL="686306" indent="0">
              <a:lnSpc>
                <a:spcPct val="100000"/>
              </a:lnSpc>
              <a:spcBef>
                <a:spcPts val="300"/>
              </a:spcBef>
              <a:spcAft>
                <a:spcPts val="0"/>
              </a:spcAft>
              <a:buClr>
                <a:srgbClr val="808080"/>
              </a:buClr>
              <a:buNone/>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7392567"/>
      </p:ext>
    </p:extLst>
  </p:cSld>
  <p:clrMapOvr>
    <a:masterClrMapping/>
  </p:clrMapOvr>
  <p:transition spd="med">
    <p:wipe dir="r"/>
  </p:transition>
</p:sldLayout>
</file>

<file path=ppt/slideLayouts/slideLayout204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47004433"/>
      </p:ext>
    </p:extLst>
  </p:cSld>
  <p:clrMapOvr>
    <a:masterClrMapping/>
  </p:clrMapOvr>
  <p:transition spd="med">
    <p:wipe dir="r"/>
  </p:transition>
</p:sldLayout>
</file>

<file path=ppt/slideLayouts/slideLayout204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563" rIns="0" bIns="455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923"/>
            <a:ext cx="7960422"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15658488"/>
      </p:ext>
    </p:extLst>
  </p:cSld>
  <p:clrMapOvr>
    <a:masterClrMapping/>
  </p:clrMapOvr>
  <p:transition spd="med">
    <p:wipe dir="r"/>
  </p:transition>
</p:sldLayout>
</file>

<file path=ppt/slideLayouts/slideLayout204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4765968"/>
      </p:ext>
    </p:extLst>
  </p:cSld>
  <p:clrMapOvr>
    <a:masterClrMapping/>
  </p:clrMapOvr>
  <p:transition spd="med">
    <p:wipe dir="r"/>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57" rIns="0" bIns="4475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2906" indent="0">
              <a:lnSpc>
                <a:spcPct val="100000"/>
              </a:lnSpc>
              <a:spcBef>
                <a:spcPts val="300"/>
              </a:spcBef>
              <a:spcAft>
                <a:spcPts val="0"/>
              </a:spcAft>
              <a:buClr>
                <a:srgbClr val="808080"/>
              </a:buClr>
              <a:buNone/>
              <a:defRPr>
                <a:latin typeface="+mn-lt"/>
                <a:ea typeface="Arial"/>
              </a:defRPr>
            </a:lvl2pPr>
            <a:lvl3pPr marL="672674" indent="0">
              <a:lnSpc>
                <a:spcPct val="100000"/>
              </a:lnSpc>
              <a:spcBef>
                <a:spcPts val="300"/>
              </a:spcBef>
              <a:spcAft>
                <a:spcPts val="0"/>
              </a:spcAft>
              <a:buClr>
                <a:srgbClr val="808080"/>
              </a:buClr>
              <a:buNone/>
              <a:defRPr>
                <a:latin typeface="+mn-lt"/>
                <a:ea typeface="Arial"/>
              </a:defRPr>
            </a:lvl3pPr>
            <a:lvl4pPr marL="1229165" indent="-22441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89483417"/>
      </p:ext>
    </p:extLst>
  </p:cSld>
  <p:clrMapOvr>
    <a:masterClrMapping/>
  </p:clrMapOvr>
  <p:transition spd="med">
    <p:wipe dir="r"/>
  </p:transition>
</p:sldLayout>
</file>

<file path=ppt/slideLayouts/slideLayout205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37215456"/>
      </p:ext>
    </p:extLst>
  </p:cSld>
  <p:clrMapOvr>
    <a:masterClrMapping/>
  </p:clrMapOvr>
  <p:transition spd="med">
    <p:wipe dir="r"/>
  </p:transition>
</p:sldLayout>
</file>

<file path=ppt/slideLayouts/slideLayout205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563" rIns="0" bIns="455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44144082"/>
      </p:ext>
    </p:extLst>
  </p:cSld>
  <p:clrMapOvr>
    <a:masterClrMapping/>
  </p:clrMapOvr>
  <p:transition spd="med">
    <p:wipe dir="r"/>
  </p:transition>
</p:sldLayout>
</file>

<file path=ppt/slideLayouts/slideLayout205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563" rIns="0" bIns="455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523"/>
            <a:ext cx="4305300" cy="313267"/>
          </a:xfrm>
          <a:prstGeom prst="rect">
            <a:avLst/>
          </a:prstGeom>
        </p:spPr>
        <p:txBody>
          <a:bodyPr lIns="0" tIns="45563" rIns="0" bIns="45563" anchor="t" anchorCtr="0"/>
          <a:lstStyle>
            <a:lvl1pPr marL="227658" indent="-22765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5541" indent="-169235">
              <a:lnSpc>
                <a:spcPct val="100000"/>
              </a:lnSpc>
              <a:spcBef>
                <a:spcPts val="300"/>
              </a:spcBef>
              <a:spcAft>
                <a:spcPts val="0"/>
              </a:spcAft>
              <a:buClr>
                <a:srgbClr val="808080"/>
              </a:buClr>
              <a:defRPr>
                <a:latin typeface="+mn-lt"/>
                <a:ea typeface="Arial"/>
              </a:defRPr>
            </a:lvl3pPr>
            <a:lvl4pPr marL="1253959" indent="-2292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47684233"/>
      </p:ext>
    </p:extLst>
  </p:cSld>
  <p:clrMapOvr>
    <a:masterClrMapping/>
  </p:clrMapOvr>
  <p:transition spd="med">
    <p:wipe dir="r"/>
  </p:transition>
</p:sldLayout>
</file>

<file path=ppt/slideLayouts/slideLayout205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43"/>
            <a:ext cx="7955280" cy="472577"/>
          </a:xfrm>
          <a:prstGeom prst="rect">
            <a:avLst/>
          </a:prstGeom>
        </p:spPr>
        <p:txBody>
          <a:bodyPr lIns="0" tIns="45563" rIns="0" bIns="455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987828557"/>
      </p:ext>
    </p:extLst>
  </p:cSld>
  <p:clrMapOvr>
    <a:masterClrMapping/>
  </p:clrMapOvr>
  <p:transition spd="med">
    <p:wipe dir="r"/>
  </p:transition>
</p:sldLayout>
</file>

<file path=ppt/slideLayouts/slideLayout205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173496"/>
      </p:ext>
    </p:extLst>
  </p:cSld>
  <p:clrMapOvr>
    <a:masterClrMapping/>
  </p:clrMapOvr>
  <p:transition spd="med">
    <p:wipe dir="r"/>
  </p:transition>
</p:sldLayout>
</file>

<file path=ppt/slideLayouts/slideLayout205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6256583"/>
      </p:ext>
    </p:extLst>
  </p:cSld>
  <p:clrMapOvr>
    <a:masterClrMapping/>
  </p:clrMapOvr>
  <p:transition spd="med">
    <p:wipe dir="r"/>
  </p:transition>
</p:sldLayout>
</file>

<file path=ppt/slideLayouts/slideLayout205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20545001"/>
      </p:ext>
    </p:extLst>
  </p:cSld>
  <p:clrMapOvr>
    <a:masterClrMapping/>
  </p:clrMapOvr>
  <p:transition spd="med">
    <p:wipe dir="r"/>
  </p:transition>
</p:sldLayout>
</file>

<file path=ppt/slideLayouts/slideLayout205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93333430"/>
      </p:ext>
    </p:extLst>
  </p:cSld>
  <p:clrMapOvr>
    <a:masterClrMapping/>
  </p:clrMapOvr>
  <p:transition spd="med">
    <p:wipe dir="r"/>
  </p:transition>
</p:sldLayout>
</file>

<file path=ppt/slideLayouts/slideLayout205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83104240"/>
      </p:ext>
    </p:extLst>
  </p:cSld>
  <p:clrMapOvr>
    <a:masterClrMapping/>
  </p:clrMapOvr>
  <p:transition spd="med">
    <p:wipe dir="r"/>
  </p:transition>
</p:sldLayout>
</file>

<file path=ppt/slideLayouts/slideLayout205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75272927"/>
      </p:ext>
    </p:extLst>
  </p:cSld>
  <p:clrMapOvr>
    <a:masterClrMapping/>
  </p:clrMapOvr>
  <p:transition spd="med">
    <p:wipe dir="r"/>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89832" tIns="44916" rIns="89832" bIns="44916"/>
          <a:lstStyle>
            <a:lvl1pPr marL="178945" indent="-178945">
              <a:buClr>
                <a:srgbClr val="0085C3"/>
              </a:buClr>
              <a:defRPr sz="1600">
                <a:solidFill>
                  <a:schemeClr val="tx1"/>
                </a:solidFill>
              </a:defRPr>
            </a:lvl1pPr>
            <a:lvl2pPr marL="351539" indent="-172862">
              <a:buClr>
                <a:srgbClr val="0085C3"/>
              </a:buClr>
              <a:defRPr sz="1400" baseline="0">
                <a:solidFill>
                  <a:schemeClr val="tx1"/>
                </a:solidFill>
              </a:defRPr>
            </a:lvl2pPr>
            <a:lvl3pPr marL="530652" indent="-178945">
              <a:buClr>
                <a:srgbClr val="0085C3"/>
              </a:buClr>
              <a:buFont typeface="Arial" panose="020B0604020202020204" pitchFamily="34" charset="0"/>
              <a:buChar char="&gt;"/>
              <a:defRPr sz="1400" baseline="0">
                <a:solidFill>
                  <a:schemeClr val="tx1"/>
                </a:solidFill>
              </a:defRPr>
            </a:lvl3pPr>
            <a:lvl4pPr marL="1344578" indent="0">
              <a:buClr>
                <a:srgbClr val="0085C3"/>
              </a:buClr>
              <a:buNone/>
              <a:defRPr/>
            </a:lvl4pPr>
            <a:lvl5pPr marL="179261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89832" tIns="44916" rIns="89832" bIns="44916"/>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428112209"/>
      </p:ext>
    </p:extLst>
  </p:cSld>
  <p:clrMapOvr>
    <a:masterClrMapping/>
  </p:clrMapOvr>
  <p:transition>
    <p:fade/>
  </p:transition>
</p:sldLayout>
</file>

<file path=ppt/slideLayouts/slideLayout206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24098413"/>
      </p:ext>
    </p:extLst>
  </p:cSld>
  <p:clrMapOvr>
    <a:masterClrMapping/>
  </p:clrMapOvr>
  <p:transition spd="med">
    <p:wipe dir="r"/>
  </p:transition>
</p:sldLayout>
</file>

<file path=ppt/slideLayouts/slideLayout206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563" rIns="0" bIns="455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26797822"/>
      </p:ext>
    </p:extLst>
  </p:cSld>
  <p:clrMapOvr>
    <a:masterClrMapping/>
  </p:clrMapOvr>
  <p:transition spd="med">
    <p:wipe dir="r"/>
  </p:transition>
</p:sldLayout>
</file>

<file path=ppt/slideLayouts/slideLayout206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66839470"/>
      </p:ext>
    </p:extLst>
  </p:cSld>
  <p:clrMapOvr>
    <a:masterClrMapping/>
  </p:clrMapOvr>
  <p:transition spd="med">
    <p:wipe dir="r"/>
  </p:transition>
</p:sldLayout>
</file>

<file path=ppt/slideLayouts/slideLayout206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819657309"/>
      </p:ext>
    </p:extLst>
  </p:cSld>
  <p:clrMapOvr>
    <a:masterClrMapping/>
  </p:clrMapOvr>
  <p:transition spd="med">
    <p:wipe dir="r"/>
  </p:transition>
</p:sldLayout>
</file>

<file path=ppt/slideLayouts/slideLayout206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2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51058583"/>
      </p:ext>
    </p:extLst>
  </p:cSld>
  <p:clrMapOvr>
    <a:masterClrMapping/>
  </p:clrMapOvr>
  <p:transition spd="med">
    <p:wipe dir="r"/>
  </p:transition>
</p:sldLayout>
</file>

<file path=ppt/slideLayouts/slideLayout206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6" name="Slide Number Placeholder 5"/>
          <p:cNvSpPr>
            <a:spLocks noGrp="1"/>
          </p:cNvSpPr>
          <p:nvPr>
            <p:ph type="sldNum" sz="quarter" idx="11"/>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770849389"/>
      </p:ext>
    </p:extLst>
  </p:cSld>
  <p:clrMapOvr>
    <a:masterClrMapping/>
  </p:clrMapOvr>
  <p:transition spd="med">
    <p:wipe dir="r"/>
  </p:transition>
</p:sldLayout>
</file>

<file path=ppt/slideLayouts/slideLayout206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51" tIns="45375" rIns="90751" bIns="45375" anchor="ctr"/>
          <a:lstStyle/>
          <a:p>
            <a:pPr algn="ctr" defTabSz="681856">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027949235"/>
      </p:ext>
    </p:extLst>
  </p:cSld>
  <p:clrMapOvr>
    <a:masterClrMapping/>
  </p:clrMapOvr>
  <p:transition spd="med">
    <p:wipe dir="r"/>
  </p:transition>
</p:sldLayout>
</file>

<file path=ppt/slideLayouts/slideLayout206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33473365"/>
      </p:ext>
    </p:extLst>
  </p:cSld>
  <p:clrMapOvr>
    <a:masterClrMapping/>
  </p:clrMapOvr>
  <p:transition spd="med">
    <p:wipe dir="r"/>
  </p:transition>
</p:sldLayout>
</file>

<file path=ppt/slideLayouts/slideLayout206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9878" indent="-22972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32631220"/>
      </p:ext>
    </p:extLst>
  </p:cSld>
  <p:clrMapOvr>
    <a:masterClrMapping/>
  </p:clrMapOvr>
  <p:transition spd="med">
    <p:wipe dir="r"/>
  </p:transition>
</p:sldLayout>
</file>

<file path=ppt/slideLayouts/slideLayout206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764" tIns="45381" rIns="90764" bIns="45381"/>
          <a:lstStyle/>
          <a:p>
            <a:pPr defTabSz="681856">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50912853"/>
      </p:ext>
    </p:extLst>
  </p:cSld>
  <p:clrMapOvr>
    <a:masterClrMapping/>
  </p:clrMapOvr>
  <p:transition spd="med">
    <p:wipe dir="r"/>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4735555"/>
      </p:ext>
    </p:extLst>
  </p:cSld>
  <p:clrMapOvr>
    <a:masterClrMapping/>
  </p:clrMapOvr>
  <p:transition spd="med">
    <p:wipe dir="r"/>
  </p:transition>
</p:sldLayout>
</file>

<file path=ppt/slideLayouts/slideLayout207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19413352"/>
      </p:ext>
    </p:extLst>
  </p:cSld>
  <p:clrMapOvr>
    <a:masterClrMapping/>
  </p:clrMapOvr>
  <p:transition spd="med">
    <p:wipe dir="r"/>
  </p:transition>
</p:sldLayout>
</file>

<file path=ppt/slideLayouts/slideLayout207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98754646"/>
      </p:ext>
    </p:extLst>
  </p:cSld>
  <p:clrMapOvr>
    <a:masterClrMapping/>
  </p:clrMapOvr>
  <p:transition spd="med">
    <p:wipe dir="r"/>
  </p:transition>
</p:sldLayout>
</file>

<file path=ppt/slideLayouts/slideLayout20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550" tIns="226550" rIns="226550" bIns="226550">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5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5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1856">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07052176"/>
      </p:ext>
    </p:extLst>
  </p:cSld>
  <p:clrMapOvr>
    <a:masterClrMapping/>
  </p:clrMapOvr>
  <p:transition spd="med">
    <p:wipe dir="r"/>
  </p:transition>
</p:sldLayout>
</file>

<file path=ppt/slideLayouts/slideLayout207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76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1856">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76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1856">
              <a:defRPr/>
            </a:pPr>
            <a:fld id="{116A85C1-27ED-4431-8B7E-C187FA0F4681}" type="slidenum">
              <a:rPr lang="en-US" smtClean="0">
                <a:solidFill>
                  <a:srgbClr val="000000">
                    <a:lumMod val="60000"/>
                    <a:lumOff val="40000"/>
                  </a:srgbClr>
                </a:solidFill>
              </a:rPr>
              <a:pPr defTabSz="681856">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54" tIns="45378" rIns="90754" bIns="45378"/>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764" tIns="45381" rIns="90764" bIns="45381"/>
          <a:lstStyle>
            <a:lvl1pPr eaLnBrk="1" hangingPunct="1">
              <a:defRPr>
                <a:solidFill>
                  <a:srgbClr val="444444"/>
                </a:solidFill>
                <a:latin typeface="Arial" charset="0"/>
                <a:ea typeface="PMingLiU" pitchFamily="18" charset="-120"/>
              </a:defRPr>
            </a:lvl1pPr>
          </a:lstStyle>
          <a:p>
            <a:pPr defTabSz="681856">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764" tIns="45381" rIns="90764" bIns="45381"/>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32384507"/>
      </p:ext>
    </p:extLst>
  </p:cSld>
  <p:clrMapOvr>
    <a:masterClrMapping/>
  </p:clrMapOvr>
  <p:transition spd="med">
    <p:wipe dir="r"/>
  </p:transition>
</p:sldLayout>
</file>

<file path=ppt/slideLayouts/slideLayout207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363" tIns="136145" rIns="136145" bIns="136145" anchor="ctr"/>
          <a:lstStyle/>
          <a:p>
            <a:pPr defTabSz="681856"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764" tIns="45381" rIns="90764" bIns="45381" anchor="ctr"/>
          <a:lstStyle/>
          <a:p>
            <a:pPr defTabSz="681856"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17193384"/>
      </p:ext>
    </p:extLst>
  </p:cSld>
  <p:clrMapOvr>
    <a:masterClrMapping/>
  </p:clrMapOvr>
  <p:transition spd="med">
    <p:wipe dir="r"/>
  </p:transition>
</p:sldLayout>
</file>

<file path=ppt/slideLayouts/slideLayout207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501"/>
            <a:ext cx="2895600" cy="274637"/>
          </a:xfrm>
          <a:prstGeom prst="rect">
            <a:avLst/>
          </a:prstGeom>
        </p:spPr>
        <p:txBody>
          <a:bodyPr lIns="90764" tIns="45381" rIns="90764" bIns="45381"/>
          <a:lstStyle>
            <a:lvl1pPr eaLnBrk="1" hangingPunct="1">
              <a:defRPr>
                <a:solidFill>
                  <a:srgbClr val="444444"/>
                </a:solidFill>
                <a:latin typeface="Arial" charset="0"/>
                <a:ea typeface="+mn-ea"/>
              </a:defRPr>
            </a:lvl1pPr>
          </a:lstStyle>
          <a:p>
            <a:pPr defTabSz="681856">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789897411"/>
      </p:ext>
    </p:extLst>
  </p:cSld>
  <p:clrMapOvr>
    <a:masterClrMapping/>
  </p:clrMapOvr>
</p:sldLayout>
</file>

<file path=ppt/slideLayouts/slideLayout207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64" tIns="45381" rIns="90764" bIns="45381" anchor="ctr"/>
          <a:lstStyle/>
          <a:p>
            <a:pPr algn="ctr" defTabSz="681856">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120718393"/>
      </p:ext>
    </p:extLst>
  </p:cSld>
  <p:clrMapOvr>
    <a:masterClrMapping/>
  </p:clrMapOvr>
  <p:transition spd="med">
    <p:wipe dir="r"/>
  </p:transition>
</p:sldLayout>
</file>

<file path=ppt/slideLayouts/slideLayout207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514750304"/>
      </p:ext>
    </p:extLst>
  </p:cSld>
  <p:clrMapOvr>
    <a:masterClrMapping/>
  </p:clrMapOvr>
  <p:transition spd="med">
    <p:wipe dir="r"/>
  </p:transition>
</p:sldLayout>
</file>

<file path=ppt/slideLayouts/slideLayout207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366" indent="-229755">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733454634"/>
      </p:ext>
    </p:extLst>
  </p:cSld>
  <p:clrMapOvr>
    <a:masterClrMapping/>
  </p:clrMapOvr>
  <p:transition spd="med">
    <p:wipe dir="r"/>
  </p:transition>
</p:sldLayout>
</file>

<file path=ppt/slideLayouts/slideLayout207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51" tIns="38625" rIns="77251" bIns="38625"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1856">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496796077"/>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1364" indent="-170611">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89832" tIns="44916" rIns="89832" bIns="44916"/>
          <a:lstStyle/>
          <a:p>
            <a:r>
              <a:rPr lang="en-US"/>
              <a:t>Click to edit Master title style</a:t>
            </a:r>
          </a:p>
        </p:txBody>
      </p:sp>
    </p:spTree>
    <p:extLst>
      <p:ext uri="{BB962C8B-B14F-4D97-AF65-F5344CB8AC3E}">
        <p14:creationId xmlns:p14="http://schemas.microsoft.com/office/powerpoint/2010/main" val="448928324"/>
      </p:ext>
    </p:extLst>
  </p:cSld>
  <p:clrMapOvr>
    <a:masterClrMapping/>
  </p:clrMapOvr>
  <p:transition spd="med">
    <p:wipe dir="r"/>
  </p:transition>
</p:sldLayout>
</file>

<file path=ppt/slideLayouts/slideLayout208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51" tIns="38625" rIns="77251" bIns="38625" anchor="ctr"/>
          <a:lstStyle/>
          <a:p>
            <a:pPr algn="ctr" defTabSz="681856">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51" tIns="38625" rIns="77251" bIns="38625"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1856"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1856"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3738201167"/>
      </p:ext>
    </p:extLst>
  </p:cSld>
  <p:clrMapOvr>
    <a:masterClrMapping/>
  </p:clrMapOvr>
</p:sldLayout>
</file>

<file path=ppt/slideLayouts/slideLayout208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545912655"/>
      </p:ext>
    </p:extLst>
  </p:cSld>
  <p:clrMapOvr>
    <a:masterClrMapping/>
  </p:clrMapOvr>
  <p:transition spd="med">
    <p:wipe dir="r"/>
  </p:transition>
</p:sldLayout>
</file>

<file path=ppt/slideLayouts/slideLayout20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0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757898220"/>
      </p:ext>
    </p:extLst>
  </p:cSld>
  <p:clrMapOvr>
    <a:masterClrMapping/>
  </p:clrMapOvr>
  <p:transition spd="med">
    <p:wipe dir="r"/>
  </p:transition>
</p:sldLayout>
</file>

<file path=ppt/slideLayouts/slideLayout20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6" name="Slide Number Placeholder 5"/>
          <p:cNvSpPr>
            <a:spLocks noGrp="1"/>
          </p:cNvSpPr>
          <p:nvPr>
            <p:ph type="sldNum" sz="quarter" idx="11"/>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8731176"/>
      </p:ext>
    </p:extLst>
  </p:cSld>
  <p:clrMapOvr>
    <a:masterClrMapping/>
  </p:clrMapOvr>
  <p:transition spd="med">
    <p:wipe dir="r"/>
  </p:transition>
</p:sldLayout>
</file>

<file path=ppt/slideLayouts/slideLayout208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793593393"/>
      </p:ext>
    </p:extLst>
  </p:cSld>
  <p:clrMapOvr>
    <a:masterClrMapping/>
  </p:clrMapOvr>
  <p:transition spd="med">
    <p:wipe dir="r"/>
  </p:transition>
</p:sldLayout>
</file>

<file path=ppt/slideLayouts/slideLayout208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61958739"/>
      </p:ext>
    </p:extLst>
  </p:cSld>
  <p:clrMapOvr>
    <a:masterClrMapping/>
  </p:clrMapOvr>
  <p:transition spd="med">
    <p:wipe dir="r"/>
  </p:transition>
</p:sldLayout>
</file>

<file path=ppt/slideLayouts/slideLayout208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00092815"/>
      </p:ext>
    </p:extLst>
  </p:cSld>
  <p:clrMapOvr>
    <a:masterClrMapping/>
  </p:clrMapOvr>
  <p:transition spd="med">
    <p:wipe dir="r"/>
  </p:transition>
</p:sldLayout>
</file>

<file path=ppt/slideLayouts/slideLayout208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06" tIns="45402" rIns="90806" bIns="45402"/>
          <a:lstStyle/>
          <a:p>
            <a:pPr defTabSz="68221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48166932"/>
      </p:ext>
    </p:extLst>
  </p:cSld>
  <p:clrMapOvr>
    <a:masterClrMapping/>
  </p:clrMapOvr>
  <p:transition spd="med">
    <p:wipe dir="r"/>
  </p:transition>
</p:sldLayout>
</file>

<file path=ppt/slideLayouts/slideLayout208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64116196"/>
      </p:ext>
    </p:extLst>
  </p:cSld>
  <p:clrMapOvr>
    <a:masterClrMapping/>
  </p:clrMapOvr>
  <p:transition spd="med">
    <p:wipe dir="r"/>
  </p:transition>
</p:sldLayout>
</file>

<file path=ppt/slideLayouts/slideLayout2089.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6074994"/>
      </p:ext>
    </p:extLst>
  </p:cSld>
  <p:clrMapOvr>
    <a:masterClrMapping/>
  </p:clrMapOvr>
  <p:transition spd="med">
    <p:wipe dir="r"/>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89830" tIns="44915" rIns="89830" bIns="44915"/>
          <a:lstStyle>
            <a:lvl1pPr>
              <a:defRPr/>
            </a:lvl1pPr>
          </a:lstStyle>
          <a:p>
            <a:r>
              <a:rPr lang="en-US" dirty="0"/>
              <a:t>Click to edit content page title</a:t>
            </a:r>
          </a:p>
        </p:txBody>
      </p:sp>
    </p:spTree>
    <p:extLst>
      <p:ext uri="{BB962C8B-B14F-4D97-AF65-F5344CB8AC3E}">
        <p14:creationId xmlns:p14="http://schemas.microsoft.com/office/powerpoint/2010/main" val="1000788380"/>
      </p:ext>
    </p:extLst>
  </p:cSld>
  <p:clrMapOvr>
    <a:masterClrMapping/>
  </p:clrMapOvr>
  <p:transition spd="med">
    <p:wipe dir="r"/>
  </p:transition>
</p:sldLayout>
</file>

<file path=ppt/slideLayouts/slideLayout209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676" tIns="226676" rIns="226676" bIns="22667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061201985"/>
      </p:ext>
    </p:extLst>
  </p:cSld>
  <p:clrMapOvr>
    <a:masterClrMapping/>
  </p:clrMapOvr>
  <p:transition spd="med">
    <p:wipe dir="r"/>
  </p:transition>
</p:sldLayout>
</file>

<file path=ppt/slideLayouts/slideLayout209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0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0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fld id="{116A85C1-27ED-4431-8B7E-C187FA0F4681}" type="slidenum">
              <a:rPr lang="en-US" smtClean="0">
                <a:solidFill>
                  <a:srgbClr val="000000">
                    <a:lumMod val="60000"/>
                    <a:lumOff val="40000"/>
                  </a:srgbClr>
                </a:solidFill>
              </a:rPr>
              <a:pPr defTabSz="68221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96" tIns="45399" rIns="90796" bIns="4539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06" tIns="45402" rIns="90806" bIns="45402"/>
          <a:lstStyle>
            <a:lvl1pPr eaLnBrk="1" hangingPunct="1">
              <a:defRPr>
                <a:solidFill>
                  <a:srgbClr val="444444"/>
                </a:solidFill>
                <a:latin typeface="Arial" charset="0"/>
                <a:ea typeface="PMingLiU" pitchFamily="18" charset="-120"/>
              </a:defRPr>
            </a:lvl1pPr>
          </a:lstStyle>
          <a:p>
            <a:pPr defTabSz="68221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06" tIns="45402" rIns="90806" bIns="4540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39774783"/>
      </p:ext>
    </p:extLst>
  </p:cSld>
  <p:clrMapOvr>
    <a:masterClrMapping/>
  </p:clrMapOvr>
  <p:transition spd="med">
    <p:wipe dir="r"/>
  </p:transition>
</p:sldLayout>
</file>

<file path=ppt/slideLayouts/slideLayout209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457" tIns="136208" rIns="136208" bIns="136208" anchor="ctr"/>
          <a:lstStyle/>
          <a:p>
            <a:pPr defTabSz="68221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06" tIns="45402" rIns="90806" bIns="45402" anchor="ctr"/>
          <a:lstStyle/>
          <a:p>
            <a:pPr defTabSz="68221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659894073"/>
      </p:ext>
    </p:extLst>
  </p:cSld>
  <p:clrMapOvr>
    <a:masterClrMapping/>
  </p:clrMapOvr>
  <p:transition spd="med">
    <p:wipe dir="r"/>
  </p:transition>
</p:sldLayout>
</file>

<file path=ppt/slideLayouts/slideLayout2093.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80"/>
            <a:ext cx="2895600" cy="274637"/>
          </a:xfrm>
          <a:prstGeom prst="rect">
            <a:avLst/>
          </a:prstGeom>
        </p:spPr>
        <p:txBody>
          <a:bodyPr lIns="90806" tIns="45402" rIns="90806" bIns="45402"/>
          <a:lstStyle>
            <a:lvl1pPr eaLnBrk="1" hangingPunct="1">
              <a:defRPr>
                <a:solidFill>
                  <a:srgbClr val="444444"/>
                </a:solidFill>
                <a:latin typeface="Arial" charset="0"/>
                <a:ea typeface="+mn-ea"/>
              </a:defRPr>
            </a:lvl1pPr>
          </a:lstStyle>
          <a:p>
            <a:pPr defTabSz="68221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297333303"/>
      </p:ext>
    </p:extLst>
  </p:cSld>
  <p:clrMapOvr>
    <a:masterClrMapping/>
  </p:clrMapOvr>
</p:sldLayout>
</file>

<file path=ppt/slideLayouts/slideLayout2094.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932750972"/>
      </p:ext>
    </p:extLst>
  </p:cSld>
  <p:clrMapOvr>
    <a:masterClrMapping/>
  </p:clrMapOvr>
  <p:transition spd="med">
    <p:wipe dir="r"/>
  </p:transition>
</p:sldLayout>
</file>

<file path=ppt/slideLayouts/slideLayout209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715502568"/>
      </p:ext>
    </p:extLst>
  </p:cSld>
  <p:clrMapOvr>
    <a:masterClrMapping/>
  </p:clrMapOvr>
  <p:transition spd="med">
    <p:wipe dir="r"/>
  </p:transition>
</p:sldLayout>
</file>

<file path=ppt/slideLayouts/slideLayout2096.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660" indent="-22988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341862295"/>
      </p:ext>
    </p:extLst>
  </p:cSld>
  <p:clrMapOvr>
    <a:masterClrMapping/>
  </p:clrMapOvr>
  <p:transition spd="med">
    <p:wipe dir="r"/>
  </p:transition>
</p:sldLayout>
</file>

<file path=ppt/slideLayouts/slideLayout2097.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93" tIns="38646" rIns="77293" bIns="3864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21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3609230345"/>
      </p:ext>
    </p:extLst>
  </p:cSld>
  <p:clrMapOvr>
    <a:masterClrMapping/>
  </p:clrMapOvr>
</p:sldLayout>
</file>

<file path=ppt/slideLayouts/slideLayout2098.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93" tIns="38646" rIns="77293" bIns="38646" anchor="ctr"/>
          <a:lstStyle/>
          <a:p>
            <a:pPr algn="ctr" defTabSz="68221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93" tIns="38646" rIns="77293" bIns="3864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21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21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611670452"/>
      </p:ext>
    </p:extLst>
  </p:cSld>
  <p:clrMapOvr>
    <a:masterClrMapping/>
  </p:clrMapOvr>
</p:sldLayout>
</file>

<file path=ppt/slideLayouts/slideLayout2099.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488408239"/>
      </p:ext>
    </p:extLst>
  </p:cSld>
  <p:clrMapOvr>
    <a:masterClrMapping/>
  </p:clrMapOvr>
  <p:transition spd="med">
    <p:wipe dir="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646472256"/>
      </p:ext>
    </p:extLst>
  </p:cSld>
  <p:clrMapOvr>
    <a:masterClrMapping/>
  </p:clrMapOvr>
  <p:transition spd="med">
    <p:wipe dir="r"/>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6" rIns="67365" bIns="34286" rtlCol="0" anchor="ctr"/>
          <a:lstStyle/>
          <a:p>
            <a:pPr algn="ctr" defTabSz="664264"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991632185"/>
      </p:ext>
    </p:extLst>
  </p:cSld>
  <p:clrMapOvr>
    <a:masterClrMapping/>
  </p:clrMapOvr>
  <p:transition spd="med">
    <p:wipe dir="r"/>
  </p:transition>
</p:sldLayout>
</file>

<file path=ppt/slideLayouts/slideLayout210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917486603"/>
      </p:ext>
    </p:extLst>
  </p:cSld>
  <p:clrMapOvr>
    <a:masterClrMapping/>
  </p:clrMapOvr>
  <p:transition spd="med">
    <p:wipe dir="r"/>
  </p:transition>
</p:sldLayout>
</file>

<file path=ppt/slideLayouts/slideLayout210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134492028"/>
      </p:ext>
    </p:extLst>
  </p:cSld>
  <p:clrMapOvr>
    <a:masterClrMapping/>
  </p:clrMapOvr>
  <p:transition spd="med">
    <p:wipe dir="r"/>
  </p:transition>
</p:sldLayout>
</file>

<file path=ppt/slideLayouts/slideLayout210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33766892"/>
      </p:ext>
    </p:extLst>
  </p:cSld>
  <p:clrMapOvr>
    <a:masterClrMapping/>
  </p:clrMapOvr>
  <p:transition spd="med">
    <p:wipe dir="r"/>
  </p:transition>
</p:sldLayout>
</file>

<file path=ppt/slideLayouts/slideLayout210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05" rIns="0" bIns="45605"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23269430"/>
      </p:ext>
    </p:extLst>
  </p:cSld>
  <p:clrMapOvr>
    <a:masterClrMapping/>
  </p:clrMapOvr>
  <p:transition spd="med">
    <p:wipe dir="r"/>
  </p:transition>
</p:sldLayout>
</file>

<file path=ppt/slideLayouts/slideLayout2104.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277" indent="0">
              <a:lnSpc>
                <a:spcPct val="100000"/>
              </a:lnSpc>
              <a:spcBef>
                <a:spcPts val="300"/>
              </a:spcBef>
              <a:spcAft>
                <a:spcPts val="0"/>
              </a:spcAft>
              <a:buClr>
                <a:srgbClr val="808080"/>
              </a:buClr>
              <a:buNone/>
              <a:defRPr>
                <a:latin typeface="+mn-lt"/>
                <a:ea typeface="Arial"/>
              </a:defRPr>
            </a:lvl2pPr>
            <a:lvl3pPr marL="687020" indent="0">
              <a:lnSpc>
                <a:spcPct val="100000"/>
              </a:lnSpc>
              <a:spcBef>
                <a:spcPts val="300"/>
              </a:spcBef>
              <a:spcAft>
                <a:spcPts val="0"/>
              </a:spcAft>
              <a:buClr>
                <a:srgbClr val="808080"/>
              </a:buClr>
              <a:buNone/>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73142659"/>
      </p:ext>
    </p:extLst>
  </p:cSld>
  <p:clrMapOvr>
    <a:masterClrMapping/>
  </p:clrMapOvr>
  <p:transition spd="med">
    <p:wipe dir="r"/>
  </p:transition>
</p:sldLayout>
</file>

<file path=ppt/slideLayouts/slideLayout210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8096228"/>
      </p:ext>
    </p:extLst>
  </p:cSld>
  <p:clrMapOvr>
    <a:masterClrMapping/>
  </p:clrMapOvr>
  <p:transition spd="med">
    <p:wipe dir="r"/>
  </p:transition>
</p:sldLayout>
</file>

<file path=ppt/slideLayouts/slideLayout210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05" rIns="0" bIns="45605">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81"/>
            <a:ext cx="7960422"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75956758"/>
      </p:ext>
    </p:extLst>
  </p:cSld>
  <p:clrMapOvr>
    <a:masterClrMapping/>
  </p:clrMapOvr>
  <p:transition spd="med">
    <p:wipe dir="r"/>
  </p:transition>
</p:sldLayout>
</file>

<file path=ppt/slideLayouts/slideLayout210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11641509"/>
      </p:ext>
    </p:extLst>
  </p:cSld>
  <p:clrMapOvr>
    <a:masterClrMapping/>
  </p:clrMapOvr>
  <p:transition spd="med">
    <p:wipe dir="r"/>
  </p:transition>
</p:sldLayout>
</file>

<file path=ppt/slideLayouts/slideLayout210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45166425"/>
      </p:ext>
    </p:extLst>
  </p:cSld>
  <p:clrMapOvr>
    <a:masterClrMapping/>
  </p:clrMapOvr>
  <p:transition spd="med">
    <p:wipe dir="r"/>
  </p:transition>
</p:sldLayout>
</file>

<file path=ppt/slideLayouts/slideLayout210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05" rIns="0" bIns="45605"/>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64204551"/>
      </p:ext>
    </p:extLst>
  </p:cSld>
  <p:clrMapOvr>
    <a:masterClrMapping/>
  </p:clrMapOvr>
  <p:transition spd="med">
    <p:wipe dir="r"/>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3981926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11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05" rIns="0" bIns="4560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81"/>
            <a:ext cx="4305300" cy="313267"/>
          </a:xfrm>
          <a:prstGeom prst="rect">
            <a:avLst/>
          </a:prstGeom>
        </p:spPr>
        <p:txBody>
          <a:bodyPr lIns="0" tIns="45605" rIns="0" bIns="45605" anchor="t" anchorCtr="0"/>
          <a:lstStyle>
            <a:lvl1pPr marL="227910" indent="-2279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423" indent="-169403">
              <a:lnSpc>
                <a:spcPct val="100000"/>
              </a:lnSpc>
              <a:spcBef>
                <a:spcPts val="300"/>
              </a:spcBef>
              <a:spcAft>
                <a:spcPts val="0"/>
              </a:spcAft>
              <a:buClr>
                <a:srgbClr val="808080"/>
              </a:buClr>
              <a:defRPr>
                <a:latin typeface="+mn-lt"/>
                <a:ea typeface="Arial"/>
              </a:defRPr>
            </a:lvl3pPr>
            <a:lvl4pPr marL="1255265" indent="-22949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34743583"/>
      </p:ext>
    </p:extLst>
  </p:cSld>
  <p:clrMapOvr>
    <a:masterClrMapping/>
  </p:clrMapOvr>
  <p:transition spd="med">
    <p:wipe dir="r"/>
  </p:transition>
</p:sldLayout>
</file>

<file path=ppt/slideLayouts/slideLayout211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01"/>
            <a:ext cx="7955280" cy="472577"/>
          </a:xfrm>
          <a:prstGeom prst="rect">
            <a:avLst/>
          </a:prstGeom>
        </p:spPr>
        <p:txBody>
          <a:bodyPr lIns="0" tIns="45605" rIns="0" bIns="45605"/>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74563027"/>
      </p:ext>
    </p:extLst>
  </p:cSld>
  <p:clrMapOvr>
    <a:masterClrMapping/>
  </p:clrMapOvr>
  <p:transition spd="med">
    <p:wipe dir="r"/>
  </p:transition>
</p:sldLayout>
</file>

<file path=ppt/slideLayouts/slideLayout21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837016"/>
      </p:ext>
    </p:extLst>
  </p:cSld>
  <p:clrMapOvr>
    <a:masterClrMapping/>
  </p:clrMapOvr>
  <p:transition spd="med">
    <p:wipe dir="r"/>
  </p:transition>
</p:sldLayout>
</file>

<file path=ppt/slideLayouts/slideLayout211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9403527"/>
      </p:ext>
    </p:extLst>
  </p:cSld>
  <p:clrMapOvr>
    <a:masterClrMapping/>
  </p:clrMapOvr>
  <p:transition spd="med">
    <p:wipe dir="r"/>
  </p:transition>
</p:sldLayout>
</file>

<file path=ppt/slideLayouts/slideLayout211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0790933"/>
      </p:ext>
    </p:extLst>
  </p:cSld>
  <p:clrMapOvr>
    <a:masterClrMapping/>
  </p:clrMapOvr>
  <p:transition spd="med">
    <p:wipe dir="r"/>
  </p:transition>
</p:sldLayout>
</file>

<file path=ppt/slideLayouts/slideLayout211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09120020"/>
      </p:ext>
    </p:extLst>
  </p:cSld>
  <p:clrMapOvr>
    <a:masterClrMapping/>
  </p:clrMapOvr>
  <p:transition spd="med">
    <p:wipe dir="r"/>
  </p:transition>
</p:sldLayout>
</file>

<file path=ppt/slideLayouts/slideLayout211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3334096"/>
      </p:ext>
    </p:extLst>
  </p:cSld>
  <p:clrMapOvr>
    <a:masterClrMapping/>
  </p:clrMapOvr>
  <p:transition spd="med">
    <p:wipe dir="r"/>
  </p:transition>
</p:sldLayout>
</file>

<file path=ppt/slideLayouts/slideLayout211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74361648"/>
      </p:ext>
    </p:extLst>
  </p:cSld>
  <p:clrMapOvr>
    <a:masterClrMapping/>
  </p:clrMapOvr>
  <p:transition spd="med">
    <p:wipe dir="r"/>
  </p:transition>
</p:sldLayout>
</file>

<file path=ppt/slideLayouts/slideLayout211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65400174"/>
      </p:ext>
    </p:extLst>
  </p:cSld>
  <p:clrMapOvr>
    <a:masterClrMapping/>
  </p:clrMapOvr>
  <p:transition spd="med">
    <p:wipe dir="r"/>
  </p:transition>
</p:sldLayout>
</file>

<file path=ppt/slideLayouts/slideLayout211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05" rIns="0" bIns="45605"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891369449"/>
      </p:ext>
    </p:extLst>
  </p:cSld>
  <p:clrMapOvr>
    <a:masterClrMapping/>
  </p:clrMapOvr>
  <p:transition spd="med">
    <p:wipe dir="r"/>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830" tIns="44915" rIns="89830" bIns="44915"/>
          <a:lstStyle/>
          <a:p>
            <a:r>
              <a:rPr lang="zh-TW" altLang="en-US" noProof="1"/>
              <a:t>按一下以編輯母片標題樣式</a:t>
            </a:r>
          </a:p>
        </p:txBody>
      </p:sp>
    </p:spTree>
    <p:extLst>
      <p:ext uri="{BB962C8B-B14F-4D97-AF65-F5344CB8AC3E}">
        <p14:creationId xmlns:p14="http://schemas.microsoft.com/office/powerpoint/2010/main" val="311509369"/>
      </p:ext>
    </p:extLst>
  </p:cSld>
  <p:clrMapOvr>
    <a:masterClrMapping/>
  </p:clrMapOvr>
  <p:transition spd="med">
    <p:wipe dir="r"/>
  </p:transition>
</p:sldLayout>
</file>

<file path=ppt/slideLayouts/slideLayout212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792042878"/>
      </p:ext>
    </p:extLst>
  </p:cSld>
  <p:clrMapOvr>
    <a:masterClrMapping/>
  </p:clrMapOvr>
  <p:transition spd="med">
    <p:wipe dir="r"/>
  </p:transition>
</p:sldLayout>
</file>

<file path=ppt/slideLayouts/slideLayout212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05097644"/>
      </p:ext>
    </p:extLst>
  </p:cSld>
  <p:clrMapOvr>
    <a:masterClrMapping/>
  </p:clrMapOvr>
  <p:transition spd="med">
    <p:wipe dir="r"/>
  </p:transition>
</p:sldLayout>
</file>

<file path=ppt/slideLayouts/slideLayout2122.xml><?xml version="1.0" encoding="utf-8"?>
<p:sldLayout xmlns:a="http://schemas.openxmlformats.org/drawingml/2006/main" xmlns:r="http://schemas.openxmlformats.org/officeDocument/2006/relationships" xmlns:p="http://schemas.openxmlformats.org/presentationml/2006/main" userDrawn="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Tree>
    <p:extLst>
      <p:ext uri="{BB962C8B-B14F-4D97-AF65-F5344CB8AC3E}">
        <p14:creationId xmlns:p14="http://schemas.microsoft.com/office/powerpoint/2010/main" val="409843674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123.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4455" indent="0" algn="ctr">
              <a:buNone/>
              <a:defRPr sz="2000"/>
            </a:lvl2pPr>
            <a:lvl3pPr marL="909158" indent="0" algn="ctr">
              <a:buNone/>
              <a:defRPr sz="1800"/>
            </a:lvl3pPr>
            <a:lvl4pPr marL="1363678" indent="0" algn="ctr">
              <a:buNone/>
              <a:defRPr sz="1600"/>
            </a:lvl4pPr>
            <a:lvl5pPr marL="1818314" indent="0" algn="ctr">
              <a:buNone/>
              <a:defRPr sz="1600"/>
            </a:lvl5pPr>
            <a:lvl6pPr marL="2272719" indent="0" algn="ctr">
              <a:buNone/>
              <a:defRPr sz="1600"/>
            </a:lvl6pPr>
            <a:lvl7pPr marL="2727239" indent="0" algn="ctr">
              <a:buNone/>
              <a:defRPr sz="1600"/>
            </a:lvl7pPr>
            <a:lvl8pPr marL="3181843" indent="0" algn="ctr">
              <a:buNone/>
              <a:defRPr sz="1600"/>
            </a:lvl8pPr>
            <a:lvl9pPr marL="3636383"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57776616"/>
      </p:ext>
    </p:extLst>
  </p:cSld>
  <p:clrMapOvr>
    <a:masterClrMapping/>
  </p:clrMapOvr>
  <p:transition spd="med">
    <p:wipe dir="r"/>
  </p:transition>
</p:sldLayout>
</file>

<file path=ppt/slideLayouts/slideLayout2124.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33211582"/>
      </p:ext>
    </p:extLst>
  </p:cSld>
  <p:clrMapOvr>
    <a:masterClrMapping/>
  </p:clrMapOvr>
  <p:transition spd="med">
    <p:wipe dir="r"/>
  </p:transition>
</p:sldLayout>
</file>

<file path=ppt/slideLayouts/slideLayout212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4455" indent="0">
              <a:buNone/>
              <a:defRPr sz="2000"/>
            </a:lvl2pPr>
            <a:lvl3pPr marL="909158" indent="0">
              <a:buNone/>
              <a:defRPr sz="1800"/>
            </a:lvl3pPr>
            <a:lvl4pPr marL="1363678" indent="0">
              <a:buNone/>
              <a:defRPr sz="1600"/>
            </a:lvl4pPr>
            <a:lvl5pPr marL="1818314" indent="0">
              <a:buNone/>
              <a:defRPr sz="1600"/>
            </a:lvl5pPr>
            <a:lvl6pPr marL="2272719" indent="0">
              <a:buNone/>
              <a:defRPr sz="1600"/>
            </a:lvl6pPr>
            <a:lvl7pPr marL="2727239" indent="0">
              <a:buNone/>
              <a:defRPr sz="1600"/>
            </a:lvl7pPr>
            <a:lvl8pPr marL="3181843" indent="0">
              <a:buNone/>
              <a:defRPr sz="1600"/>
            </a:lvl8pPr>
            <a:lvl9pPr marL="3636383"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984337314"/>
      </p:ext>
    </p:extLst>
  </p:cSld>
  <p:clrMapOvr>
    <a:masterClrMapping/>
  </p:clrMapOvr>
  <p:transition spd="med">
    <p:wipe dir="r"/>
  </p:transition>
</p:sldLayout>
</file>

<file path=ppt/slideLayouts/slideLayout212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0160067"/>
      </p:ext>
    </p:extLst>
  </p:cSld>
  <p:clrMapOvr>
    <a:masterClrMapping/>
  </p:clrMapOvr>
  <p:transition spd="med">
    <p:wipe dir="r"/>
  </p:transition>
</p:sldLayout>
</file>

<file path=ppt/slideLayouts/slideLayout212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4455" indent="0">
              <a:buNone/>
              <a:defRPr sz="2000" b="1"/>
            </a:lvl2pPr>
            <a:lvl3pPr marL="909158" indent="0">
              <a:buNone/>
              <a:defRPr sz="1800" b="1"/>
            </a:lvl3pPr>
            <a:lvl4pPr marL="1363678" indent="0">
              <a:buNone/>
              <a:defRPr sz="1600" b="1"/>
            </a:lvl4pPr>
            <a:lvl5pPr marL="1818314" indent="0">
              <a:buNone/>
              <a:defRPr sz="1600" b="1"/>
            </a:lvl5pPr>
            <a:lvl6pPr marL="2272719" indent="0">
              <a:buNone/>
              <a:defRPr sz="1600" b="1"/>
            </a:lvl6pPr>
            <a:lvl7pPr marL="2727239" indent="0">
              <a:buNone/>
              <a:defRPr sz="1600" b="1"/>
            </a:lvl7pPr>
            <a:lvl8pPr marL="3181843" indent="0">
              <a:buNone/>
              <a:defRPr sz="1600" b="1"/>
            </a:lvl8pPr>
            <a:lvl9pPr marL="3636383"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4455" indent="0">
              <a:buNone/>
              <a:defRPr sz="2000" b="1"/>
            </a:lvl2pPr>
            <a:lvl3pPr marL="909158" indent="0">
              <a:buNone/>
              <a:defRPr sz="1800" b="1"/>
            </a:lvl3pPr>
            <a:lvl4pPr marL="1363678" indent="0">
              <a:buNone/>
              <a:defRPr sz="1600" b="1"/>
            </a:lvl4pPr>
            <a:lvl5pPr marL="1818314" indent="0">
              <a:buNone/>
              <a:defRPr sz="1600" b="1"/>
            </a:lvl5pPr>
            <a:lvl6pPr marL="2272719" indent="0">
              <a:buNone/>
              <a:defRPr sz="1600" b="1"/>
            </a:lvl6pPr>
            <a:lvl7pPr marL="2727239" indent="0">
              <a:buNone/>
              <a:defRPr sz="1600" b="1"/>
            </a:lvl7pPr>
            <a:lvl8pPr marL="3181843" indent="0">
              <a:buNone/>
              <a:defRPr sz="1600" b="1"/>
            </a:lvl8pPr>
            <a:lvl9pPr marL="3636383"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94046219"/>
      </p:ext>
    </p:extLst>
  </p:cSld>
  <p:clrMapOvr>
    <a:masterClrMapping/>
  </p:clrMapOvr>
  <p:transition spd="med">
    <p:wipe dir="r"/>
  </p:transition>
</p:sldLayout>
</file>

<file path=ppt/slideLayouts/slideLayout212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32694967"/>
      </p:ext>
    </p:extLst>
  </p:cSld>
  <p:clrMapOvr>
    <a:masterClrMapping/>
  </p:clrMapOvr>
  <p:transition spd="med">
    <p:wipe dir="r"/>
  </p:transition>
</p:sldLayout>
</file>

<file path=ppt/slideLayouts/slideLayout2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913509801"/>
      </p:ext>
    </p:extLst>
  </p:cSld>
  <p:clrMapOvr>
    <a:masterClrMapping/>
  </p:clrMapOvr>
  <p:transition spd="med">
    <p:wipe dir="r"/>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1589552"/>
      </p:ext>
    </p:extLst>
  </p:cSld>
  <p:clrMapOvr>
    <a:masterClrMapping/>
  </p:clrMapOvr>
  <p:transition spd="slow">
    <p:fade/>
  </p:transition>
</p:sldLayout>
</file>

<file path=ppt/slideLayouts/slideLayout213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4455" indent="0">
              <a:buNone/>
              <a:defRPr sz="1400"/>
            </a:lvl2pPr>
            <a:lvl3pPr marL="909158" indent="0">
              <a:buNone/>
              <a:defRPr sz="1200"/>
            </a:lvl3pPr>
            <a:lvl4pPr marL="1363678" indent="0">
              <a:buNone/>
              <a:defRPr sz="1000"/>
            </a:lvl4pPr>
            <a:lvl5pPr marL="1818314" indent="0">
              <a:buNone/>
              <a:defRPr sz="1000"/>
            </a:lvl5pPr>
            <a:lvl6pPr marL="2272719" indent="0">
              <a:buNone/>
              <a:defRPr sz="1000"/>
            </a:lvl6pPr>
            <a:lvl7pPr marL="2727239" indent="0">
              <a:buNone/>
              <a:defRPr sz="1000"/>
            </a:lvl7pPr>
            <a:lvl8pPr marL="3181843" indent="0">
              <a:buNone/>
              <a:defRPr sz="1000"/>
            </a:lvl8pPr>
            <a:lvl9pPr marL="3636383"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82776900"/>
      </p:ext>
    </p:extLst>
  </p:cSld>
  <p:clrMapOvr>
    <a:masterClrMapping/>
  </p:clrMapOvr>
  <p:transition spd="med">
    <p:wipe dir="r"/>
  </p:transition>
</p:sldLayout>
</file>

<file path=ppt/slideLayouts/slideLayout213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4455" indent="0">
              <a:buNone/>
              <a:defRPr sz="2800"/>
            </a:lvl2pPr>
            <a:lvl3pPr marL="909158" indent="0">
              <a:buNone/>
              <a:defRPr sz="2400"/>
            </a:lvl3pPr>
            <a:lvl4pPr marL="1363678" indent="0">
              <a:buNone/>
              <a:defRPr sz="2000"/>
            </a:lvl4pPr>
            <a:lvl5pPr marL="1818314" indent="0">
              <a:buNone/>
              <a:defRPr sz="2000"/>
            </a:lvl5pPr>
            <a:lvl6pPr marL="2272719" indent="0">
              <a:buNone/>
              <a:defRPr sz="2000"/>
            </a:lvl6pPr>
            <a:lvl7pPr marL="2727239" indent="0">
              <a:buNone/>
              <a:defRPr sz="2000"/>
            </a:lvl7pPr>
            <a:lvl8pPr marL="3181843" indent="0">
              <a:buNone/>
              <a:defRPr sz="2000"/>
            </a:lvl8pPr>
            <a:lvl9pPr marL="3636383"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4455" indent="0">
              <a:buNone/>
              <a:defRPr sz="1400"/>
            </a:lvl2pPr>
            <a:lvl3pPr marL="909158" indent="0">
              <a:buNone/>
              <a:defRPr sz="1200"/>
            </a:lvl3pPr>
            <a:lvl4pPr marL="1363678" indent="0">
              <a:buNone/>
              <a:defRPr sz="1000"/>
            </a:lvl4pPr>
            <a:lvl5pPr marL="1818314" indent="0">
              <a:buNone/>
              <a:defRPr sz="1000"/>
            </a:lvl5pPr>
            <a:lvl6pPr marL="2272719" indent="0">
              <a:buNone/>
              <a:defRPr sz="1000"/>
            </a:lvl6pPr>
            <a:lvl7pPr marL="2727239" indent="0">
              <a:buNone/>
              <a:defRPr sz="1000"/>
            </a:lvl7pPr>
            <a:lvl8pPr marL="3181843" indent="0">
              <a:buNone/>
              <a:defRPr sz="1000"/>
            </a:lvl8pPr>
            <a:lvl9pPr marL="3636383"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23469303"/>
      </p:ext>
    </p:extLst>
  </p:cSld>
  <p:clrMapOvr>
    <a:masterClrMapping/>
  </p:clrMapOvr>
  <p:transition spd="med">
    <p:wipe dir="r"/>
  </p:transition>
</p:sldLayout>
</file>

<file path=ppt/slideLayouts/slideLayout213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184032197"/>
      </p:ext>
    </p:extLst>
  </p:cSld>
  <p:clrMapOvr>
    <a:masterClrMapping/>
  </p:clrMapOvr>
  <p:transition spd="med">
    <p:wipe dir="r"/>
  </p:transition>
</p:sldLayout>
</file>

<file path=ppt/slideLayouts/slideLayout213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5385037"/>
      </p:ext>
    </p:extLst>
  </p:cSld>
  <p:clrMapOvr>
    <a:masterClrMapping/>
  </p:clrMapOvr>
  <p:transition spd="med">
    <p:wipe dir="r"/>
  </p:transition>
</p:sldLayout>
</file>

<file path=ppt/slideLayouts/slideLayout2134.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50775317"/>
      </p:ext>
    </p:extLst>
  </p:cSld>
  <p:clrMapOvr>
    <a:masterClrMapping/>
  </p:clrMapOvr>
  <p:transition spd="med">
    <p:wipe dir="r"/>
  </p:transition>
</p:sldLayout>
</file>

<file path=ppt/slideLayouts/slideLayout2135.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70"/>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2929413587"/>
      </p:ext>
    </p:extLst>
  </p:cSld>
  <p:clrMapOvr>
    <a:masterClrMapping/>
  </p:clrMapOvr>
  <p:transition spd="med">
    <p:wipe dir="r"/>
  </p:transition>
</p:sldLayout>
</file>

<file path=ppt/slideLayouts/slideLayout2136.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862" tIns="45430" rIns="90862" bIns="45430"/>
          <a:lstStyle>
            <a:lvl1pPr eaLnBrk="1" hangingPunct="1">
              <a:defRPr>
                <a:solidFill>
                  <a:srgbClr val="444444"/>
                </a:solidFill>
                <a:latin typeface="Arial" charset="0"/>
                <a:ea typeface="+mn-ea"/>
              </a:defRPr>
            </a:lvl1pPr>
          </a:lstStyle>
          <a:p>
            <a:pPr defTabSz="682689">
              <a:defRPr/>
            </a:pPr>
            <a:endParaRPr lang="en-US" altLang="zh-TW" dirty="0"/>
          </a:p>
        </p:txBody>
      </p:sp>
    </p:spTree>
    <p:extLst>
      <p:ext uri="{BB962C8B-B14F-4D97-AF65-F5344CB8AC3E}">
        <p14:creationId xmlns:p14="http://schemas.microsoft.com/office/powerpoint/2010/main" val="3971937549"/>
      </p:ext>
    </p:extLst>
  </p:cSld>
  <p:clrMapOvr>
    <a:masterClrMapping/>
  </p:clrMapOvr>
</p:sldLayout>
</file>

<file path=ppt/slideLayouts/slideLayout213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596046683"/>
      </p:ext>
    </p:extLst>
  </p:cSld>
  <p:clrMapOvr>
    <a:masterClrMapping/>
  </p:clrMapOvr>
  <p:transition spd="med">
    <p:wipe dir="r"/>
  </p:transition>
</p:sldLayout>
</file>

<file path=ppt/slideLayouts/slideLayout213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03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904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03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09047">
              <a:defRPr/>
            </a:pPr>
            <a:fld id="{116A85C1-27ED-4431-8B7E-C187FA0F4681}" type="slidenum">
              <a:rPr lang="en-US" smtClean="0">
                <a:solidFill>
                  <a:srgbClr val="000000">
                    <a:lumMod val="60000"/>
                    <a:lumOff val="40000"/>
                  </a:srgbClr>
                </a:solidFill>
              </a:rPr>
              <a:pPr defTabSz="90904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019" tIns="60511" rIns="121019" bIns="6051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033" tIns="60515" rIns="121033" bIns="6051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0904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033" tIns="60515" rIns="121033" bIns="6051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538085448"/>
      </p:ext>
    </p:extLst>
  </p:cSld>
  <p:clrMapOvr>
    <a:masterClrMapping/>
  </p:clrMapOvr>
  <p:transition spd="med">
    <p:wipe dir="r"/>
  </p:transition>
</p:sldLayout>
</file>

<file path=ppt/slideLayouts/slideLayout213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643262324"/>
      </p:ext>
    </p:extLst>
  </p:cSld>
  <p:clrMapOvr>
    <a:masterClrMapping/>
  </p:clrMapOvr>
  <p:transition spd="med">
    <p:wipe dir="r"/>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234" indent="-16823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4701" indent="-16823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4295" indent="-111888">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6032" indent="-168234">
              <a:lnSpc>
                <a:spcPct val="100000"/>
              </a:lnSpc>
              <a:spcBef>
                <a:spcPts val="300"/>
              </a:spcBef>
              <a:buClr>
                <a:schemeClr val="bg1">
                  <a:lumMod val="60000"/>
                  <a:lumOff val="40000"/>
                </a:schemeClr>
              </a:buClr>
              <a:buFont typeface="Arial" panose="020B0604020202020204" pitchFamily="34" charset="0"/>
              <a:buChar char="•"/>
              <a:defRPr sz="900"/>
            </a:lvl4pPr>
            <a:lvl5pPr marL="1512329" indent="-16823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5932169"/>
      </p:ext>
    </p:extLst>
  </p:cSld>
  <p:clrMapOvr>
    <a:masterClrMapping/>
  </p:clrMapOvr>
  <p:extLst mod="1">
    <p:ext uri="{DCECCB84-F9BA-43D5-87BE-67443E8EF086}">
      <p15:sldGuideLst xmlns:p15="http://schemas.microsoft.com/office/powerpoint/2012/main"/>
    </p:ext>
  </p:extLst>
</p:sldLayout>
</file>

<file path=ppt/slideLayouts/slideLayout21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311" tIns="25718" rIns="51311"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311" tIns="25718" rIns="51311"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311" tIns="25718" rIns="51311" bIns="25718"/>
          <a:lstStyle/>
          <a:p>
            <a:pPr defTabSz="681771"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3872606946"/>
      </p:ext>
    </p:extLst>
  </p:cSld>
  <p:clrMapOvr>
    <a:masterClrMapping/>
  </p:clrMapOvr>
</p:sldLayout>
</file>

<file path=ppt/slideLayouts/slideLayout214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36" tIns="34289" rIns="6843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212027885"/>
      </p:ext>
    </p:extLst>
  </p:cSld>
  <p:clrMapOvr>
    <a:masterClrMapping/>
  </p:clrMapOvr>
  <p:transition spd="med">
    <p:wipe dir="r"/>
  </p:transition>
</p:sldLayout>
</file>

<file path=ppt/slideLayouts/slideLayout214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6070116"/>
      </p:ext>
    </p:extLst>
  </p:cSld>
  <p:clrMapOvr>
    <a:masterClrMapping/>
  </p:clrMapOvr>
  <p:transition spd="med">
    <p:wipe dir="r"/>
  </p:transition>
</p:sldLayout>
</file>

<file path=ppt/slideLayouts/slideLayout214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99784435"/>
      </p:ext>
    </p:extLst>
  </p:cSld>
  <p:clrMapOvr>
    <a:masterClrMapping/>
  </p:clrMapOvr>
  <p:transition spd="med">
    <p:wipe dir="r"/>
  </p:transition>
</p:sldLayout>
</file>

<file path=ppt/slideLayouts/slideLayout214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9998" indent="-1734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95993694"/>
      </p:ext>
    </p:extLst>
  </p:cSld>
  <p:clrMapOvr>
    <a:masterClrMapping/>
  </p:clrMapOvr>
  <p:transition spd="med">
    <p:wipe dir="r"/>
  </p:transition>
</p:sldLayout>
</file>

<file path=ppt/slideLayouts/slideLayout214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7866345"/>
      </p:ext>
    </p:extLst>
  </p:cSld>
  <p:clrMapOvr>
    <a:masterClrMapping/>
  </p:clrMapOvr>
  <p:transition spd="med">
    <p:wipe dir="r"/>
  </p:transition>
</p:sldLayout>
</file>

<file path=ppt/slideLayouts/slideLayout214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10579939"/>
      </p:ext>
    </p:extLst>
  </p:cSld>
  <p:clrMapOvr>
    <a:masterClrMapping/>
  </p:clrMapOvr>
  <p:transition spd="med">
    <p:wipe dir="r"/>
  </p:transition>
</p:sldLayout>
</file>

<file path=ppt/slideLayouts/slideLayout2147.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8929796"/>
      </p:ext>
    </p:extLst>
  </p:cSld>
  <p:clrMapOvr>
    <a:masterClrMapping/>
  </p:clrMapOvr>
  <p:transition spd="med">
    <p:wipe dir="r"/>
  </p:transition>
</p:sldLayout>
</file>

<file path=ppt/slideLayouts/slideLayout2148.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72853382"/>
      </p:ext>
    </p:extLst>
  </p:cSld>
  <p:clrMapOvr>
    <a:masterClrMapping/>
  </p:clrMapOvr>
  <p:transition spd="med">
    <p:wipe dir="r"/>
  </p:transition>
</p:sldLayout>
</file>

<file path=ppt/slideLayouts/slideLayout2149.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3480073"/>
      </p:ext>
    </p:extLst>
  </p:cSld>
  <p:clrMapOvr>
    <a:masterClrMapping/>
  </p:clrMapOvr>
  <p:transition spd="med">
    <p:wipe dir="r"/>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2149923"/>
      </p:ext>
    </p:extLst>
  </p:cSld>
  <p:clrMapOvr>
    <a:masterClrMapping/>
  </p:clrMapOvr>
  <p:transition>
    <p:fade/>
  </p:transition>
</p:sldLayout>
</file>

<file path=ppt/slideLayouts/slideLayout2150.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5642739"/>
      </p:ext>
    </p:extLst>
  </p:cSld>
  <p:clrMapOvr>
    <a:masterClrMapping/>
  </p:clrMapOvr>
  <p:transition spd="med">
    <p:wipe dir="r"/>
  </p:transition>
</p:sldLayout>
</file>

<file path=ppt/slideLayouts/slideLayout2151.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71066" tIns="171066" rIns="171066" bIns="1710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6280954"/>
      </p:ext>
    </p:extLst>
  </p:cSld>
  <p:clrMapOvr>
    <a:masterClrMapping/>
  </p:clrMapOvr>
  <p:transition spd="med">
    <p:wipe dir="r"/>
  </p:transition>
</p:sldLayout>
</file>

<file path=ppt/slideLayouts/slideLayout215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675140935"/>
      </p:ext>
    </p:extLst>
  </p:cSld>
  <p:clrMapOvr>
    <a:masterClrMapping/>
  </p:clrMapOvr>
</p:sldLayout>
</file>

<file path=ppt/slideLayouts/slideLayout215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086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924470765"/>
      </p:ext>
    </p:extLst>
  </p:cSld>
  <p:clrMapOvr>
    <a:masterClrMapping/>
  </p:clrMapOvr>
  <p:transition spd="med">
    <p:wipe dir="r"/>
  </p:transition>
</p:sldLayout>
</file>

<file path=ppt/slideLayouts/slideLayout215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230922250"/>
      </p:ext>
    </p:extLst>
  </p:cSld>
  <p:clrMapOvr>
    <a:masterClrMapping/>
  </p:clrMapOvr>
  <p:transition spd="med">
    <p:wipe dir="r"/>
  </p:transition>
</p:sldLayout>
</file>

<file path=ppt/slideLayouts/slideLayout215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30276807"/>
      </p:ext>
    </p:extLst>
  </p:cSld>
  <p:clrMapOvr>
    <a:masterClrMapping/>
  </p:clrMapOvr>
  <p:transition spd="med">
    <p:wipe dir="r"/>
  </p:transition>
</p:sldLayout>
</file>

<file path=ppt/slideLayouts/slideLayout2156.xml><?xml version="1.0" encoding="utf-8"?>
<p:sldLayout xmlns:a="http://schemas.openxmlformats.org/drawingml/2006/main" xmlns:r="http://schemas.openxmlformats.org/officeDocument/2006/relationships" xmlns:p="http://schemas.openxmlformats.org/presentationml/2006/main"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11"/>
            <a:ext cx="7955280" cy="472577"/>
          </a:xfrm>
          <a:prstGeom prst="rect">
            <a:avLst/>
          </a:prstGeom>
        </p:spPr>
        <p:txBody>
          <a:bodyPr lIns="0" rIns="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000355366"/>
      </p:ext>
    </p:extLst>
  </p:cSld>
  <p:clrMapOvr>
    <a:masterClrMapping/>
  </p:clrMapOvr>
  <p:transition spd="med">
    <p:wipe dir="r"/>
  </p:transition>
</p:sldLayout>
</file>

<file path=ppt/slideLayouts/slideLayout215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03369983"/>
      </p:ext>
    </p:extLst>
  </p:cSld>
  <p:clrMapOvr>
    <a:masterClrMapping/>
  </p:clrMapOvr>
  <p:transition spd="med">
    <p:wipe dir="r"/>
  </p:transition>
</p:sldLayout>
</file>

<file path=ppt/slideLayouts/slideLayout215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4704625"/>
      </p:ext>
    </p:extLst>
  </p:cSld>
  <p:clrMapOvr>
    <a:masterClrMapping/>
  </p:clrMapOvr>
  <p:transition spd="med">
    <p:wipe dir="r"/>
  </p:transition>
</p:sldLayout>
</file>

<file path=ppt/slideLayouts/slideLayout215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33679739"/>
      </p:ext>
    </p:extLst>
  </p:cSld>
  <p:clrMapOvr>
    <a:masterClrMapping/>
  </p:clrMapOvr>
  <p:transition spd="med">
    <p:wipe dir="r"/>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89832" tIns="44916" rIns="89832" bIns="44916"/>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89832" tIns="44916" rIns="89832" bIns="44916"/>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7671683"/>
      </p:ext>
    </p:extLst>
  </p:cSld>
  <p:clrMapOvr>
    <a:masterClrMapping/>
  </p:clrMapOvr>
  <p:transition spd="med">
    <p:wipe dir="r"/>
  </p:transition>
</p:sldLayout>
</file>

<file path=ppt/slideLayouts/slideLayout216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60664027"/>
      </p:ext>
    </p:extLst>
  </p:cSld>
  <p:clrMapOvr>
    <a:masterClrMapping/>
  </p:clrMapOvr>
  <p:transition spd="med">
    <p:wipe dir="r"/>
  </p:transition>
</p:sldLayout>
</file>

<file path=ppt/slideLayouts/slideLayout2161.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448" indent="0">
              <a:lnSpc>
                <a:spcPct val="100000"/>
              </a:lnSpc>
              <a:spcBef>
                <a:spcPts val="300"/>
              </a:spcBef>
              <a:spcAft>
                <a:spcPts val="0"/>
              </a:spcAft>
              <a:buClr>
                <a:srgbClr val="808080"/>
              </a:buClr>
              <a:buNone/>
              <a:defRPr>
                <a:latin typeface="+mn-lt"/>
                <a:ea typeface="Arial"/>
              </a:defRPr>
            </a:lvl2pPr>
            <a:lvl3pPr marL="687343" indent="0">
              <a:lnSpc>
                <a:spcPct val="100000"/>
              </a:lnSpc>
              <a:spcBef>
                <a:spcPts val="300"/>
              </a:spcBef>
              <a:spcAft>
                <a:spcPts val="0"/>
              </a:spcAft>
              <a:buClr>
                <a:srgbClr val="808080"/>
              </a:buClr>
              <a:buNone/>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107730"/>
      </p:ext>
    </p:extLst>
  </p:cSld>
  <p:clrMapOvr>
    <a:masterClrMapping/>
  </p:clrMapOvr>
  <p:transition spd="med">
    <p:wipe dir="r"/>
  </p:transition>
</p:sldLayout>
</file>

<file path=ppt/slideLayouts/slideLayout216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31894654"/>
      </p:ext>
    </p:extLst>
  </p:cSld>
  <p:clrMapOvr>
    <a:masterClrMapping/>
  </p:clrMapOvr>
  <p:transition spd="med">
    <p:wipe dir="r"/>
  </p:transition>
</p:sldLayout>
</file>

<file path=ppt/slideLayouts/slideLayout216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24" rIns="0" bIns="4562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62"/>
            <a:ext cx="7960422"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4743449"/>
      </p:ext>
    </p:extLst>
  </p:cSld>
  <p:clrMapOvr>
    <a:masterClrMapping/>
  </p:clrMapOvr>
  <p:transition spd="med">
    <p:wipe dir="r"/>
  </p:transition>
</p:sldLayout>
</file>

<file path=ppt/slideLayouts/slideLayout216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23204576"/>
      </p:ext>
    </p:extLst>
  </p:cSld>
  <p:clrMapOvr>
    <a:masterClrMapping/>
  </p:clrMapOvr>
  <p:transition spd="med">
    <p:wipe dir="r"/>
  </p:transition>
</p:sldLayout>
</file>

<file path=ppt/slideLayouts/slideLayout216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15055636"/>
      </p:ext>
    </p:extLst>
  </p:cSld>
  <p:clrMapOvr>
    <a:masterClrMapping/>
  </p:clrMapOvr>
  <p:transition spd="med">
    <p:wipe dir="r"/>
  </p:transition>
</p:sldLayout>
</file>

<file path=ppt/slideLayouts/slideLayout216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24" rIns="0" bIns="4562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1630669"/>
      </p:ext>
    </p:extLst>
  </p:cSld>
  <p:clrMapOvr>
    <a:masterClrMapping/>
  </p:clrMapOvr>
  <p:transition spd="med">
    <p:wipe dir="r"/>
  </p:transition>
</p:sldLayout>
</file>

<file path=ppt/slideLayouts/slideLayout216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62"/>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81961096"/>
      </p:ext>
    </p:extLst>
  </p:cSld>
  <p:clrMapOvr>
    <a:masterClrMapping/>
  </p:clrMapOvr>
  <p:transition spd="med">
    <p:wipe dir="r"/>
  </p:transition>
</p:sldLayout>
</file>

<file path=ppt/slideLayouts/slideLayout216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82"/>
            <a:ext cx="7955280" cy="472577"/>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019670079"/>
      </p:ext>
    </p:extLst>
  </p:cSld>
  <p:clrMapOvr>
    <a:masterClrMapping/>
  </p:clrMapOvr>
  <p:transition spd="med">
    <p:wipe dir="r"/>
  </p:transition>
</p:sldLayout>
</file>

<file path=ppt/slideLayouts/slideLayout216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689667"/>
      </p:ext>
    </p:extLst>
  </p:cSld>
  <p:clrMapOvr>
    <a:masterClrMapping/>
  </p:clrMapOvr>
  <p:transition spd="med">
    <p:wipe dir="r"/>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3624005"/>
      </p:ext>
    </p:extLst>
  </p:cSld>
  <p:clrMapOvr>
    <a:masterClrMapping/>
  </p:clrMapOvr>
</p:sldLayout>
</file>

<file path=ppt/slideLayouts/slideLayout217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8150423"/>
      </p:ext>
    </p:extLst>
  </p:cSld>
  <p:clrMapOvr>
    <a:masterClrMapping/>
  </p:clrMapOvr>
  <p:transition spd="med">
    <p:wipe dir="r"/>
  </p:transition>
</p:sldLayout>
</file>

<file path=ppt/slideLayouts/slideLayout217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35200372"/>
      </p:ext>
    </p:extLst>
  </p:cSld>
  <p:clrMapOvr>
    <a:masterClrMapping/>
  </p:clrMapOvr>
  <p:transition spd="med">
    <p:wipe dir="r"/>
  </p:transition>
</p:sldLayout>
</file>

<file path=ppt/slideLayouts/slideLayout217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47034552"/>
      </p:ext>
    </p:extLst>
  </p:cSld>
  <p:clrMapOvr>
    <a:masterClrMapping/>
  </p:clrMapOvr>
  <p:transition spd="med">
    <p:wipe dir="r"/>
  </p:transition>
</p:sldLayout>
</file>

<file path=ppt/slideLayouts/slideLayout217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04176367"/>
      </p:ext>
    </p:extLst>
  </p:cSld>
  <p:clrMapOvr>
    <a:masterClrMapping/>
  </p:clrMapOvr>
  <p:transition spd="med">
    <p:wipe dir="r"/>
  </p:transition>
</p:sldLayout>
</file>

<file path=ppt/slideLayouts/slideLayout217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9550840"/>
      </p:ext>
    </p:extLst>
  </p:cSld>
  <p:clrMapOvr>
    <a:masterClrMapping/>
  </p:clrMapOvr>
  <p:transition spd="med">
    <p:wipe dir="r"/>
  </p:transition>
</p:sldLayout>
</file>

<file path=ppt/slideLayouts/slideLayout217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05392145"/>
      </p:ext>
    </p:extLst>
  </p:cSld>
  <p:clrMapOvr>
    <a:masterClrMapping/>
  </p:clrMapOvr>
  <p:transition spd="med">
    <p:wipe dir="r"/>
  </p:transition>
</p:sldLayout>
</file>

<file path=ppt/slideLayouts/slideLayout217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999499"/>
      </p:ext>
    </p:extLst>
  </p:cSld>
  <p:clrMapOvr>
    <a:masterClrMapping/>
  </p:clrMapOvr>
  <p:transition spd="med">
    <p:wipe dir="r"/>
  </p:transition>
</p:sldLayout>
</file>

<file path=ppt/slideLayouts/slideLayout217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669250724"/>
      </p:ext>
    </p:extLst>
  </p:cSld>
  <p:clrMapOvr>
    <a:masterClrMapping/>
  </p:clrMapOvr>
  <p:transition spd="med">
    <p:wipe dir="r"/>
  </p:transition>
</p:sldLayout>
</file>

<file path=ppt/slideLayouts/slideLayout217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22845672"/>
      </p:ext>
    </p:extLst>
  </p:cSld>
  <p:clrMapOvr>
    <a:masterClrMapping/>
  </p:clrMapOvr>
  <p:transition spd="med">
    <p:wipe dir="r"/>
  </p:transition>
</p:sldLayout>
</file>

<file path=ppt/slideLayouts/slideLayout2179.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01275136"/>
      </p:ext>
    </p:extLst>
  </p:cSld>
  <p:clrMapOvr>
    <a:masterClrMapping/>
  </p:clrMapOvr>
  <p:transition spd="med">
    <p:wipe dir="r"/>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1995898"/>
      </p:ext>
    </p:extLst>
  </p:cSld>
  <p:clrMapOvr>
    <a:masterClrMapping/>
  </p:clrMapOvr>
  <p:transition spd="med">
    <p:wipe dir="r"/>
  </p:transition>
</p:sldLayout>
</file>

<file path=ppt/slideLayouts/slideLayout2180.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8501618"/>
      </p:ext>
    </p:extLst>
  </p:cSld>
  <p:clrMapOvr>
    <a:masterClrMapping/>
  </p:clrMapOvr>
  <p:transition spd="med">
    <p:wipe dir="r"/>
  </p:transition>
</p:sldLayout>
</file>

<file path=ppt/slideLayouts/slideLayout2181.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2960699"/>
      </p:ext>
    </p:extLst>
  </p:cSld>
  <p:clrMapOvr>
    <a:masterClrMapping/>
  </p:clrMapOvr>
  <p:transition spd="med">
    <p:wipe dir="r"/>
  </p:transition>
</p:sldLayout>
</file>

<file path=ppt/slideLayouts/slideLayout2182.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24" rIns="0" bIns="4562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44534341"/>
      </p:ext>
    </p:extLst>
  </p:cSld>
  <p:clrMapOvr>
    <a:masterClrMapping/>
  </p:clrMapOvr>
  <p:transition spd="med">
    <p:wipe dir="r"/>
  </p:transition>
</p:sldLayout>
</file>

<file path=ppt/slideLayouts/slideLayout2183.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448" indent="0">
              <a:lnSpc>
                <a:spcPct val="100000"/>
              </a:lnSpc>
              <a:spcBef>
                <a:spcPts val="300"/>
              </a:spcBef>
              <a:spcAft>
                <a:spcPts val="0"/>
              </a:spcAft>
              <a:buClr>
                <a:srgbClr val="808080"/>
              </a:buClr>
              <a:buNone/>
              <a:defRPr>
                <a:latin typeface="+mn-lt"/>
                <a:ea typeface="Arial"/>
              </a:defRPr>
            </a:lvl2pPr>
            <a:lvl3pPr marL="687343" indent="0">
              <a:lnSpc>
                <a:spcPct val="100000"/>
              </a:lnSpc>
              <a:spcBef>
                <a:spcPts val="300"/>
              </a:spcBef>
              <a:spcAft>
                <a:spcPts val="0"/>
              </a:spcAft>
              <a:buClr>
                <a:srgbClr val="808080"/>
              </a:buClr>
              <a:buNone/>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28147644"/>
      </p:ext>
    </p:extLst>
  </p:cSld>
  <p:clrMapOvr>
    <a:masterClrMapping/>
  </p:clrMapOvr>
  <p:transition spd="med">
    <p:wipe dir="r"/>
  </p:transition>
</p:sldLayout>
</file>

<file path=ppt/slideLayouts/slideLayout218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4588667"/>
      </p:ext>
    </p:extLst>
  </p:cSld>
  <p:clrMapOvr>
    <a:masterClrMapping/>
  </p:clrMapOvr>
  <p:transition spd="med">
    <p:wipe dir="r"/>
  </p:transition>
</p:sldLayout>
</file>

<file path=ppt/slideLayouts/slideLayout218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24" rIns="0" bIns="4562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62"/>
            <a:ext cx="7960422"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16505334"/>
      </p:ext>
    </p:extLst>
  </p:cSld>
  <p:clrMapOvr>
    <a:masterClrMapping/>
  </p:clrMapOvr>
  <p:transition spd="med">
    <p:wipe dir="r"/>
  </p:transition>
</p:sldLayout>
</file>

<file path=ppt/slideLayouts/slideLayout218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7761292"/>
      </p:ext>
    </p:extLst>
  </p:cSld>
  <p:clrMapOvr>
    <a:masterClrMapping/>
  </p:clrMapOvr>
  <p:transition spd="med">
    <p:wipe dir="r"/>
  </p:transition>
</p:sldLayout>
</file>

<file path=ppt/slideLayouts/slideLayout218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85052350"/>
      </p:ext>
    </p:extLst>
  </p:cSld>
  <p:clrMapOvr>
    <a:masterClrMapping/>
  </p:clrMapOvr>
  <p:transition spd="med">
    <p:wipe dir="r"/>
  </p:transition>
</p:sldLayout>
</file>

<file path=ppt/slideLayouts/slideLayout218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24" rIns="0" bIns="4562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43587879"/>
      </p:ext>
    </p:extLst>
  </p:cSld>
  <p:clrMapOvr>
    <a:masterClrMapping/>
  </p:clrMapOvr>
  <p:transition spd="med">
    <p:wipe dir="r"/>
  </p:transition>
</p:sldLayout>
</file>

<file path=ppt/slideLayouts/slideLayout218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24" rIns="0" bIns="4562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62"/>
            <a:ext cx="4305300" cy="313267"/>
          </a:xfrm>
          <a:prstGeom prst="rect">
            <a:avLst/>
          </a:prstGeom>
        </p:spPr>
        <p:txBody>
          <a:bodyPr lIns="0" tIns="45624" rIns="0" bIns="45624" anchor="t" anchorCtr="0"/>
          <a:lstStyle>
            <a:lvl1pPr marL="228024" indent="-22802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6822" indent="-169479">
              <a:lnSpc>
                <a:spcPct val="100000"/>
              </a:lnSpc>
              <a:spcBef>
                <a:spcPts val="300"/>
              </a:spcBef>
              <a:spcAft>
                <a:spcPts val="0"/>
              </a:spcAft>
              <a:buClr>
                <a:srgbClr val="808080"/>
              </a:buClr>
              <a:defRPr>
                <a:latin typeface="+mn-lt"/>
                <a:ea typeface="Arial"/>
              </a:defRPr>
            </a:lvl3pPr>
            <a:lvl4pPr marL="1255864" indent="-22961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0032113"/>
      </p:ext>
    </p:extLst>
  </p:cSld>
  <p:clrMapOvr>
    <a:masterClrMapping/>
  </p:clrMapOvr>
  <p:transition spd="med">
    <p:wipe dir="r"/>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136" tIns="34289" rIns="67136"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621894880"/>
      </p:ext>
    </p:extLst>
  </p:cSld>
  <p:clrMapOvr>
    <a:masterClrMapping/>
  </p:clrMapOvr>
  <p:transition spd="med">
    <p:zoom dir="in"/>
  </p:transition>
</p:sldLayout>
</file>

<file path=ppt/slideLayouts/slideLayout219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82"/>
            <a:ext cx="7955280" cy="472577"/>
          </a:xfrm>
          <a:prstGeom prst="rect">
            <a:avLst/>
          </a:prstGeom>
        </p:spPr>
        <p:txBody>
          <a:bodyPr lIns="0" tIns="45624" rIns="0" bIns="4562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501892899"/>
      </p:ext>
    </p:extLst>
  </p:cSld>
  <p:clrMapOvr>
    <a:masterClrMapping/>
  </p:clrMapOvr>
  <p:transition spd="med">
    <p:wipe dir="r"/>
  </p:transition>
</p:sldLayout>
</file>

<file path=ppt/slideLayouts/slideLayout219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740959"/>
      </p:ext>
    </p:extLst>
  </p:cSld>
  <p:clrMapOvr>
    <a:masterClrMapping/>
  </p:clrMapOvr>
  <p:transition spd="med">
    <p:wipe dir="r"/>
  </p:transition>
</p:sldLayout>
</file>

<file path=ppt/slideLayouts/slideLayout219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44612875"/>
      </p:ext>
    </p:extLst>
  </p:cSld>
  <p:clrMapOvr>
    <a:masterClrMapping/>
  </p:clrMapOvr>
  <p:transition spd="med">
    <p:wipe dir="r"/>
  </p:transition>
</p:sldLayout>
</file>

<file path=ppt/slideLayouts/slideLayout219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8330944"/>
      </p:ext>
    </p:extLst>
  </p:cSld>
  <p:clrMapOvr>
    <a:masterClrMapping/>
  </p:clrMapOvr>
  <p:transition spd="med">
    <p:wipe dir="r"/>
  </p:transition>
</p:sldLayout>
</file>

<file path=ppt/slideLayouts/slideLayout219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7978069"/>
      </p:ext>
    </p:extLst>
  </p:cSld>
  <p:clrMapOvr>
    <a:masterClrMapping/>
  </p:clrMapOvr>
  <p:transition spd="med">
    <p:wipe dir="r"/>
  </p:transition>
</p:sldLayout>
</file>

<file path=ppt/slideLayouts/slideLayout219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37683114"/>
      </p:ext>
    </p:extLst>
  </p:cSld>
  <p:clrMapOvr>
    <a:masterClrMapping/>
  </p:clrMapOvr>
  <p:transition spd="med">
    <p:wipe dir="r"/>
  </p:transition>
</p:sldLayout>
</file>

<file path=ppt/slideLayouts/slideLayout219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55869074"/>
      </p:ext>
    </p:extLst>
  </p:cSld>
  <p:clrMapOvr>
    <a:masterClrMapping/>
  </p:clrMapOvr>
  <p:transition spd="med">
    <p:wipe dir="r"/>
  </p:transition>
</p:sldLayout>
</file>

<file path=ppt/slideLayouts/slideLayout219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59863490"/>
      </p:ext>
    </p:extLst>
  </p:cSld>
  <p:clrMapOvr>
    <a:masterClrMapping/>
  </p:clrMapOvr>
  <p:transition spd="med">
    <p:wipe dir="r"/>
  </p:transition>
</p:sldLayout>
</file>

<file path=ppt/slideLayouts/slideLayout219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24" rIns="0" bIns="4562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80446432"/>
      </p:ext>
    </p:extLst>
  </p:cSld>
  <p:clrMapOvr>
    <a:masterClrMapping/>
  </p:clrMapOvr>
  <p:transition spd="med">
    <p:wipe dir="r"/>
  </p:transition>
</p:sldLayout>
</file>

<file path=ppt/slideLayouts/slideLayout219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42320928"/>
      </p:ext>
    </p:extLst>
  </p:cSld>
  <p:clrMapOvr>
    <a:masterClrMapping/>
  </p:clrMapOvr>
  <p:transition spd="med">
    <p:wipe dir="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78150911"/>
      </p:ext>
    </p:extLst>
  </p:cSld>
  <p:clrMapOvr>
    <a:masterClrMapping/>
  </p:clrMapOvr>
  <p:transition spd="med">
    <p:wipe dir="r"/>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4541224"/>
      </p:ext>
    </p:extLst>
  </p:cSld>
  <p:clrMapOvr>
    <a:masterClrMapping/>
  </p:clrMapOvr>
  <p:transition spd="med">
    <p:zoom dir="in"/>
  </p:transition>
</p:sldLayout>
</file>

<file path=ppt/slideLayouts/slideLayout220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24962706"/>
      </p:ext>
    </p:extLst>
  </p:cSld>
  <p:clrMapOvr>
    <a:masterClrMapping/>
  </p:clrMapOvr>
  <p:transition spd="med">
    <p:wipe dir="r"/>
  </p:transition>
</p:sldLayout>
</file>

<file path=ppt/slideLayouts/slideLayout220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203"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520774345"/>
      </p:ext>
    </p:extLst>
  </p:cSld>
  <p:clrMapOvr>
    <a:masterClrMapping/>
  </p:clrMapOvr>
  <p:transition spd="med">
    <p:wipe dir="r"/>
  </p:transition>
</p:sldLayout>
</file>

<file path=ppt/slideLayouts/slideLayout220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6" name="Slide Number Placeholder 5"/>
          <p:cNvSpPr>
            <a:spLocks noGrp="1"/>
          </p:cNvSpPr>
          <p:nvPr>
            <p:ph type="sldNum" sz="quarter" idx="11"/>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43747161"/>
      </p:ext>
    </p:extLst>
  </p:cSld>
  <p:clrMapOvr>
    <a:masterClrMapping/>
  </p:clrMapOvr>
  <p:transition spd="med">
    <p:wipe dir="r"/>
  </p:transition>
</p:sldLayout>
</file>

<file path=ppt/slideLayouts/slideLayout220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793" tIns="45396" rIns="90793" bIns="45396" anchor="ctr"/>
          <a:lstStyle/>
          <a:p>
            <a:pPr algn="ctr" defTabSz="682213">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730617187"/>
      </p:ext>
    </p:extLst>
  </p:cSld>
  <p:clrMapOvr>
    <a:masterClrMapping/>
  </p:clrMapOvr>
  <p:transition spd="med">
    <p:wipe dir="r"/>
  </p:transition>
</p:sldLayout>
</file>

<file path=ppt/slideLayouts/slideLayout220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038205408"/>
      </p:ext>
    </p:extLst>
  </p:cSld>
  <p:clrMapOvr>
    <a:masterClrMapping/>
  </p:clrMapOvr>
  <p:transition spd="med">
    <p:wipe dir="r"/>
  </p:transition>
</p:sldLayout>
</file>

<file path=ppt/slideLayouts/slideLayout220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172" indent="-22985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326037649"/>
      </p:ext>
    </p:extLst>
  </p:cSld>
  <p:clrMapOvr>
    <a:masterClrMapping/>
  </p:clrMapOvr>
  <p:transition spd="med">
    <p:wipe dir="r"/>
  </p:transition>
</p:sldLayout>
</file>

<file path=ppt/slideLayouts/slideLayout220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06" tIns="45402" rIns="90806" bIns="45402"/>
          <a:lstStyle/>
          <a:p>
            <a:pPr defTabSz="682213">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21151691"/>
      </p:ext>
    </p:extLst>
  </p:cSld>
  <p:clrMapOvr>
    <a:masterClrMapping/>
  </p:clrMapOvr>
  <p:transition spd="med">
    <p:wipe dir="r"/>
  </p:transition>
</p:sldLayout>
</file>

<file path=ppt/slideLayouts/slideLayout220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24196691"/>
      </p:ext>
    </p:extLst>
  </p:cSld>
  <p:clrMapOvr>
    <a:masterClrMapping/>
  </p:clrMapOvr>
  <p:transition spd="med">
    <p:wipe dir="r"/>
  </p:transition>
</p:sldLayout>
</file>

<file path=ppt/slideLayouts/slideLayout220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83325156"/>
      </p:ext>
    </p:extLst>
  </p:cSld>
  <p:clrMapOvr>
    <a:masterClrMapping/>
  </p:clrMapOvr>
  <p:transition spd="med">
    <p:wipe dir="r"/>
  </p:transition>
</p:sldLayout>
</file>

<file path=ppt/slideLayouts/slideLayout220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676" tIns="226676" rIns="226676" bIns="22667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79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79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213">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56021939"/>
      </p:ext>
    </p:extLst>
  </p:cSld>
  <p:clrMapOvr>
    <a:masterClrMapping/>
  </p:clrMapOvr>
  <p:transition spd="med">
    <p:wipe dir="r"/>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9083375"/>
      </p:ext>
    </p:extLst>
  </p:cSld>
  <p:clrMapOvr>
    <a:masterClrMapping/>
  </p:clrMapOvr>
  <p:transition spd="med">
    <p:wipe dir="r"/>
  </p:transition>
</p:sldLayout>
</file>

<file path=ppt/slideLayouts/slideLayout221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0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0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213">
              <a:defRPr/>
            </a:pPr>
            <a:fld id="{116A85C1-27ED-4431-8B7E-C187FA0F4681}" type="slidenum">
              <a:rPr lang="en-US" smtClean="0">
                <a:solidFill>
                  <a:srgbClr val="000000">
                    <a:lumMod val="60000"/>
                    <a:lumOff val="40000"/>
                  </a:srgbClr>
                </a:solidFill>
              </a:rPr>
              <a:pPr defTabSz="682213">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796" tIns="45399" rIns="90796" bIns="4539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06" tIns="45402" rIns="90806" bIns="45402"/>
          <a:lstStyle>
            <a:lvl1pPr eaLnBrk="1" hangingPunct="1">
              <a:defRPr>
                <a:solidFill>
                  <a:srgbClr val="444444"/>
                </a:solidFill>
                <a:latin typeface="Arial" charset="0"/>
                <a:ea typeface="PMingLiU" pitchFamily="18" charset="-120"/>
              </a:defRPr>
            </a:lvl1pPr>
          </a:lstStyle>
          <a:p>
            <a:pPr defTabSz="682213">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06" tIns="45402" rIns="90806" bIns="45402"/>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6896397"/>
      </p:ext>
    </p:extLst>
  </p:cSld>
  <p:clrMapOvr>
    <a:masterClrMapping/>
  </p:clrMapOvr>
  <p:transition spd="med">
    <p:wipe dir="r"/>
  </p:transition>
</p:sldLayout>
</file>

<file path=ppt/slideLayouts/slideLayout2211.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457" tIns="136208" rIns="136208" bIns="136208" anchor="ctr"/>
          <a:lstStyle/>
          <a:p>
            <a:pPr defTabSz="682213"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06" tIns="45402" rIns="90806" bIns="45402" anchor="ctr"/>
          <a:lstStyle/>
          <a:p>
            <a:pPr defTabSz="682213"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218580509"/>
      </p:ext>
    </p:extLst>
  </p:cSld>
  <p:clrMapOvr>
    <a:masterClrMapping/>
  </p:clrMapOvr>
  <p:transition spd="med">
    <p:wipe dir="r"/>
  </p:transition>
</p:sldLayout>
</file>

<file path=ppt/slideLayouts/slideLayout2212.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80"/>
            <a:ext cx="2895600" cy="274637"/>
          </a:xfrm>
          <a:prstGeom prst="rect">
            <a:avLst/>
          </a:prstGeom>
        </p:spPr>
        <p:txBody>
          <a:bodyPr lIns="90806" tIns="45402" rIns="90806" bIns="45402"/>
          <a:lstStyle>
            <a:lvl1pPr eaLnBrk="1" hangingPunct="1">
              <a:defRPr>
                <a:solidFill>
                  <a:srgbClr val="444444"/>
                </a:solidFill>
                <a:latin typeface="Arial" charset="0"/>
                <a:ea typeface="+mn-ea"/>
              </a:defRPr>
            </a:lvl1pPr>
          </a:lstStyle>
          <a:p>
            <a:pPr defTabSz="682213">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510060814"/>
      </p:ext>
    </p:extLst>
  </p:cSld>
  <p:clrMapOvr>
    <a:masterClrMapping/>
  </p:clrMapOvr>
</p:sldLayout>
</file>

<file path=ppt/slideLayouts/slideLayout2213.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06" tIns="45402" rIns="90806" bIns="45402" anchor="ctr"/>
          <a:lstStyle/>
          <a:p>
            <a:pPr algn="ctr" defTabSz="682213">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570965408"/>
      </p:ext>
    </p:extLst>
  </p:cSld>
  <p:clrMapOvr>
    <a:masterClrMapping/>
  </p:clrMapOvr>
  <p:transition spd="med">
    <p:wipe dir="r"/>
  </p:transition>
</p:sldLayout>
</file>

<file path=ppt/slideLayouts/slideLayout221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414025956"/>
      </p:ext>
    </p:extLst>
  </p:cSld>
  <p:clrMapOvr>
    <a:masterClrMapping/>
  </p:clrMapOvr>
  <p:transition spd="med">
    <p:wipe dir="r"/>
  </p:transition>
</p:sldLayout>
</file>

<file path=ppt/slideLayouts/slideLayout2215.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8660" indent="-22988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155517718"/>
      </p:ext>
    </p:extLst>
  </p:cSld>
  <p:clrMapOvr>
    <a:masterClrMapping/>
  </p:clrMapOvr>
  <p:transition spd="med">
    <p:wipe dir="r"/>
  </p:transition>
</p:sldLayout>
</file>

<file path=ppt/slideLayouts/slideLayout2216.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293" tIns="38646" rIns="77293" bIns="38646"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213">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597495415"/>
      </p:ext>
    </p:extLst>
  </p:cSld>
  <p:clrMapOvr>
    <a:masterClrMapping/>
  </p:clrMapOvr>
</p:sldLayout>
</file>

<file path=ppt/slideLayouts/slideLayout2217.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293" tIns="38646" rIns="77293" bIns="38646" anchor="ctr"/>
          <a:lstStyle/>
          <a:p>
            <a:pPr algn="ctr" defTabSz="682213">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293" tIns="38646" rIns="77293" bIns="38646"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213"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213"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963226642"/>
      </p:ext>
    </p:extLst>
  </p:cSld>
  <p:clrMapOvr>
    <a:masterClrMapping/>
  </p:clrMapOvr>
</p:sldLayout>
</file>

<file path=ppt/slideLayouts/slideLayout2218.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618388794"/>
      </p:ext>
    </p:extLst>
  </p:cSld>
  <p:clrMapOvr>
    <a:masterClrMapping/>
  </p:clrMapOvr>
  <p:transition spd="med">
    <p:wipe dir="r"/>
  </p:transition>
</p:sldLayout>
</file>

<file path=ppt/slideLayouts/slideLayout2219.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511577227"/>
      </p:ext>
    </p:extLst>
  </p:cSld>
  <p:clrMapOvr>
    <a:masterClrMapping/>
  </p:clrMapOvr>
  <p:transition spd="med">
    <p:wipe dir="r"/>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2894212"/>
      </p:ext>
    </p:extLst>
  </p:cSld>
  <p:clrMapOvr>
    <a:masterClrMapping/>
  </p:clrMapOvr>
  <p:transition spd="med">
    <p:wipe dir="r"/>
  </p:transition>
</p:sldLayout>
</file>

<file path=ppt/slideLayouts/slideLayout2220.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61996563"/>
      </p:ext>
    </p:extLst>
  </p:cSld>
  <p:clrMapOvr>
    <a:masterClrMapping/>
  </p:clrMapOvr>
  <p:transition spd="med">
    <p:wipe dir="r"/>
  </p:transition>
</p:sldLayout>
</file>

<file path=ppt/slideLayouts/slideLayout2221.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44517558"/>
      </p:ext>
    </p:extLst>
  </p:cSld>
  <p:clrMapOvr>
    <a:masterClrMapping/>
  </p:clrMapOvr>
  <p:transition spd="med">
    <p:wipe dir="r"/>
  </p:transition>
</p:sldLayout>
</file>

<file path=ppt/slideLayouts/slideLayout2222.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287" rIns="0" bIns="45287"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3568556"/>
      </p:ext>
    </p:extLst>
  </p:cSld>
  <p:clrMapOvr>
    <a:masterClrMapping/>
  </p:clrMapOvr>
  <p:transition spd="med">
    <p:wipe dir="r"/>
  </p:transition>
</p:sldLayout>
</file>

<file path=ppt/slideLayouts/slideLayout2223.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287" rIns="0" bIns="4528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32144471"/>
      </p:ext>
    </p:extLst>
  </p:cSld>
  <p:clrMapOvr>
    <a:masterClrMapping/>
  </p:clrMapOvr>
  <p:transition spd="med">
    <p:wipe dir="r"/>
  </p:transition>
</p:sldLayout>
</file>

<file path=ppt/slideLayouts/slideLayout2224.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287" rIns="0" bIns="45287">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99"/>
            <a:ext cx="7960422"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85919722"/>
      </p:ext>
    </p:extLst>
  </p:cSld>
  <p:clrMapOvr>
    <a:masterClrMapping/>
  </p:clrMapOvr>
  <p:transition spd="med">
    <p:wipe dir="r"/>
  </p:transition>
</p:sldLayout>
</file>

<file path=ppt/slideLayouts/slideLayout2225.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23648822"/>
      </p:ext>
    </p:extLst>
  </p:cSld>
  <p:clrMapOvr>
    <a:masterClrMapping/>
  </p:clrMapOvr>
  <p:transition spd="med">
    <p:wipe dir="r"/>
  </p:transition>
</p:sldLayout>
</file>

<file path=ppt/slideLayouts/slideLayout2226.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35330292"/>
      </p:ext>
    </p:extLst>
  </p:cSld>
  <p:clrMapOvr>
    <a:masterClrMapping/>
  </p:clrMapOvr>
  <p:transition spd="med">
    <p:wipe dir="r"/>
  </p:transition>
</p:sldLayout>
</file>

<file path=ppt/slideLayouts/slideLayout222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287" rIns="0" bIns="45287"/>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226828422"/>
      </p:ext>
    </p:extLst>
  </p:cSld>
  <p:clrMapOvr>
    <a:masterClrMapping/>
  </p:clrMapOvr>
  <p:transition spd="med">
    <p:wipe dir="r"/>
  </p:transition>
</p:sldLayout>
</file>

<file path=ppt/slideLayouts/slideLayout222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287" rIns="0" bIns="45287"/>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99"/>
            <a:ext cx="4305300" cy="313267"/>
          </a:xfrm>
          <a:prstGeom prst="rect">
            <a:avLst/>
          </a:prstGeom>
        </p:spPr>
        <p:txBody>
          <a:bodyPr lIns="0" tIns="45287" rIns="0" bIns="45287" anchor="t" anchorCtr="0"/>
          <a:lstStyle>
            <a:lvl1pPr marL="226002" indent="-22600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9745" indent="-168131">
              <a:lnSpc>
                <a:spcPct val="100000"/>
              </a:lnSpc>
              <a:spcBef>
                <a:spcPts val="300"/>
              </a:spcBef>
              <a:spcAft>
                <a:spcPts val="0"/>
              </a:spcAft>
              <a:buClr>
                <a:srgbClr val="808080"/>
              </a:buClr>
              <a:defRPr>
                <a:latin typeface="+mn-lt"/>
                <a:ea typeface="Arial"/>
              </a:defRPr>
            </a:lvl3pPr>
            <a:lvl4pPr marL="1245403" indent="-22759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95159006"/>
      </p:ext>
    </p:extLst>
  </p:cSld>
  <p:clrMapOvr>
    <a:masterClrMapping/>
  </p:clrMapOvr>
  <p:transition spd="med">
    <p:wipe dir="r"/>
  </p:transition>
</p:sldLayout>
</file>

<file path=ppt/slideLayouts/slideLayout2229.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319"/>
            <a:ext cx="7955280" cy="472577"/>
          </a:xfrm>
          <a:prstGeom prst="rect">
            <a:avLst/>
          </a:prstGeom>
        </p:spPr>
        <p:txBody>
          <a:bodyPr lIns="0" tIns="45287" rIns="0" bIns="45287"/>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765533219"/>
      </p:ext>
    </p:extLst>
  </p:cSld>
  <p:clrMapOvr>
    <a:masterClrMapping/>
  </p:clrMapOvr>
  <p:transition spd="med">
    <p:wipe dir="r"/>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778" tIns="223778" rIns="223778" bIns="22377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65626135"/>
      </p:ext>
    </p:extLst>
  </p:cSld>
  <p:clrMapOvr>
    <a:masterClrMapping/>
  </p:clrMapOvr>
  <p:transition spd="med">
    <p:wipe dir="r"/>
  </p:transition>
</p:sldLayout>
</file>

<file path=ppt/slideLayouts/slideLayout223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1802445"/>
      </p:ext>
    </p:extLst>
  </p:cSld>
  <p:clrMapOvr>
    <a:masterClrMapping/>
  </p:clrMapOvr>
  <p:transition spd="med">
    <p:wipe dir="r"/>
  </p:transition>
</p:sldLayout>
</file>

<file path=ppt/slideLayouts/slideLayout223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91404127"/>
      </p:ext>
    </p:extLst>
  </p:cSld>
  <p:clrMapOvr>
    <a:masterClrMapping/>
  </p:clrMapOvr>
  <p:transition spd="med">
    <p:wipe dir="r"/>
  </p:transition>
</p:sldLayout>
</file>

<file path=ppt/slideLayouts/slideLayout223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49118802"/>
      </p:ext>
    </p:extLst>
  </p:cSld>
  <p:clrMapOvr>
    <a:masterClrMapping/>
  </p:clrMapOvr>
  <p:transition spd="med">
    <p:wipe dir="r"/>
  </p:transition>
</p:sldLayout>
</file>

<file path=ppt/slideLayouts/slideLayout22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86781882"/>
      </p:ext>
    </p:extLst>
  </p:cSld>
  <p:clrMapOvr>
    <a:masterClrMapping/>
  </p:clrMapOvr>
  <p:transition spd="med">
    <p:wipe dir="r"/>
  </p:transition>
</p:sldLayout>
</file>

<file path=ppt/slideLayouts/slideLayout2234.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794651499"/>
      </p:ext>
    </p:extLst>
  </p:cSld>
  <p:clrMapOvr>
    <a:masterClrMapping/>
  </p:clrMapOvr>
  <p:transition spd="med">
    <p:wipe dir="r"/>
  </p:transition>
</p:sldLayout>
</file>

<file path=ppt/slideLayouts/slideLayout2235.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88161061"/>
      </p:ext>
    </p:extLst>
  </p:cSld>
  <p:clrMapOvr>
    <a:masterClrMapping/>
  </p:clrMapOvr>
  <p:transition spd="med">
    <p:wipe dir="r"/>
  </p:transition>
</p:sldLayout>
</file>

<file path=ppt/slideLayouts/slideLayout2236.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8213239"/>
      </p:ext>
    </p:extLst>
  </p:cSld>
  <p:clrMapOvr>
    <a:masterClrMapping/>
  </p:clrMapOvr>
  <p:transition spd="med">
    <p:wipe dir="r"/>
  </p:transition>
</p:sldLayout>
</file>

<file path=ppt/slideLayouts/slideLayout2237.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287" rIns="0" bIns="45287"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13178257"/>
      </p:ext>
    </p:extLst>
  </p:cSld>
  <p:clrMapOvr>
    <a:masterClrMapping/>
  </p:clrMapOvr>
  <p:transition spd="med">
    <p:wipe dir="r"/>
  </p:transition>
</p:sldLayout>
</file>

<file path=ppt/slideLayouts/slideLayout2238.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712512494"/>
      </p:ext>
    </p:extLst>
  </p:cSld>
  <p:clrMapOvr>
    <a:masterClrMapping/>
  </p:clrMapOvr>
  <p:transition spd="med">
    <p:wipe dir="r"/>
  </p:transition>
</p:sldLayout>
</file>

<file path=ppt/slideLayouts/slideLayout2239.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40690129"/>
      </p:ext>
    </p:extLst>
  </p:cSld>
  <p:clrMapOvr>
    <a:masterClrMapping/>
  </p:clrMapOvr>
  <p:transition spd="med">
    <p:wipe dir="r"/>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5085015"/>
      </p:ext>
    </p:extLst>
  </p:cSld>
  <p:clrMapOvr>
    <a:masterClrMapping/>
  </p:clrMapOvr>
  <p:transition spd="slow">
    <p:fade/>
  </p:transition>
</p:sldLayout>
</file>

<file path=ppt/slideLayouts/slideLayout2240.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1359041"/>
      </p:ext>
    </p:extLst>
  </p:cSld>
  <p:clrMapOvr>
    <a:masterClrMapping/>
  </p:clrMapOvr>
  <p:transition spd="med">
    <p:wipe dir="r"/>
  </p:transition>
</p:sldLayout>
</file>

<file path=ppt/slideLayouts/slideLayout2241.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059094"/>
      </p:ext>
    </p:extLst>
  </p:cSld>
  <p:clrMapOvr>
    <a:masterClrMapping/>
  </p:clrMapOvr>
  <p:transition spd="slow">
    <p:fade/>
  </p:transition>
</p:sldLayout>
</file>

<file path=ppt/slideLayouts/slideLayout2242.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465" rIns="0" bIns="45465"/>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017" indent="0">
              <a:lnSpc>
                <a:spcPct val="100000"/>
              </a:lnSpc>
              <a:spcBef>
                <a:spcPts val="300"/>
              </a:spcBef>
              <a:spcAft>
                <a:spcPts val="0"/>
              </a:spcAft>
              <a:buClr>
                <a:srgbClr val="808080"/>
              </a:buClr>
              <a:buNone/>
              <a:defRPr>
                <a:latin typeface="+mn-lt"/>
                <a:ea typeface="Arial"/>
              </a:defRPr>
            </a:lvl2pPr>
            <a:lvl3pPr marL="684640" indent="0">
              <a:lnSpc>
                <a:spcPct val="100000"/>
              </a:lnSpc>
              <a:spcBef>
                <a:spcPts val="300"/>
              </a:spcBef>
              <a:spcAft>
                <a:spcPts val="0"/>
              </a:spcAft>
              <a:buClr>
                <a:srgbClr val="808080"/>
              </a:buClr>
              <a:buNone/>
              <a:defRPr>
                <a:latin typeface="+mn-lt"/>
                <a:ea typeface="Arial"/>
              </a:defRPr>
            </a:lvl3pPr>
            <a:lvl4pPr marL="1250921" indent="-22865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25691212"/>
      </p:ext>
    </p:extLst>
  </p:cSld>
  <p:clrMapOvr>
    <a:masterClrMapping/>
  </p:clrMapOvr>
  <p:transition spd="med">
    <p:wipe dir="r"/>
  </p:transition>
</p:sldLayout>
</file>

<file path=ppt/slideLayouts/slideLayout224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248" tIns="45624" rIns="91248" bIns="45624"/>
          <a:lstStyle>
            <a:lvl1pPr marL="182131" indent="-182131">
              <a:buClr>
                <a:srgbClr val="0085C3"/>
              </a:buClr>
              <a:defRPr sz="1600">
                <a:solidFill>
                  <a:schemeClr val="tx1"/>
                </a:solidFill>
              </a:defRPr>
            </a:lvl1pPr>
            <a:lvl2pPr marL="357911" indent="-175781">
              <a:buClr>
                <a:srgbClr val="0085C3"/>
              </a:buClr>
              <a:defRPr sz="1400" baseline="0">
                <a:solidFill>
                  <a:schemeClr val="tx1"/>
                </a:solidFill>
              </a:defRPr>
            </a:lvl2pPr>
            <a:lvl3pPr marL="540043" indent="-182131">
              <a:buClr>
                <a:srgbClr val="0085C3"/>
              </a:buClr>
              <a:buFont typeface="Arial" panose="020B0604020202020204" pitchFamily="34" charset="0"/>
              <a:buChar char="&gt;"/>
              <a:defRPr sz="1400" baseline="0">
                <a:solidFill>
                  <a:schemeClr val="tx1"/>
                </a:solidFill>
              </a:defRPr>
            </a:lvl3pPr>
            <a:lvl4pPr marL="1368336" indent="0">
              <a:buClr>
                <a:srgbClr val="0085C3"/>
              </a:buClr>
              <a:buNone/>
              <a:defRPr/>
            </a:lvl4pPr>
            <a:lvl5pPr marL="182447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248" tIns="45624" rIns="91248" bIns="45624"/>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986857576"/>
      </p:ext>
    </p:extLst>
  </p:cSld>
  <p:clrMapOvr>
    <a:masterClrMapping/>
  </p:clrMapOvr>
  <p:transition>
    <p:fade/>
  </p:transition>
</p:sldLayout>
</file>

<file path=ppt/slideLayouts/slideLayout2244.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0102303"/>
      </p:ext>
    </p:extLst>
  </p:cSld>
  <p:clrMapOvr>
    <a:masterClrMapping/>
  </p:clrMapOvr>
  <p:transition spd="med">
    <p:wipe dir="r"/>
  </p:transition>
</p:sldLayout>
</file>

<file path=ppt/slideLayouts/slideLayout2245.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8798" indent="-17344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248" tIns="45624" rIns="91248" bIns="45624"/>
          <a:lstStyle/>
          <a:p>
            <a:r>
              <a:rPr lang="en-US"/>
              <a:t>Click to edit Master title style</a:t>
            </a:r>
          </a:p>
        </p:txBody>
      </p:sp>
    </p:spTree>
    <p:extLst>
      <p:ext uri="{BB962C8B-B14F-4D97-AF65-F5344CB8AC3E}">
        <p14:creationId xmlns:p14="http://schemas.microsoft.com/office/powerpoint/2010/main" val="1157173800"/>
      </p:ext>
    </p:extLst>
  </p:cSld>
  <p:clrMapOvr>
    <a:masterClrMapping/>
  </p:clrMapOvr>
  <p:transition spd="med">
    <p:wipe dir="r"/>
  </p:transition>
</p:sldLayout>
</file>

<file path=ppt/slideLayouts/slideLayout22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246" tIns="45623" rIns="91246" bIns="45623"/>
          <a:lstStyle>
            <a:lvl1pPr>
              <a:defRPr/>
            </a:lvl1pPr>
          </a:lstStyle>
          <a:p>
            <a:r>
              <a:rPr lang="en-US" dirty="0"/>
              <a:t>Click to edit content page title</a:t>
            </a:r>
          </a:p>
        </p:txBody>
      </p:sp>
    </p:spTree>
    <p:extLst>
      <p:ext uri="{BB962C8B-B14F-4D97-AF65-F5344CB8AC3E}">
        <p14:creationId xmlns:p14="http://schemas.microsoft.com/office/powerpoint/2010/main" val="2251281812"/>
      </p:ext>
    </p:extLst>
  </p:cSld>
  <p:clrMapOvr>
    <a:masterClrMapping/>
  </p:clrMapOvr>
  <p:transition spd="med">
    <p:wipe dir="r"/>
  </p:transition>
</p:sldLayout>
</file>

<file path=ppt/slideLayouts/slideLayout2247.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27" tIns="34286" rIns="68427" bIns="34286" rtlCol="0" anchor="ctr"/>
          <a:lstStyle/>
          <a:p>
            <a:pPr algn="ctr" defTabSz="675974"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88719274"/>
      </p:ext>
    </p:extLst>
  </p:cSld>
  <p:clrMapOvr>
    <a:masterClrMapping/>
  </p:clrMapOvr>
  <p:transition spd="med">
    <p:wipe dir="r"/>
  </p:transition>
</p:sldLayout>
</file>

<file path=ppt/slideLayouts/slideLayout224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13332415"/>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249.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246" tIns="45623" rIns="91246" bIns="45623"/>
          <a:lstStyle/>
          <a:p>
            <a:r>
              <a:rPr lang="zh-TW" altLang="en-US" noProof="1"/>
              <a:t>按一下以編輯母片標題樣式</a:t>
            </a:r>
          </a:p>
        </p:txBody>
      </p:sp>
    </p:spTree>
    <p:extLst>
      <p:ext uri="{BB962C8B-B14F-4D97-AF65-F5344CB8AC3E}">
        <p14:creationId xmlns:p14="http://schemas.microsoft.com/office/powerpoint/2010/main" val="920444430"/>
      </p:ext>
    </p:extLst>
  </p:cSld>
  <p:clrMapOvr>
    <a:masterClrMapping/>
  </p:clrMapOvr>
  <p:transition spd="med">
    <p:wipe dir="r"/>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89832" tIns="44916" rIns="89832" bIns="44916"/>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594" indent="-22685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21524964"/>
      </p:ext>
    </p:extLst>
  </p:cSld>
  <p:clrMapOvr>
    <a:masterClrMapping/>
  </p:clrMapOvr>
  <p:transition spd="med">
    <p:wipe dir="r"/>
  </p:transition>
</p:sldLayout>
</file>

<file path=ppt/slideLayouts/slideLayout225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13123"/>
      </p:ext>
    </p:extLst>
  </p:cSld>
  <p:clrMapOvr>
    <a:masterClrMapping/>
  </p:clrMapOvr>
  <p:transition spd="slow">
    <p:fade/>
  </p:transition>
</p:sldLayout>
</file>

<file path=ppt/slideLayouts/slideLayout225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066" indent="-17106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197" indent="-17106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8180" indent="-114012">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7270" indent="-171066">
              <a:lnSpc>
                <a:spcPct val="100000"/>
              </a:lnSpc>
              <a:spcBef>
                <a:spcPts val="300"/>
              </a:spcBef>
              <a:buClr>
                <a:schemeClr val="bg1">
                  <a:lumMod val="60000"/>
                  <a:lumOff val="40000"/>
                </a:schemeClr>
              </a:buClr>
              <a:buFont typeface="Arial" panose="020B0604020202020204" pitchFamily="34" charset="0"/>
              <a:buChar char="•"/>
              <a:defRPr sz="900"/>
            </a:lvl4pPr>
            <a:lvl5pPr marL="1539308" indent="-17106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96759457"/>
      </p:ext>
    </p:extLst>
  </p:cSld>
  <p:clrMapOvr>
    <a:masterClrMapping/>
  </p:clrMapOvr>
  <p:extLst mod="1">
    <p:ext uri="{DCECCB84-F9BA-43D5-87BE-67443E8EF086}">
      <p15:sldGuideLst xmlns:p15="http://schemas.microsoft.com/office/powerpoint/2012/main"/>
    </p:ext>
  </p:extLst>
</p:sldLayout>
</file>

<file path=ppt/slideLayouts/slideLayout225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1183337"/>
      </p:ext>
    </p:extLst>
  </p:cSld>
  <p:clrMapOvr>
    <a:masterClrMapping/>
  </p:clrMapOvr>
  <p:transition>
    <p:fade/>
  </p:transition>
</p:sldLayout>
</file>

<file path=ppt/slideLayouts/slideLayout2253.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248" tIns="45624" rIns="91248" bIns="45624"/>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248" tIns="45624" rIns="91248" bIns="45624"/>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71597529"/>
      </p:ext>
    </p:extLst>
  </p:cSld>
  <p:clrMapOvr>
    <a:masterClrMapping/>
  </p:clrMapOvr>
  <p:transition spd="med">
    <p:wipe dir="r"/>
  </p:transition>
</p:sldLayout>
</file>

<file path=ppt/slideLayouts/slideLayout2254.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5036606"/>
      </p:ext>
    </p:extLst>
  </p:cSld>
  <p:clrMapOvr>
    <a:masterClrMapping/>
  </p:clrMapOvr>
</p:sldLayout>
</file>

<file path=ppt/slideLayouts/slideLayout2255.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12787"/>
      </p:ext>
    </p:extLst>
  </p:cSld>
  <p:clrMapOvr>
    <a:masterClrMapping/>
  </p:clrMapOvr>
  <p:transition spd="med">
    <p:wipe dir="r"/>
  </p:transition>
</p:sldLayout>
</file>

<file path=ppt/slideLayouts/slideLayout2256.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198" tIns="34289" rIns="68198"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879069975"/>
      </p:ext>
    </p:extLst>
  </p:cSld>
  <p:clrMapOvr>
    <a:masterClrMapping/>
  </p:clrMapOvr>
  <p:transition spd="med">
    <p:zoom dir="in"/>
  </p:transition>
</p:sldLayout>
</file>

<file path=ppt/slideLayouts/slideLayout2257.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96806603"/>
      </p:ext>
    </p:extLst>
  </p:cSld>
  <p:clrMapOvr>
    <a:masterClrMapping/>
  </p:clrMapOvr>
  <p:transition spd="med">
    <p:zoom dir="in"/>
  </p:transition>
</p:sldLayout>
</file>

<file path=ppt/slideLayouts/slideLayout2258.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219526"/>
      </p:ext>
    </p:extLst>
  </p:cSld>
  <p:clrMapOvr>
    <a:masterClrMapping/>
  </p:clrMapOvr>
  <p:transition spd="med">
    <p:wipe dir="r"/>
  </p:transition>
</p:sldLayout>
</file>

<file path=ppt/slideLayouts/slideLayout2259.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203858"/>
      </p:ext>
    </p:extLst>
  </p:cSld>
  <p:clrMapOvr>
    <a:masterClrMapping/>
  </p:clrMapOvr>
  <p:transition spd="med">
    <p:wipe dir="r"/>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71981779"/>
      </p:ext>
    </p:extLst>
  </p:cSld>
  <p:clrMapOvr>
    <a:masterClrMapping/>
  </p:clrMapOvr>
  <p:transition spd="med">
    <p:wipe dir="r"/>
  </p:transition>
</p:sldLayout>
</file>

<file path=ppt/slideLayouts/slideLayout2260.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024" tIns="228024" rIns="228024" bIns="22802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87811771"/>
      </p:ext>
    </p:extLst>
  </p:cSld>
  <p:clrMapOvr>
    <a:masterClrMapping/>
  </p:clrMapOvr>
  <p:transition spd="med">
    <p:wipe dir="r"/>
  </p:transition>
</p:sldLayout>
</file>

<file path=ppt/slideLayouts/slideLayout2261.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956425"/>
      </p:ext>
    </p:extLst>
  </p:cSld>
  <p:clrMapOvr>
    <a:masterClrMapping/>
  </p:clrMapOvr>
  <p:transition spd="slow">
    <p:fade/>
  </p:transition>
</p:sldLayout>
</file>

<file path=ppt/slideLayouts/slideLayout2262.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248" tIns="45624" rIns="91248" bIns="45624"/>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1506" indent="-23109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797765865"/>
      </p:ext>
    </p:extLst>
  </p:cSld>
  <p:clrMapOvr>
    <a:masterClrMapping/>
  </p:clrMapOvr>
  <p:transition spd="med">
    <p:wipe dir="r"/>
  </p:transition>
</p:sldLayout>
</file>

<file path=ppt/slideLayouts/slideLayout226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6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50636761"/>
      </p:ext>
    </p:extLst>
  </p:cSld>
  <p:clrMapOvr>
    <a:masterClrMapping/>
  </p:clrMapOvr>
  <p:transition spd="med">
    <p:wipe dir="r"/>
  </p:transition>
</p:sldLayout>
</file>

<file path=ppt/slideLayouts/slideLayout226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6" name="Slide Number Placeholder 5"/>
          <p:cNvSpPr>
            <a:spLocks noGrp="1"/>
          </p:cNvSpPr>
          <p:nvPr>
            <p:ph type="sldNum" sz="quarter" idx="11"/>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32564734"/>
      </p:ext>
    </p:extLst>
  </p:cSld>
  <p:clrMapOvr>
    <a:masterClrMapping/>
  </p:clrMapOvr>
  <p:transition spd="med">
    <p:wipe dir="r"/>
  </p:transition>
</p:sldLayout>
</file>

<file path=ppt/slideLayouts/slideLayout226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75" tIns="45437" rIns="90875" bIns="45437" anchor="ctr"/>
          <a:lstStyle/>
          <a:p>
            <a:pPr algn="ctr" defTabSz="682910">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051604113"/>
      </p:ext>
    </p:extLst>
  </p:cSld>
  <p:clrMapOvr>
    <a:masterClrMapping/>
  </p:clrMapOvr>
  <p:transition spd="med">
    <p:wipe dir="r"/>
  </p:transition>
</p:sldLayout>
</file>

<file path=ppt/slideLayouts/slideLayout226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60002035"/>
      </p:ext>
    </p:extLst>
  </p:cSld>
  <p:clrMapOvr>
    <a:masterClrMapping/>
  </p:clrMapOvr>
  <p:transition spd="med">
    <p:wipe dir="r"/>
  </p:transition>
</p:sldLayout>
</file>

<file path=ppt/slideLayouts/slideLayout226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0746" indent="-230096">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20039029"/>
      </p:ext>
    </p:extLst>
  </p:cSld>
  <p:clrMapOvr>
    <a:masterClrMapping/>
  </p:clrMapOvr>
  <p:transition spd="med">
    <p:wipe dir="r"/>
  </p:transition>
</p:sldLayout>
</file>

<file path=ppt/slideLayouts/slideLayout226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88" tIns="45443" rIns="90888" bIns="45443"/>
          <a:lstStyle/>
          <a:p>
            <a:pPr defTabSz="682910">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75677668"/>
      </p:ext>
    </p:extLst>
  </p:cSld>
  <p:clrMapOvr>
    <a:masterClrMapping/>
  </p:clrMapOvr>
  <p:transition spd="med">
    <p:wipe dir="r"/>
  </p:transition>
</p:sldLayout>
</file>

<file path=ppt/slideLayouts/slideLayout226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03151865"/>
      </p:ext>
    </p:extLst>
  </p:cSld>
  <p:clrMapOvr>
    <a:masterClrMapping/>
  </p:clrMapOvr>
  <p:transition spd="med">
    <p:wipe dir="r"/>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9716924"/>
      </p:ext>
    </p:extLst>
  </p:cSld>
  <p:clrMapOvr>
    <a:masterClrMapping/>
  </p:clrMapOvr>
  <p:transition spd="med">
    <p:wipe dir="r"/>
  </p:transition>
</p:sldLayout>
</file>

<file path=ppt/slideLayouts/slideLayout227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64886466"/>
      </p:ext>
    </p:extLst>
  </p:cSld>
  <p:clrMapOvr>
    <a:masterClrMapping/>
  </p:clrMapOvr>
  <p:transition spd="med">
    <p:wipe dir="r"/>
  </p:transition>
</p:sldLayout>
</file>

<file path=ppt/slideLayouts/slideLayout227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6922" tIns="226922" rIns="226922" bIns="226922">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875"/>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875"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2910">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10733007"/>
      </p:ext>
    </p:extLst>
  </p:cSld>
  <p:clrMapOvr>
    <a:masterClrMapping/>
  </p:clrMapOvr>
  <p:transition spd="med">
    <p:wipe dir="r"/>
  </p:transition>
</p:sldLayout>
</file>

<file path=ppt/slideLayouts/slideLayout227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888"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910">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888"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2910">
              <a:defRPr/>
            </a:pPr>
            <a:fld id="{116A85C1-27ED-4431-8B7E-C187FA0F4681}" type="slidenum">
              <a:rPr lang="en-US" smtClean="0">
                <a:solidFill>
                  <a:srgbClr val="000000">
                    <a:lumMod val="60000"/>
                    <a:lumOff val="40000"/>
                  </a:srgbClr>
                </a:solidFill>
              </a:rPr>
              <a:pPr defTabSz="68291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878" tIns="45440" rIns="90878" bIns="4544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888" tIns="45443" rIns="90888" bIns="45443"/>
          <a:lstStyle>
            <a:lvl1pPr eaLnBrk="1" hangingPunct="1">
              <a:defRPr>
                <a:solidFill>
                  <a:srgbClr val="444444"/>
                </a:solidFill>
                <a:latin typeface="Arial" charset="0"/>
                <a:ea typeface="PMingLiU" pitchFamily="18" charset="-120"/>
              </a:defRPr>
            </a:lvl1pPr>
          </a:lstStyle>
          <a:p>
            <a:pPr defTabSz="682910">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888" tIns="45443" rIns="90888" bIns="45443"/>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0533950"/>
      </p:ext>
    </p:extLst>
  </p:cSld>
  <p:clrMapOvr>
    <a:masterClrMapping/>
  </p:clrMapOvr>
  <p:transition spd="med">
    <p:wipe dir="r"/>
  </p:transition>
</p:sldLayout>
</file>

<file path=ppt/slideLayouts/slideLayout2273.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642" tIns="136331" rIns="136331" bIns="136331" anchor="ctr"/>
          <a:lstStyle/>
          <a:p>
            <a:pPr defTabSz="682910"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888" tIns="45443" rIns="90888" bIns="45443" anchor="ctr"/>
          <a:lstStyle/>
          <a:p>
            <a:pPr defTabSz="682910"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80810084"/>
      </p:ext>
    </p:extLst>
  </p:cSld>
  <p:clrMapOvr>
    <a:masterClrMapping/>
  </p:clrMapOvr>
  <p:transition spd="med">
    <p:wipe dir="r"/>
  </p:transition>
</p:sldLayout>
</file>

<file path=ppt/slideLayouts/slideLayout227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39"/>
            <a:ext cx="2895600" cy="274637"/>
          </a:xfrm>
          <a:prstGeom prst="rect">
            <a:avLst/>
          </a:prstGeom>
        </p:spPr>
        <p:txBody>
          <a:bodyPr lIns="90888" tIns="45443" rIns="90888" bIns="45443"/>
          <a:lstStyle>
            <a:lvl1pPr eaLnBrk="1" hangingPunct="1">
              <a:defRPr>
                <a:solidFill>
                  <a:srgbClr val="444444"/>
                </a:solidFill>
                <a:latin typeface="Arial" charset="0"/>
                <a:ea typeface="+mn-ea"/>
              </a:defRPr>
            </a:lvl1pPr>
          </a:lstStyle>
          <a:p>
            <a:pPr defTabSz="682910">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79615486"/>
      </p:ext>
    </p:extLst>
  </p:cSld>
  <p:clrMapOvr>
    <a:masterClrMapping/>
  </p:clrMapOvr>
</p:sldLayout>
</file>

<file path=ppt/slideLayouts/slideLayout2275.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888" tIns="45443" rIns="90888" bIns="45443" anchor="ctr"/>
          <a:lstStyle/>
          <a:p>
            <a:pPr algn="ctr" defTabSz="682910">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723282290"/>
      </p:ext>
    </p:extLst>
  </p:cSld>
  <p:clrMapOvr>
    <a:masterClrMapping/>
  </p:clrMapOvr>
  <p:transition spd="med">
    <p:wipe dir="r"/>
  </p:transition>
</p:sldLayout>
</file>

<file path=ppt/slideLayouts/slideLayout227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201080589"/>
      </p:ext>
    </p:extLst>
  </p:cSld>
  <p:clrMapOvr>
    <a:masterClrMapping/>
  </p:clrMapOvr>
  <p:transition spd="med">
    <p:wipe dir="r"/>
  </p:transition>
</p:sldLayout>
</file>

<file path=ppt/slideLayouts/slideLayout2277.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234" indent="-230127">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7626165"/>
      </p:ext>
    </p:extLst>
  </p:cSld>
  <p:clrMapOvr>
    <a:masterClrMapping/>
  </p:clrMapOvr>
  <p:transition spd="med">
    <p:wipe dir="r"/>
  </p:transition>
</p:sldLayout>
</file>

<file path=ppt/slideLayouts/slideLayout2278.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375" tIns="38687" rIns="77375" bIns="38687"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2910">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846911662"/>
      </p:ext>
    </p:extLst>
  </p:cSld>
  <p:clrMapOvr>
    <a:masterClrMapping/>
  </p:clrMapOvr>
</p:sldLayout>
</file>

<file path=ppt/slideLayouts/slideLayout2279.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375" tIns="38687" rIns="77375" bIns="38687" anchor="ctr"/>
          <a:lstStyle/>
          <a:p>
            <a:pPr algn="ctr" defTabSz="682910">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375" tIns="38687" rIns="77375" bIns="38687"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2910"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2910"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618640929"/>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098" tIns="44534" rIns="89098" bIns="44534"/>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89924" tIns="44962" rIns="89924" bIns="44962"/>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70552682"/>
      </p:ext>
    </p:extLst>
  </p:cSld>
  <p:clrMapOvr>
    <a:masterClrMapping/>
  </p:clrMapOvr>
  <p:transition>
    <p:fade/>
  </p:transition>
</p:sldLayout>
</file>

<file path=ppt/slideLayouts/slideLayout2280.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079277445"/>
      </p:ext>
    </p:extLst>
  </p:cSld>
  <p:clrMapOvr>
    <a:masterClrMapping/>
  </p:clrMapOvr>
  <p:transition spd="med">
    <p:wipe dir="r"/>
  </p:transition>
</p:sldLayout>
</file>

<file path=ppt/slideLayouts/slideLayout228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39"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896395303"/>
      </p:ext>
    </p:extLst>
  </p:cSld>
  <p:clrMapOvr>
    <a:masterClrMapping/>
  </p:clrMapOvr>
  <p:transition spd="med">
    <p:wipe dir="r"/>
  </p:transition>
</p:sldLayout>
</file>

<file path=ppt/slideLayouts/slideLayout2282.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6" name="Slide Number Placeholder 5"/>
          <p:cNvSpPr>
            <a:spLocks noGrp="1"/>
          </p:cNvSpPr>
          <p:nvPr>
            <p:ph type="sldNum" sz="quarter" idx="11"/>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227332284"/>
      </p:ext>
    </p:extLst>
  </p:cSld>
  <p:clrMapOvr>
    <a:masterClrMapping/>
  </p:clrMapOvr>
  <p:transition spd="med">
    <p:wipe dir="r"/>
  </p:transition>
</p:sldLayout>
</file>

<file path=ppt/slideLayouts/slideLayout228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21" tIns="45460" rIns="90921" bIns="45460" anchor="ctr"/>
          <a:lstStyle/>
          <a:p>
            <a:pPr algn="ctr" defTabSz="683301">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544301803"/>
      </p:ext>
    </p:extLst>
  </p:cSld>
  <p:clrMapOvr>
    <a:masterClrMapping/>
  </p:clrMapOvr>
  <p:transition spd="med">
    <p:wipe dir="r"/>
  </p:transition>
</p:sldLayout>
</file>

<file path=ppt/slideLayouts/slideLayout22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12423590"/>
      </p:ext>
    </p:extLst>
  </p:cSld>
  <p:clrMapOvr>
    <a:masterClrMapping/>
  </p:clrMapOvr>
  <p:transition spd="med">
    <p:wipe dir="r"/>
  </p:transition>
</p:sldLayout>
</file>

<file path=ppt/slideLayouts/slideLayout22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068" indent="-230234">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01508773"/>
      </p:ext>
    </p:extLst>
  </p:cSld>
  <p:clrMapOvr>
    <a:masterClrMapping/>
  </p:clrMapOvr>
  <p:transition spd="med">
    <p:wipe dir="r"/>
  </p:transition>
</p:sldLayout>
</file>

<file path=ppt/slideLayouts/slideLayout22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934" tIns="45466" rIns="90934" bIns="45466"/>
          <a:lstStyle/>
          <a:p>
            <a:pPr defTabSz="683301">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15566472"/>
      </p:ext>
    </p:extLst>
  </p:cSld>
  <p:clrMapOvr>
    <a:masterClrMapping/>
  </p:clrMapOvr>
  <p:transition spd="med">
    <p:wipe dir="r"/>
  </p:transition>
</p:sldLayout>
</file>

<file path=ppt/slideLayouts/slideLayout22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145022563"/>
      </p:ext>
    </p:extLst>
  </p:cSld>
  <p:clrMapOvr>
    <a:masterClrMapping/>
  </p:clrMapOvr>
  <p:transition spd="med">
    <p:wipe dir="r"/>
  </p:transition>
</p:sldLayout>
</file>

<file path=ppt/slideLayouts/slideLayout228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657078588"/>
      </p:ext>
    </p:extLst>
  </p:cSld>
  <p:clrMapOvr>
    <a:masterClrMapping/>
  </p:clrMapOvr>
  <p:transition spd="med">
    <p:wipe dir="r"/>
  </p:transition>
</p:sldLayout>
</file>

<file path=ppt/slideLayouts/slideLayout228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060" tIns="227060" rIns="227060" bIns="227060">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921"/>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21"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30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97458103"/>
      </p:ext>
    </p:extLst>
  </p:cSld>
  <p:clrMapOvr>
    <a:masterClrMapping/>
  </p:clrMapOvr>
  <p:transition spd="med">
    <p:wipe dir="r"/>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01" tIns="34289" rIns="67401"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47744498"/>
      </p:ext>
    </p:extLst>
  </p:cSld>
  <p:clrMapOvr>
    <a:masterClrMapping/>
  </p:clrMapOvr>
  <p:transition spd="med">
    <p:wipe dir="r"/>
  </p:transition>
</p:sldLayout>
</file>

<file path=ppt/slideLayouts/slideLayout229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93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301">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93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301">
              <a:defRPr/>
            </a:pPr>
            <a:fld id="{116A85C1-27ED-4431-8B7E-C187FA0F4681}" type="slidenum">
              <a:rPr lang="en-US" smtClean="0">
                <a:solidFill>
                  <a:srgbClr val="000000">
                    <a:lumMod val="60000"/>
                    <a:lumOff val="40000"/>
                  </a:srgbClr>
                </a:solidFill>
              </a:rPr>
              <a:pPr defTabSz="683301">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924" tIns="45463" rIns="90924" bIns="45463"/>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934" tIns="45466" rIns="90934" bIns="45466"/>
          <a:lstStyle>
            <a:lvl1pPr eaLnBrk="1" hangingPunct="1">
              <a:defRPr>
                <a:solidFill>
                  <a:srgbClr val="444444"/>
                </a:solidFill>
                <a:latin typeface="Arial" charset="0"/>
                <a:ea typeface="PMingLiU" pitchFamily="18" charset="-120"/>
              </a:defRPr>
            </a:lvl1pPr>
          </a:lstStyle>
          <a:p>
            <a:pPr defTabSz="683301">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934" tIns="45466" rIns="90934" bIns="45466"/>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71190270"/>
      </p:ext>
    </p:extLst>
  </p:cSld>
  <p:clrMapOvr>
    <a:masterClrMapping/>
  </p:clrMapOvr>
  <p:transition spd="med">
    <p:wipe dir="r"/>
  </p:transition>
</p:sldLayout>
</file>

<file path=ppt/slideLayouts/slideLayout2291.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745" tIns="136400" rIns="136400" bIns="136400" anchor="ctr"/>
          <a:lstStyle/>
          <a:p>
            <a:pPr defTabSz="683301"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934" tIns="45466" rIns="90934" bIns="45466" anchor="ctr"/>
          <a:lstStyle/>
          <a:p>
            <a:pPr defTabSz="683301"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529762665"/>
      </p:ext>
    </p:extLst>
  </p:cSld>
  <p:clrMapOvr>
    <a:masterClrMapping/>
  </p:clrMapOvr>
  <p:transition spd="med">
    <p:wipe dir="r"/>
  </p:transition>
</p:sldLayout>
</file>

<file path=ppt/slideLayouts/slideLayout2292.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416"/>
            <a:ext cx="2895600" cy="274637"/>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338154902"/>
      </p:ext>
    </p:extLst>
  </p:cSld>
  <p:clrMapOvr>
    <a:masterClrMapping/>
  </p:clrMapOvr>
</p:sldLayout>
</file>

<file path=ppt/slideLayouts/slideLayout2293.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34" tIns="45466" rIns="90934" bIns="45466" anchor="ctr"/>
          <a:lstStyle/>
          <a:p>
            <a:pPr algn="ctr" defTabSz="683301">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339061936"/>
      </p:ext>
    </p:extLst>
  </p:cSld>
  <p:clrMapOvr>
    <a:masterClrMapping/>
  </p:clrMapOvr>
  <p:transition spd="med">
    <p:wipe dir="r"/>
  </p:transition>
</p:sldLayout>
</file>

<file path=ppt/slideLayouts/slideLayout229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505141232"/>
      </p:ext>
    </p:extLst>
  </p:cSld>
  <p:clrMapOvr>
    <a:masterClrMapping/>
  </p:clrMapOvr>
  <p:transition spd="med">
    <p:wipe dir="r"/>
  </p:transition>
</p:sldLayout>
</file>

<file path=ppt/slideLayouts/slideLayout2295.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556" indent="-230265">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235424002"/>
      </p:ext>
    </p:extLst>
  </p:cSld>
  <p:clrMapOvr>
    <a:masterClrMapping/>
  </p:clrMapOvr>
  <p:transition spd="med">
    <p:wipe dir="r"/>
  </p:transition>
</p:sldLayout>
</file>

<file path=ppt/slideLayouts/slideLayout2296.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421" tIns="38710" rIns="77421" bIns="38710"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3301">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946698997"/>
      </p:ext>
    </p:extLst>
  </p:cSld>
  <p:clrMapOvr>
    <a:masterClrMapping/>
  </p:clrMapOvr>
</p:sldLayout>
</file>

<file path=ppt/slideLayouts/slideLayout2297.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421" tIns="38710" rIns="77421" bIns="38710" anchor="ctr"/>
          <a:lstStyle/>
          <a:p>
            <a:pPr algn="ctr" defTabSz="683301">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421" tIns="38710" rIns="77421" bIns="38710"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3301"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3301"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2307552181"/>
      </p:ext>
    </p:extLst>
  </p:cSld>
  <p:clrMapOvr>
    <a:masterClrMapping/>
  </p:clrMapOvr>
</p:sldLayout>
</file>

<file path=ppt/slideLayouts/slideLayout2298.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619932872"/>
      </p:ext>
    </p:extLst>
  </p:cSld>
  <p:clrMapOvr>
    <a:masterClrMapping/>
  </p:clrMapOvr>
  <p:transition spd="med">
    <p:wipe dir="r"/>
  </p:transition>
</p:sldLayout>
</file>

<file path=ppt/slideLayouts/slideLayout229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1714800"/>
      </p:ext>
    </p:extLst>
  </p:cSld>
  <p:clrMapOvr>
    <a:masterClrMapping/>
  </p:clrMapOvr>
  <p:transition spd="med">
    <p:wipe dir="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ivider Blu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5750" y="1823853"/>
            <a:ext cx="7886700" cy="1495794"/>
          </a:xfrm>
          <a:prstGeom prst="rect">
            <a:avLst/>
          </a:prstGeom>
        </p:spPr>
        <p:txBody>
          <a:bodyPr lIns="0" tIns="0" rIns="0" bIns="0" anchor="ctr" anchorCtr="0">
            <a:spAutoFit/>
          </a:bodyPr>
          <a:lstStyle>
            <a:lvl1pPr>
              <a:defRPr sz="5400">
                <a:solidFill>
                  <a:schemeClr val="tx2"/>
                </a:solidFill>
                <a:latin typeface="Arial" panose="020B0604020202020204" pitchFamily="34" charset="0"/>
              </a:defRPr>
            </a:lvl1pPr>
          </a:lstStyle>
          <a:p>
            <a:r>
              <a:rPr lang="zh-TW" altLang="en-US"/>
              <a:t>按一下以編輯母片標題樣式</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40165" y="4611569"/>
            <a:ext cx="347472" cy="347472"/>
          </a:xfrm>
          <a:prstGeom prst="rect">
            <a:avLst/>
          </a:prstGeom>
        </p:spPr>
      </p:pic>
    </p:spTree>
    <p:extLst>
      <p:ext uri="{BB962C8B-B14F-4D97-AF65-F5344CB8AC3E}">
        <p14:creationId xmlns:p14="http://schemas.microsoft.com/office/powerpoint/2010/main" val="4084266495"/>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565072434"/>
      </p:ext>
    </p:extLst>
  </p:cSld>
  <p:clrMapOvr>
    <a:masterClrMapping/>
  </p:clrMapOvr>
  <p:transition spd="med">
    <p:wipe dir="r"/>
  </p:transition>
</p:sldLayout>
</file>

<file path=ppt/slideLayouts/slideLayout230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2286783"/>
      </p:ext>
    </p:extLst>
  </p:cSld>
  <p:clrMapOvr>
    <a:masterClrMapping/>
  </p:clrMapOvr>
  <p:transition spd="med">
    <p:wipe dir="r"/>
  </p:transition>
</p:sldLayout>
</file>

<file path=ppt/slideLayouts/slideLayout230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736122908"/>
      </p:ext>
    </p:extLst>
  </p:cSld>
  <p:clrMapOvr>
    <a:masterClrMapping/>
  </p:clrMapOvr>
</p:sldLayout>
</file>

<file path=ppt/slideLayouts/slideLayout230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484" tIns="44727" rIns="89484" bIns="44727"/>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310" tIns="45155" rIns="90310" bIns="45155"/>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630627472"/>
      </p:ext>
    </p:extLst>
  </p:cSld>
  <p:clrMapOvr>
    <a:masterClrMapping/>
  </p:clrMapOvr>
  <p:transition>
    <p:fade/>
  </p:transition>
</p:sldLayout>
</file>

<file path=ppt/slideLayouts/slideLayout230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84193975"/>
      </p:ext>
    </p:extLst>
  </p:cSld>
  <p:clrMapOvr>
    <a:masterClrMapping/>
  </p:clrMapOvr>
  <p:transition spd="med">
    <p:wipe dir="r"/>
  </p:transition>
</p:sldLayout>
</file>

<file path=ppt/slideLayouts/slideLayout230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57813113"/>
      </p:ext>
    </p:extLst>
  </p:cSld>
  <p:clrMapOvr>
    <a:masterClrMapping/>
  </p:clrMapOvr>
  <p:transition spd="med">
    <p:wipe dir="r"/>
  </p:transition>
</p:sldLayout>
</file>

<file path=ppt/slideLayouts/slideLayout230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2435544"/>
      </p:ext>
    </p:extLst>
  </p:cSld>
  <p:clrMapOvr>
    <a:masterClrMapping/>
  </p:clrMapOvr>
  <p:transition spd="med">
    <p:wipe dir="r"/>
  </p:transition>
</p:sldLayout>
</file>

<file path=ppt/slideLayouts/slideLayout230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669" rIns="0" bIns="45669"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554186054"/>
      </p:ext>
    </p:extLst>
  </p:cSld>
  <p:clrMapOvr>
    <a:masterClrMapping/>
  </p:clrMapOvr>
  <p:transition spd="med">
    <p:wipe dir="r"/>
  </p:transition>
</p:sldLayout>
</file>

<file path=ppt/slideLayouts/slideLayout2307.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40853" indent="0">
              <a:lnSpc>
                <a:spcPct val="100000"/>
              </a:lnSpc>
              <a:spcBef>
                <a:spcPts val="300"/>
              </a:spcBef>
              <a:spcAft>
                <a:spcPts val="0"/>
              </a:spcAft>
              <a:buClr>
                <a:srgbClr val="808080"/>
              </a:buClr>
              <a:buNone/>
              <a:defRPr>
                <a:latin typeface="+mn-lt"/>
                <a:ea typeface="Arial"/>
              </a:defRPr>
            </a:lvl2pPr>
            <a:lvl3pPr marL="688108" indent="0">
              <a:lnSpc>
                <a:spcPct val="100000"/>
              </a:lnSpc>
              <a:spcBef>
                <a:spcPts val="300"/>
              </a:spcBef>
              <a:spcAft>
                <a:spcPts val="0"/>
              </a:spcAft>
              <a:buClr>
                <a:srgbClr val="808080"/>
              </a:buClr>
              <a:buNone/>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55370515"/>
      </p:ext>
    </p:extLst>
  </p:cSld>
  <p:clrMapOvr>
    <a:masterClrMapping/>
  </p:clrMapOvr>
  <p:transition spd="med">
    <p:wipe dir="r"/>
  </p:transition>
</p:sldLayout>
</file>

<file path=ppt/slideLayouts/slideLayout230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182909"/>
      </p:ext>
    </p:extLst>
  </p:cSld>
  <p:clrMapOvr>
    <a:masterClrMapping/>
  </p:clrMapOvr>
  <p:transition spd="med">
    <p:wipe dir="r"/>
  </p:transition>
</p:sldLayout>
</file>

<file path=ppt/slideLayouts/slideLayout230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669" rIns="0" bIns="45669">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7817"/>
            <a:ext cx="7960422"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6200038"/>
      </p:ext>
    </p:extLst>
  </p:cSld>
  <p:clrMapOvr>
    <a:masterClrMapping/>
  </p:clrMapOvr>
  <p:transition spd="med">
    <p:wipe dir="r"/>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46463368"/>
      </p:ext>
    </p:extLst>
  </p:cSld>
  <p:clrMapOvr>
    <a:masterClrMapping/>
  </p:clrMapOvr>
  <p:transition spd="med">
    <p:wipe dir="r"/>
  </p:transition>
</p:sldLayout>
</file>

<file path=ppt/slideLayouts/slideLayout231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76726879"/>
      </p:ext>
    </p:extLst>
  </p:cSld>
  <p:clrMapOvr>
    <a:masterClrMapping/>
  </p:clrMapOvr>
  <p:transition spd="med">
    <p:wipe dir="r"/>
  </p:transition>
</p:sldLayout>
</file>

<file path=ppt/slideLayouts/slideLayout231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76006680"/>
      </p:ext>
    </p:extLst>
  </p:cSld>
  <p:clrMapOvr>
    <a:masterClrMapping/>
  </p:clrMapOvr>
  <p:transition spd="med">
    <p:wipe dir="r"/>
  </p:transition>
</p:sldLayout>
</file>

<file path=ppt/slideLayouts/slideLayout231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669" rIns="0" bIns="45669"/>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756490786"/>
      </p:ext>
    </p:extLst>
  </p:cSld>
  <p:clrMapOvr>
    <a:masterClrMapping/>
  </p:clrMapOvr>
  <p:transition spd="med">
    <p:wipe dir="r"/>
  </p:transition>
</p:sldLayout>
</file>

<file path=ppt/slideLayouts/slideLayout231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669" rIns="0" bIns="4566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417"/>
            <a:ext cx="4305300" cy="313267"/>
          </a:xfrm>
          <a:prstGeom prst="rect">
            <a:avLst/>
          </a:prstGeom>
        </p:spPr>
        <p:txBody>
          <a:bodyPr lIns="0" tIns="45669" rIns="0" bIns="45669" anchor="t" anchorCtr="0"/>
          <a:lstStyle>
            <a:lvl1pPr marL="228294" indent="-228294">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7767" indent="-169659">
              <a:lnSpc>
                <a:spcPct val="100000"/>
              </a:lnSpc>
              <a:spcBef>
                <a:spcPts val="300"/>
              </a:spcBef>
              <a:spcAft>
                <a:spcPts val="0"/>
              </a:spcAft>
              <a:buClr>
                <a:srgbClr val="808080"/>
              </a:buClr>
              <a:defRPr>
                <a:latin typeface="+mn-lt"/>
                <a:ea typeface="Arial"/>
              </a:defRPr>
            </a:lvl3pPr>
            <a:lvl4pPr marL="1257281" indent="-22988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07663796"/>
      </p:ext>
    </p:extLst>
  </p:cSld>
  <p:clrMapOvr>
    <a:masterClrMapping/>
  </p:clrMapOvr>
  <p:transition spd="med">
    <p:wipe dir="r"/>
  </p:transition>
</p:sldLayout>
</file>

<file path=ppt/slideLayouts/slideLayout231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937"/>
            <a:ext cx="7955280" cy="472577"/>
          </a:xfrm>
          <a:prstGeom prst="rect">
            <a:avLst/>
          </a:prstGeom>
        </p:spPr>
        <p:txBody>
          <a:bodyPr lIns="0" tIns="45669" rIns="0" bIns="45669"/>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26255662"/>
      </p:ext>
    </p:extLst>
  </p:cSld>
  <p:clrMapOvr>
    <a:masterClrMapping/>
  </p:clrMapOvr>
  <p:transition spd="med">
    <p:wipe dir="r"/>
  </p:transition>
</p:sldLayout>
</file>

<file path=ppt/slideLayouts/slideLayout23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6870647"/>
      </p:ext>
    </p:extLst>
  </p:cSld>
  <p:clrMapOvr>
    <a:masterClrMapping/>
  </p:clrMapOvr>
  <p:transition spd="med">
    <p:wipe dir="r"/>
  </p:transition>
</p:sldLayout>
</file>

<file path=ppt/slideLayouts/slideLayout23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7440594"/>
      </p:ext>
    </p:extLst>
  </p:cSld>
  <p:clrMapOvr>
    <a:masterClrMapping/>
  </p:clrMapOvr>
  <p:transition spd="med">
    <p:wipe dir="r"/>
  </p:transition>
</p:sldLayout>
</file>

<file path=ppt/slideLayouts/slideLayout231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89733355"/>
      </p:ext>
    </p:extLst>
  </p:cSld>
  <p:clrMapOvr>
    <a:masterClrMapping/>
  </p:clrMapOvr>
  <p:transition spd="med">
    <p:wipe dir="r"/>
  </p:transition>
</p:sldLayout>
</file>

<file path=ppt/slideLayouts/slideLayout231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7757484"/>
      </p:ext>
    </p:extLst>
  </p:cSld>
  <p:clrMapOvr>
    <a:masterClrMapping/>
  </p:clrMapOvr>
  <p:transition spd="med">
    <p:wipe dir="r"/>
  </p:transition>
</p:sldLayout>
</file>

<file path=ppt/slideLayouts/slideLayout231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71424106"/>
      </p:ext>
    </p:extLst>
  </p:cSld>
  <p:clrMapOvr>
    <a:masterClrMapping/>
  </p:clrMapOvr>
  <p:transition spd="med">
    <p:wipe dir="r"/>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753" indent="-17068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915978119"/>
      </p:ext>
    </p:extLst>
  </p:cSld>
  <p:clrMapOvr>
    <a:masterClrMapping/>
  </p:clrMapOvr>
  <p:transition spd="med">
    <p:wipe dir="r"/>
  </p:transition>
</p:sldLayout>
</file>

<file path=ppt/slideLayouts/slideLayout232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1418593"/>
      </p:ext>
    </p:extLst>
  </p:cSld>
  <p:clrMapOvr>
    <a:masterClrMapping/>
  </p:clrMapOvr>
  <p:transition spd="med">
    <p:wipe dir="r"/>
  </p:transition>
</p:sldLayout>
</file>

<file path=ppt/slideLayouts/slideLayout232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10133661"/>
      </p:ext>
    </p:extLst>
  </p:cSld>
  <p:clrMapOvr>
    <a:masterClrMapping/>
  </p:clrMapOvr>
  <p:transition spd="med">
    <p:wipe dir="r"/>
  </p:transition>
</p:sldLayout>
</file>

<file path=ppt/slideLayouts/slideLayout232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5669" rIns="0" bIns="45669"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13560269"/>
      </p:ext>
    </p:extLst>
  </p:cSld>
  <p:clrMapOvr>
    <a:masterClrMapping/>
  </p:clrMapOvr>
  <p:transition spd="med">
    <p:wipe dir="r"/>
  </p:transition>
</p:sldLayout>
</file>

<file path=ppt/slideLayouts/slideLayout232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32896538"/>
      </p:ext>
    </p:extLst>
  </p:cSld>
  <p:clrMapOvr>
    <a:masterClrMapping/>
  </p:clrMapOvr>
  <p:transition spd="med">
    <p:wipe dir="r"/>
  </p:transition>
</p:sldLayout>
</file>

<file path=ppt/slideLayouts/slideLayout232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048935526"/>
      </p:ext>
    </p:extLst>
  </p:cSld>
  <p:clrMapOvr>
    <a:masterClrMapping/>
  </p:clrMapOvr>
  <p:transition spd="med">
    <p:wipe dir="r"/>
  </p:transition>
</p:sldLayout>
</file>

<file path=ppt/slideLayouts/slideLayout2325.xml><?xml version="1.0" encoding="utf-8"?>
<p:sldLayout xmlns:a="http://schemas.openxmlformats.org/drawingml/2006/main" xmlns:r="http://schemas.openxmlformats.org/officeDocument/2006/relationships" xmlns:p="http://schemas.openxmlformats.org/presentationml/2006/main" userDrawn="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zh-TW" altLang="en-US"/>
              <a:t>按一下以編輯母片標題樣式</a:t>
            </a:r>
            <a:endParaRPr lang="en-US" dirty="0"/>
          </a:p>
        </p:txBody>
      </p:sp>
    </p:spTree>
    <p:extLst>
      <p:ext uri="{BB962C8B-B14F-4D97-AF65-F5344CB8AC3E}">
        <p14:creationId xmlns:p14="http://schemas.microsoft.com/office/powerpoint/2010/main" val="292295342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326.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5174" indent="0" algn="ctr">
              <a:buNone/>
              <a:defRPr sz="2000"/>
            </a:lvl2pPr>
            <a:lvl3pPr marL="910598" indent="0" algn="ctr">
              <a:buNone/>
              <a:defRPr sz="1800"/>
            </a:lvl3pPr>
            <a:lvl4pPr marL="1365854" indent="0" algn="ctr">
              <a:buNone/>
              <a:defRPr sz="1600"/>
            </a:lvl4pPr>
            <a:lvl5pPr marL="1821194" indent="0" algn="ctr">
              <a:buNone/>
              <a:defRPr sz="1600"/>
            </a:lvl5pPr>
            <a:lvl6pPr marL="2276367" indent="0" algn="ctr">
              <a:buNone/>
              <a:defRPr sz="1600"/>
            </a:lvl6pPr>
            <a:lvl7pPr marL="2731591" indent="0" algn="ctr">
              <a:buNone/>
              <a:defRPr sz="1600"/>
            </a:lvl7pPr>
            <a:lvl8pPr marL="3186930" indent="0" algn="ctr">
              <a:buNone/>
              <a:defRPr sz="1600"/>
            </a:lvl8pPr>
            <a:lvl9pPr marL="3642207"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991297067"/>
      </p:ext>
    </p:extLst>
  </p:cSld>
  <p:clrMapOvr>
    <a:masterClrMapping/>
  </p:clrMapOvr>
  <p:transition spd="med">
    <p:wipe dir="r"/>
  </p:transition>
</p:sldLayout>
</file>

<file path=ppt/slideLayouts/slideLayout2327.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9184990"/>
      </p:ext>
    </p:extLst>
  </p:cSld>
  <p:clrMapOvr>
    <a:masterClrMapping/>
  </p:clrMapOvr>
  <p:transition spd="med">
    <p:wipe dir="r"/>
  </p:transition>
</p:sldLayout>
</file>

<file path=ppt/slideLayouts/slideLayout2328.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5174" indent="0">
              <a:buNone/>
              <a:defRPr sz="2000"/>
            </a:lvl2pPr>
            <a:lvl3pPr marL="910598" indent="0">
              <a:buNone/>
              <a:defRPr sz="1800"/>
            </a:lvl3pPr>
            <a:lvl4pPr marL="1365854" indent="0">
              <a:buNone/>
              <a:defRPr sz="1600"/>
            </a:lvl4pPr>
            <a:lvl5pPr marL="1821194" indent="0">
              <a:buNone/>
              <a:defRPr sz="1600"/>
            </a:lvl5pPr>
            <a:lvl6pPr marL="2276367" indent="0">
              <a:buNone/>
              <a:defRPr sz="1600"/>
            </a:lvl6pPr>
            <a:lvl7pPr marL="2731591" indent="0">
              <a:buNone/>
              <a:defRPr sz="1600"/>
            </a:lvl7pPr>
            <a:lvl8pPr marL="3186930" indent="0">
              <a:buNone/>
              <a:defRPr sz="1600"/>
            </a:lvl8pPr>
            <a:lvl9pPr marL="3642207"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00856149"/>
      </p:ext>
    </p:extLst>
  </p:cSld>
  <p:clrMapOvr>
    <a:masterClrMapping/>
  </p:clrMapOvr>
  <p:transition spd="med">
    <p:wipe dir="r"/>
  </p:transition>
</p:sldLayout>
</file>

<file path=ppt/slideLayouts/slideLayout2329.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32747558"/>
      </p:ext>
    </p:extLst>
  </p:cSld>
  <p:clrMapOvr>
    <a:masterClrMapping/>
  </p:clrMapOvr>
  <p:transition spd="med">
    <p:wipe dir="r"/>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1948869"/>
      </p:ext>
    </p:extLst>
  </p:cSld>
  <p:clrMapOvr>
    <a:masterClrMapping/>
  </p:clrMapOvr>
  <p:transition spd="med">
    <p:wipe dir="r"/>
  </p:transition>
</p:sldLayout>
</file>

<file path=ppt/slideLayouts/slideLayout2330.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57389410"/>
      </p:ext>
    </p:extLst>
  </p:cSld>
  <p:clrMapOvr>
    <a:masterClrMapping/>
  </p:clrMapOvr>
  <p:transition spd="med">
    <p:wipe dir="r"/>
  </p:transition>
</p:sldLayout>
</file>

<file path=ppt/slideLayouts/slideLayout2331.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99843090"/>
      </p:ext>
    </p:extLst>
  </p:cSld>
  <p:clrMapOvr>
    <a:masterClrMapping/>
  </p:clrMapOvr>
  <p:transition spd="med">
    <p:wipe dir="r"/>
  </p:transition>
</p:sldLayout>
</file>

<file path=ppt/slideLayouts/slideLayout23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15442525"/>
      </p:ext>
    </p:extLst>
  </p:cSld>
  <p:clrMapOvr>
    <a:masterClrMapping/>
  </p:clrMapOvr>
  <p:transition spd="med">
    <p:wipe dir="r"/>
  </p:transition>
</p:sldLayout>
</file>

<file path=ppt/slideLayouts/slideLayout2333.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05848187"/>
      </p:ext>
    </p:extLst>
  </p:cSld>
  <p:clrMapOvr>
    <a:masterClrMapping/>
  </p:clrMapOvr>
  <p:transition spd="med">
    <p:wipe dir="r"/>
  </p:transition>
</p:sldLayout>
</file>

<file path=ppt/slideLayouts/slideLayout2334.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5174" indent="0">
              <a:buNone/>
              <a:defRPr sz="2800"/>
            </a:lvl2pPr>
            <a:lvl3pPr marL="910598" indent="0">
              <a:buNone/>
              <a:defRPr sz="2400"/>
            </a:lvl3pPr>
            <a:lvl4pPr marL="1365854" indent="0">
              <a:buNone/>
              <a:defRPr sz="2000"/>
            </a:lvl4pPr>
            <a:lvl5pPr marL="1821194" indent="0">
              <a:buNone/>
              <a:defRPr sz="2000"/>
            </a:lvl5pPr>
            <a:lvl6pPr marL="2276367" indent="0">
              <a:buNone/>
              <a:defRPr sz="2000"/>
            </a:lvl6pPr>
            <a:lvl7pPr marL="2731591" indent="0">
              <a:buNone/>
              <a:defRPr sz="2000"/>
            </a:lvl7pPr>
            <a:lvl8pPr marL="3186930" indent="0">
              <a:buNone/>
              <a:defRPr sz="2000"/>
            </a:lvl8pPr>
            <a:lvl9pPr marL="3642207"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56971168"/>
      </p:ext>
    </p:extLst>
  </p:cSld>
  <p:clrMapOvr>
    <a:masterClrMapping/>
  </p:clrMapOvr>
  <p:transition spd="med">
    <p:wipe dir="r"/>
  </p:transition>
</p:sldLayout>
</file>

<file path=ppt/slideLayouts/slideLayout233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71284653"/>
      </p:ext>
    </p:extLst>
  </p:cSld>
  <p:clrMapOvr>
    <a:masterClrMapping/>
  </p:clrMapOvr>
  <p:transition spd="med">
    <p:wipe dir="r"/>
  </p:transition>
</p:sldLayout>
</file>

<file path=ppt/slideLayouts/slideLayout233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97630290"/>
      </p:ext>
    </p:extLst>
  </p:cSld>
  <p:clrMapOvr>
    <a:masterClrMapping/>
  </p:clrMapOvr>
  <p:transition spd="med">
    <p:wipe dir="r"/>
  </p:transition>
</p:sldLayout>
</file>

<file path=ppt/slideLayouts/slideLayout2337.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08465824"/>
      </p:ext>
    </p:extLst>
  </p:cSld>
  <p:clrMapOvr>
    <a:masterClrMapping/>
  </p:clrMapOvr>
  <p:transition spd="med">
    <p:wipe dir="r"/>
  </p:transition>
</p:sldLayout>
</file>

<file path=ppt/slideLayouts/slideLayout2338.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06"/>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467464295"/>
      </p:ext>
    </p:extLst>
  </p:cSld>
  <p:clrMapOvr>
    <a:masterClrMapping/>
  </p:clrMapOvr>
  <p:transition spd="med">
    <p:wipe dir="r"/>
  </p:transition>
</p:sldLayout>
</file>

<file path=ppt/slideLayouts/slideLayout2339.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en-US" altLang="zh-TW" dirty="0"/>
          </a:p>
        </p:txBody>
      </p:sp>
    </p:spTree>
    <p:extLst>
      <p:ext uri="{BB962C8B-B14F-4D97-AF65-F5344CB8AC3E}">
        <p14:creationId xmlns:p14="http://schemas.microsoft.com/office/powerpoint/2010/main" val="3455839529"/>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64676561"/>
      </p:ext>
    </p:extLst>
  </p:cSld>
  <p:clrMapOvr>
    <a:masterClrMapping/>
  </p:clrMapOvr>
  <p:transition spd="med">
    <p:wipe dir="r"/>
  </p:transition>
</p:sldLayout>
</file>

<file path=ppt/slideLayouts/slideLayout2340.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710667601"/>
      </p:ext>
    </p:extLst>
  </p:cSld>
  <p:clrMapOvr>
    <a:masterClrMapping/>
  </p:clrMapOvr>
  <p:transition spd="med">
    <p:wipe dir="r"/>
  </p:transition>
</p:sldLayout>
</file>

<file path=ppt/slideLayouts/slideLayout234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225"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225"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fld id="{116A85C1-27ED-4431-8B7E-C187FA0F4681}" type="slidenum">
              <a:rPr lang="en-US" smtClean="0">
                <a:solidFill>
                  <a:srgbClr val="000000">
                    <a:lumMod val="60000"/>
                    <a:lumOff val="40000"/>
                  </a:srgbClr>
                </a:solidFill>
              </a:rPr>
              <a:pPr defTabSz="91048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211" tIns="60607" rIns="121211" bIns="6060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225" tIns="60611" rIns="121225" bIns="6061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1048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225" tIns="60611" rIns="121225" bIns="6061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950972897"/>
      </p:ext>
    </p:extLst>
  </p:cSld>
  <p:clrMapOvr>
    <a:masterClrMapping/>
  </p:clrMapOvr>
  <p:transition spd="med">
    <p:wipe dir="r"/>
  </p:transition>
</p:sldLayout>
</file>

<file path=ppt/slideLayouts/slideLayout234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014853883"/>
      </p:ext>
    </p:extLst>
  </p:cSld>
  <p:clrMapOvr>
    <a:masterClrMapping/>
  </p:clrMapOvr>
  <p:transition spd="med">
    <p:wipe dir="r"/>
  </p:transition>
</p:sldLayout>
</file>

<file path=ppt/slideLayouts/slideLayout234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1375" tIns="25718" rIns="51375"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1375" tIns="25718" rIns="51375"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1375" tIns="25718" rIns="51375" bIns="25718"/>
          <a:lstStyle/>
          <a:p>
            <a:pPr defTabSz="682859"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26912136"/>
      </p:ext>
    </p:extLst>
  </p:cSld>
  <p:clrMapOvr>
    <a:masterClrMapping/>
  </p:clrMapOvr>
</p:sldLayout>
</file>

<file path=ppt/slideLayouts/slideLayout234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855197798"/>
      </p:ext>
    </p:extLst>
  </p:cSld>
  <p:clrMapOvr>
    <a:masterClrMapping/>
  </p:clrMapOvr>
  <p:transition spd="med">
    <p:wipe dir="r"/>
  </p:transition>
</p:sldLayout>
</file>

<file path=ppt/slideLayouts/slideLayout234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50747246"/>
      </p:ext>
    </p:extLst>
  </p:cSld>
  <p:clrMapOvr>
    <a:masterClrMapping/>
  </p:clrMapOvr>
  <p:transition spd="med">
    <p:wipe dir="r"/>
  </p:transition>
</p:sldLayout>
</file>

<file path=ppt/slideLayouts/slideLayout234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89279513"/>
      </p:ext>
    </p:extLst>
  </p:cSld>
  <p:clrMapOvr>
    <a:masterClrMapping/>
  </p:clrMapOvr>
  <p:transition spd="med">
    <p:wipe dir="r"/>
  </p:transition>
</p:sldLayout>
</file>

<file path=ppt/slideLayouts/slideLayout234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44802368"/>
      </p:ext>
    </p:extLst>
  </p:cSld>
  <p:clrMapOvr>
    <a:masterClrMapping/>
  </p:clrMapOvr>
  <p:transition spd="med">
    <p:wipe dir="r"/>
  </p:transition>
</p:sldLayout>
</file>

<file path=ppt/slideLayouts/slideLayout234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95231338"/>
      </p:ext>
    </p:extLst>
  </p:cSld>
  <p:clrMapOvr>
    <a:masterClrMapping/>
  </p:clrMapOvr>
  <p:transition spd="med">
    <p:wipe dir="r"/>
  </p:transition>
</p:sldLayout>
</file>

<file path=ppt/slideLayouts/slideLayout234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14623510"/>
      </p:ext>
    </p:extLst>
  </p:cSld>
  <p:clrMapOvr>
    <a:masterClrMapping/>
  </p:clrMapOvr>
  <p:transition spd="med">
    <p:wipe dir="r"/>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0536705"/>
      </p:ext>
    </p:extLst>
  </p:cSld>
  <p:clrMapOvr>
    <a:masterClrMapping/>
  </p:clrMapOvr>
  <p:transition spd="med">
    <p:wipe dir="r"/>
  </p:transition>
</p:sldLayout>
</file>

<file path=ppt/slideLayouts/slideLayout235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80847277"/>
      </p:ext>
    </p:extLst>
  </p:cSld>
  <p:clrMapOvr>
    <a:masterClrMapping/>
  </p:clrMapOvr>
  <p:transition spd="med">
    <p:wipe dir="r"/>
  </p:transition>
</p:sldLayout>
</file>

<file path=ppt/slideLayouts/slideLayout235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0598441"/>
      </p:ext>
    </p:extLst>
  </p:cSld>
  <p:clrMapOvr>
    <a:masterClrMapping/>
  </p:clrMapOvr>
  <p:transition spd="med">
    <p:wipe dir="r"/>
  </p:transition>
</p:sldLayout>
</file>

<file path=ppt/slideLayouts/slideLayout235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82904113"/>
      </p:ext>
    </p:extLst>
  </p:cSld>
  <p:clrMapOvr>
    <a:masterClrMapping/>
  </p:clrMapOvr>
  <p:transition spd="med">
    <p:wipe dir="r"/>
  </p:transition>
</p:sldLayout>
</file>

<file path=ppt/slideLayouts/slideLayout235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31848448"/>
      </p:ext>
    </p:extLst>
  </p:cSld>
  <p:clrMapOvr>
    <a:masterClrMapping/>
  </p:clrMapOvr>
  <p:transition spd="med">
    <p:wipe dir="r"/>
  </p:transition>
</p:sldLayout>
</file>

<file path=ppt/slideLayouts/slideLayout235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550765946"/>
      </p:ext>
    </p:extLst>
  </p:cSld>
  <p:clrMapOvr>
    <a:masterClrMapping/>
  </p:clrMapOvr>
  <p:transition spd="med">
    <p:wipe dir="r"/>
  </p:transition>
</p:sldLayout>
</file>

<file path=ppt/slideLayouts/slideLayout235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476812"/>
      </p:ext>
    </p:extLst>
  </p:cSld>
  <p:clrMapOvr>
    <a:masterClrMapping/>
  </p:clrMapOvr>
  <p:transition spd="med">
    <p:wipe dir="r"/>
  </p:transition>
</p:sldLayout>
</file>

<file path=ppt/slideLayouts/slideLayout235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13302160"/>
      </p:ext>
    </p:extLst>
  </p:cSld>
  <p:clrMapOvr>
    <a:masterClrMapping/>
  </p:clrMapOvr>
  <p:transition spd="med">
    <p:wipe dir="r"/>
  </p:transition>
</p:sldLayout>
</file>

<file path=ppt/slideLayouts/slideLayout235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05748494"/>
      </p:ext>
    </p:extLst>
  </p:cSld>
  <p:clrMapOvr>
    <a:masterClrMapping/>
  </p:clrMapOvr>
  <p:transition spd="med">
    <p:wipe dir="r"/>
  </p:transition>
</p:sldLayout>
</file>

<file path=ppt/slideLayouts/slideLayout235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15591315"/>
      </p:ext>
    </p:extLst>
  </p:cSld>
  <p:clrMapOvr>
    <a:masterClrMapping/>
  </p:clrMapOvr>
  <p:transition spd="med">
    <p:wipe dir="r"/>
  </p:transition>
</p:sldLayout>
</file>

<file path=ppt/slideLayouts/slideLayout235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9389534"/>
      </p:ext>
    </p:extLst>
  </p:cSld>
  <p:clrMapOvr>
    <a:masterClrMapping/>
  </p:clrMapOvr>
  <p:transition spd="med">
    <p:wipe dir="r"/>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12811251"/>
      </p:ext>
    </p:extLst>
  </p:cSld>
  <p:clrMapOvr>
    <a:masterClrMapping/>
  </p:clrMapOvr>
  <p:transition spd="med">
    <p:wipe dir="r"/>
  </p:transition>
</p:sldLayout>
</file>

<file path=ppt/slideLayouts/slideLayout236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47094874"/>
      </p:ext>
    </p:extLst>
  </p:cSld>
  <p:clrMapOvr>
    <a:masterClrMapping/>
  </p:clrMapOvr>
  <p:transition spd="med">
    <p:wipe dir="r"/>
  </p:transition>
</p:sldLayout>
</file>

<file path=ppt/slideLayouts/slideLayout236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31338839"/>
      </p:ext>
    </p:extLst>
  </p:cSld>
  <p:clrMapOvr>
    <a:masterClrMapping/>
  </p:clrMapOvr>
  <p:transition spd="med">
    <p:wipe dir="r"/>
  </p:transition>
</p:sldLayout>
</file>

<file path=ppt/slideLayouts/slideLayout236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16669811"/>
      </p:ext>
    </p:extLst>
  </p:cSld>
  <p:clrMapOvr>
    <a:masterClrMapping/>
  </p:clrMapOvr>
  <p:transition spd="med">
    <p:wipe dir="r"/>
  </p:transition>
</p:sldLayout>
</file>

<file path=ppt/slideLayouts/slideLayout236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25959877"/>
      </p:ext>
    </p:extLst>
  </p:cSld>
  <p:clrMapOvr>
    <a:masterClrMapping/>
  </p:clrMapOvr>
  <p:transition spd="med">
    <p:wipe dir="r"/>
  </p:transition>
</p:sldLayout>
</file>

<file path=ppt/slideLayouts/slideLayout236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063735421"/>
      </p:ext>
    </p:extLst>
  </p:cSld>
  <p:clrMapOvr>
    <a:masterClrMapping/>
  </p:clrMapOvr>
  <p:transition spd="med">
    <p:wipe dir="r"/>
  </p:transition>
</p:sldLayout>
</file>

<file path=ppt/slideLayouts/slideLayout2365.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301163"/>
      </p:ext>
    </p:extLst>
  </p:cSld>
  <p:clrMapOvr>
    <a:masterClrMapping/>
  </p:clrMapOvr>
  <p:transition spd="med">
    <p:wipe dir="r"/>
  </p:transition>
</p:sldLayout>
</file>

<file path=ppt/slideLayouts/slideLayout2366.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019324"/>
      </p:ext>
    </p:extLst>
  </p:cSld>
  <p:clrMapOvr>
    <a:masterClrMapping/>
  </p:clrMapOvr>
  <p:transition spd="slow">
    <p:fade/>
  </p:transition>
</p:sldLayout>
</file>

<file path=ppt/slideLayouts/slideLayout2367.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98111832"/>
      </p:ext>
    </p:extLst>
  </p:cSld>
  <p:clrMapOvr>
    <a:masterClrMapping/>
  </p:clrMapOvr>
  <p:transition spd="med">
    <p:wipe dir="r"/>
  </p:transition>
</p:sldLayout>
</file>

<file path=ppt/slideLayouts/slideLayout236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81414629"/>
      </p:ext>
    </p:extLst>
  </p:cSld>
  <p:clrMapOvr>
    <a:masterClrMapping/>
  </p:clrMapOvr>
  <p:transition>
    <p:fade/>
  </p:transition>
</p:sldLayout>
</file>

<file path=ppt/slideLayouts/slideLayout2369.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7054691"/>
      </p:ext>
    </p:extLst>
  </p:cSld>
  <p:clrMapOvr>
    <a:masterClrMapping/>
  </p:clrMapOvr>
  <p:transition spd="med">
    <p:wipe dir="r"/>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91765363"/>
      </p:ext>
    </p:extLst>
  </p:cSld>
  <p:clrMapOvr>
    <a:masterClrMapping/>
  </p:clrMapOvr>
  <p:transition spd="med">
    <p:wipe dir="r"/>
  </p:transition>
</p:sldLayout>
</file>

<file path=ppt/slideLayouts/slideLayout2370.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164052434"/>
      </p:ext>
    </p:extLst>
  </p:cSld>
  <p:clrMapOvr>
    <a:masterClrMapping/>
  </p:clrMapOvr>
  <p:transition spd="med">
    <p:wipe dir="r"/>
  </p:transition>
</p:sldLayout>
</file>

<file path=ppt/slideLayouts/slideLayout237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2122223228"/>
      </p:ext>
    </p:extLst>
  </p:cSld>
  <p:clrMapOvr>
    <a:masterClrMapping/>
  </p:clrMapOvr>
  <p:transition spd="med">
    <p:wipe dir="r"/>
  </p:transition>
</p:sldLayout>
</file>

<file path=ppt/slideLayouts/slideLayout2372.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662526608"/>
      </p:ext>
    </p:extLst>
  </p:cSld>
  <p:clrMapOvr>
    <a:masterClrMapping/>
  </p:clrMapOvr>
  <p:transition spd="med">
    <p:wipe dir="r"/>
  </p:transition>
</p:sldLayout>
</file>

<file path=ppt/slideLayouts/slideLayout237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57117370"/>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37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2996114266"/>
      </p:ext>
    </p:extLst>
  </p:cSld>
  <p:clrMapOvr>
    <a:masterClrMapping/>
  </p:clrMapOvr>
  <p:transition spd="med">
    <p:wipe dir="r"/>
  </p:transition>
</p:sldLayout>
</file>

<file path=ppt/slideLayouts/slideLayout237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0705907"/>
      </p:ext>
    </p:extLst>
  </p:cSld>
  <p:clrMapOvr>
    <a:masterClrMapping/>
  </p:clrMapOvr>
  <p:transition spd="slow">
    <p:fade/>
  </p:transition>
</p:sldLayout>
</file>

<file path=ppt/slideLayouts/slideLayout237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246" indent="-17124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737" indent="-17124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9080" indent="-114147">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8620" indent="-171246">
              <a:lnSpc>
                <a:spcPct val="100000"/>
              </a:lnSpc>
              <a:spcBef>
                <a:spcPts val="300"/>
              </a:spcBef>
              <a:buClr>
                <a:schemeClr val="bg1">
                  <a:lumMod val="60000"/>
                  <a:lumOff val="40000"/>
                </a:schemeClr>
              </a:buClr>
              <a:buFont typeface="Arial" panose="020B0604020202020204" pitchFamily="34" charset="0"/>
              <a:buChar char="•"/>
              <a:defRPr sz="900"/>
            </a:lvl4pPr>
            <a:lvl5pPr marL="1541063" indent="-17124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19053798"/>
      </p:ext>
    </p:extLst>
  </p:cSld>
  <p:clrMapOvr>
    <a:masterClrMapping/>
  </p:clrMapOvr>
  <p:extLst mod="1">
    <p:ext uri="{DCECCB84-F9BA-43D5-87BE-67443E8EF086}">
      <p15:sldGuideLst xmlns:p15="http://schemas.microsoft.com/office/powerpoint/2012/main"/>
    </p:ext>
  </p:extLst>
</p:sldLayout>
</file>

<file path=ppt/slideLayouts/slideLayout237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5781949"/>
      </p:ext>
    </p:extLst>
  </p:cSld>
  <p:clrMapOvr>
    <a:masterClrMapping/>
  </p:clrMapOvr>
  <p:transition>
    <p:fade/>
  </p:transition>
</p:sldLayout>
</file>

<file path=ppt/slideLayouts/slideLayout2378.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5487021"/>
      </p:ext>
    </p:extLst>
  </p:cSld>
  <p:clrMapOvr>
    <a:masterClrMapping/>
  </p:clrMapOvr>
  <p:transition spd="med">
    <p:wipe dir="r"/>
  </p:transition>
</p:sldLayout>
</file>

<file path=ppt/slideLayouts/slideLayout2379.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20088577"/>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5062608"/>
      </p:ext>
    </p:extLst>
  </p:cSld>
  <p:clrMapOvr>
    <a:masterClrMapping/>
  </p:clrMapOvr>
  <p:transition spd="med">
    <p:wipe dir="r"/>
  </p:transition>
</p:sldLayout>
</file>

<file path=ppt/slideLayouts/slideLayout2380.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2199529"/>
      </p:ext>
    </p:extLst>
  </p:cSld>
  <p:clrMapOvr>
    <a:masterClrMapping/>
  </p:clrMapOvr>
  <p:transition spd="med">
    <p:wipe dir="r"/>
  </p:transition>
</p:sldLayout>
</file>

<file path=ppt/slideLayouts/slideLayout238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60690178"/>
      </p:ext>
    </p:extLst>
  </p:cSld>
  <p:clrMapOvr>
    <a:masterClrMapping/>
  </p:clrMapOvr>
  <p:transition spd="med">
    <p:zoom dir="in"/>
  </p:transition>
</p:sldLayout>
</file>

<file path=ppt/slideLayouts/slideLayout2382.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5672099"/>
      </p:ext>
    </p:extLst>
  </p:cSld>
  <p:clrMapOvr>
    <a:masterClrMapping/>
  </p:clrMapOvr>
  <p:transition spd="med">
    <p:zoom dir="in"/>
  </p:transition>
</p:sldLayout>
</file>

<file path=ppt/slideLayouts/slideLayout2383.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85067428"/>
      </p:ext>
    </p:extLst>
  </p:cSld>
  <p:clrMapOvr>
    <a:masterClrMapping/>
  </p:clrMapOvr>
  <p:transition spd="med">
    <p:wipe dir="r"/>
  </p:transition>
</p:sldLayout>
</file>

<file path=ppt/slideLayouts/slideLayout2384.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1851987"/>
      </p:ext>
    </p:extLst>
  </p:cSld>
  <p:clrMapOvr>
    <a:masterClrMapping/>
  </p:clrMapOvr>
  <p:transition spd="med">
    <p:wipe dir="r"/>
  </p:transition>
</p:sldLayout>
</file>

<file path=ppt/slideLayouts/slideLayout2385.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0635738"/>
      </p:ext>
    </p:extLst>
  </p:cSld>
  <p:clrMapOvr>
    <a:masterClrMapping/>
  </p:clrMapOvr>
  <p:transition spd="med">
    <p:wipe dir="r"/>
  </p:transition>
</p:sldLayout>
</file>

<file path=ppt/slideLayouts/slideLayout2386.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7941830"/>
      </p:ext>
    </p:extLst>
  </p:cSld>
  <p:clrMapOvr>
    <a:masterClrMapping/>
  </p:clrMapOvr>
  <p:transition spd="slow">
    <p:fade/>
  </p:transition>
</p:sldLayout>
</file>

<file path=ppt/slideLayouts/slideLayout2387.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753626544"/>
      </p:ext>
    </p:extLst>
  </p:cSld>
  <p:clrMapOvr>
    <a:masterClrMapping/>
  </p:clrMapOvr>
  <p:transition spd="med">
    <p:wipe dir="r"/>
  </p:transition>
</p:sldLayout>
</file>

<file path=ppt/slideLayouts/slideLayout238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55174" indent="0" algn="ctr">
              <a:buNone/>
              <a:defRPr sz="2000"/>
            </a:lvl2pPr>
            <a:lvl3pPr marL="910598" indent="0" algn="ctr">
              <a:buNone/>
              <a:defRPr sz="1800"/>
            </a:lvl3pPr>
            <a:lvl4pPr marL="1365854" indent="0" algn="ctr">
              <a:buNone/>
              <a:defRPr sz="1600"/>
            </a:lvl4pPr>
            <a:lvl5pPr marL="1821194" indent="0" algn="ctr">
              <a:buNone/>
              <a:defRPr sz="1600"/>
            </a:lvl5pPr>
            <a:lvl6pPr marL="2276367" indent="0" algn="ctr">
              <a:buNone/>
              <a:defRPr sz="1600"/>
            </a:lvl6pPr>
            <a:lvl7pPr marL="2731591" indent="0" algn="ctr">
              <a:buNone/>
              <a:defRPr sz="1600"/>
            </a:lvl7pPr>
            <a:lvl8pPr marL="3186930" indent="0" algn="ctr">
              <a:buNone/>
              <a:defRPr sz="1600"/>
            </a:lvl8pPr>
            <a:lvl9pPr marL="3642207"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39082807"/>
      </p:ext>
    </p:extLst>
  </p:cSld>
  <p:clrMapOvr>
    <a:masterClrMapping/>
  </p:clrMapOvr>
  <p:transition spd="med">
    <p:wipe dir="r"/>
  </p:transition>
</p:sldLayout>
</file>

<file path=ppt/slideLayouts/slideLayout238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46398401"/>
      </p:ext>
    </p:extLst>
  </p:cSld>
  <p:clrMapOvr>
    <a:masterClrMapping/>
  </p:clrMapOvr>
  <p:transition spd="med">
    <p:wipe dir="r"/>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06" tIns="168306" rIns="168306" bIns="16830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47408599"/>
      </p:ext>
    </p:extLst>
  </p:cSld>
  <p:clrMapOvr>
    <a:masterClrMapping/>
  </p:clrMapOvr>
  <p:transition spd="med">
    <p:wipe dir="r"/>
  </p:transition>
</p:sldLayout>
</file>

<file path=ppt/slideLayouts/slideLayout239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55174" indent="0">
              <a:buNone/>
              <a:defRPr sz="2000"/>
            </a:lvl2pPr>
            <a:lvl3pPr marL="910598" indent="0">
              <a:buNone/>
              <a:defRPr sz="1800"/>
            </a:lvl3pPr>
            <a:lvl4pPr marL="1365854" indent="0">
              <a:buNone/>
              <a:defRPr sz="1600"/>
            </a:lvl4pPr>
            <a:lvl5pPr marL="1821194" indent="0">
              <a:buNone/>
              <a:defRPr sz="1600"/>
            </a:lvl5pPr>
            <a:lvl6pPr marL="2276367" indent="0">
              <a:buNone/>
              <a:defRPr sz="1600"/>
            </a:lvl6pPr>
            <a:lvl7pPr marL="2731591" indent="0">
              <a:buNone/>
              <a:defRPr sz="1600"/>
            </a:lvl7pPr>
            <a:lvl8pPr marL="3186930" indent="0">
              <a:buNone/>
              <a:defRPr sz="1600"/>
            </a:lvl8pPr>
            <a:lvl9pPr marL="3642207"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2733901"/>
      </p:ext>
    </p:extLst>
  </p:cSld>
  <p:clrMapOvr>
    <a:masterClrMapping/>
  </p:clrMapOvr>
  <p:transition spd="med">
    <p:wipe dir="r"/>
  </p:transition>
</p:sldLayout>
</file>

<file path=ppt/slideLayouts/slideLayout239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23960403"/>
      </p:ext>
    </p:extLst>
  </p:cSld>
  <p:clrMapOvr>
    <a:masterClrMapping/>
  </p:clrMapOvr>
  <p:transition spd="med">
    <p:wipe dir="r"/>
  </p:transition>
</p:sldLayout>
</file>

<file path=ppt/slideLayouts/slideLayout239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55174" indent="0">
              <a:buNone/>
              <a:defRPr sz="2000" b="1"/>
            </a:lvl2pPr>
            <a:lvl3pPr marL="910598" indent="0">
              <a:buNone/>
              <a:defRPr sz="1800" b="1"/>
            </a:lvl3pPr>
            <a:lvl4pPr marL="1365854" indent="0">
              <a:buNone/>
              <a:defRPr sz="1600" b="1"/>
            </a:lvl4pPr>
            <a:lvl5pPr marL="1821194" indent="0">
              <a:buNone/>
              <a:defRPr sz="1600" b="1"/>
            </a:lvl5pPr>
            <a:lvl6pPr marL="2276367" indent="0">
              <a:buNone/>
              <a:defRPr sz="1600" b="1"/>
            </a:lvl6pPr>
            <a:lvl7pPr marL="2731591" indent="0">
              <a:buNone/>
              <a:defRPr sz="1600" b="1"/>
            </a:lvl7pPr>
            <a:lvl8pPr marL="3186930" indent="0">
              <a:buNone/>
              <a:defRPr sz="1600" b="1"/>
            </a:lvl8pPr>
            <a:lvl9pPr marL="3642207"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22765188"/>
      </p:ext>
    </p:extLst>
  </p:cSld>
  <p:clrMapOvr>
    <a:masterClrMapping/>
  </p:clrMapOvr>
  <p:transition spd="med">
    <p:wipe dir="r"/>
  </p:transition>
</p:sldLayout>
</file>

<file path=ppt/slideLayouts/slideLayout239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289526738"/>
      </p:ext>
    </p:extLst>
  </p:cSld>
  <p:clrMapOvr>
    <a:masterClrMapping/>
  </p:clrMapOvr>
  <p:transition spd="med">
    <p:wipe dir="r"/>
  </p:transition>
</p:sldLayout>
</file>

<file path=ppt/slideLayouts/slideLayout239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98009054"/>
      </p:ext>
    </p:extLst>
  </p:cSld>
  <p:clrMapOvr>
    <a:masterClrMapping/>
  </p:clrMapOvr>
  <p:transition spd="med">
    <p:wipe dir="r"/>
  </p:transition>
</p:sldLayout>
</file>

<file path=ppt/slideLayouts/slideLayout239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12060458"/>
      </p:ext>
    </p:extLst>
  </p:cSld>
  <p:clrMapOvr>
    <a:masterClrMapping/>
  </p:clrMapOvr>
  <p:transition spd="med">
    <p:wipe dir="r"/>
  </p:transition>
</p:sldLayout>
</file>

<file path=ppt/slideLayouts/slideLayout239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55174" indent="0">
              <a:buNone/>
              <a:defRPr sz="2800"/>
            </a:lvl2pPr>
            <a:lvl3pPr marL="910598" indent="0">
              <a:buNone/>
              <a:defRPr sz="2400"/>
            </a:lvl3pPr>
            <a:lvl4pPr marL="1365854" indent="0">
              <a:buNone/>
              <a:defRPr sz="2000"/>
            </a:lvl4pPr>
            <a:lvl5pPr marL="1821194" indent="0">
              <a:buNone/>
              <a:defRPr sz="2000"/>
            </a:lvl5pPr>
            <a:lvl6pPr marL="2276367" indent="0">
              <a:buNone/>
              <a:defRPr sz="2000"/>
            </a:lvl6pPr>
            <a:lvl7pPr marL="2731591" indent="0">
              <a:buNone/>
              <a:defRPr sz="2000"/>
            </a:lvl7pPr>
            <a:lvl8pPr marL="3186930" indent="0">
              <a:buNone/>
              <a:defRPr sz="2000"/>
            </a:lvl8pPr>
            <a:lvl9pPr marL="3642207"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55174" indent="0">
              <a:buNone/>
              <a:defRPr sz="1400"/>
            </a:lvl2pPr>
            <a:lvl3pPr marL="910598" indent="0">
              <a:buNone/>
              <a:defRPr sz="1200"/>
            </a:lvl3pPr>
            <a:lvl4pPr marL="1365854" indent="0">
              <a:buNone/>
              <a:defRPr sz="1000"/>
            </a:lvl4pPr>
            <a:lvl5pPr marL="1821194" indent="0">
              <a:buNone/>
              <a:defRPr sz="1000"/>
            </a:lvl5pPr>
            <a:lvl6pPr marL="2276367" indent="0">
              <a:buNone/>
              <a:defRPr sz="1000"/>
            </a:lvl6pPr>
            <a:lvl7pPr marL="2731591" indent="0">
              <a:buNone/>
              <a:defRPr sz="1000"/>
            </a:lvl7pPr>
            <a:lvl8pPr marL="3186930" indent="0">
              <a:buNone/>
              <a:defRPr sz="1000"/>
            </a:lvl8pPr>
            <a:lvl9pPr marL="3642207"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15989793"/>
      </p:ext>
    </p:extLst>
  </p:cSld>
  <p:clrMapOvr>
    <a:masterClrMapping/>
  </p:clrMapOvr>
  <p:transition spd="med">
    <p:wipe dir="r"/>
  </p:transition>
</p:sldLayout>
</file>

<file path=ppt/slideLayouts/slideLayout239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481365105"/>
      </p:ext>
    </p:extLst>
  </p:cSld>
  <p:clrMapOvr>
    <a:masterClrMapping/>
  </p:clrMapOvr>
  <p:transition spd="med">
    <p:wipe dir="r"/>
  </p:transition>
</p:sldLayout>
</file>

<file path=ppt/slideLayouts/slideLayout239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51401386"/>
      </p:ext>
    </p:extLst>
  </p:cSld>
  <p:clrMapOvr>
    <a:masterClrMapping/>
  </p:clrMapOvr>
  <p:transition spd="med">
    <p:wipe dir="r"/>
  </p:transition>
</p:sldLayout>
</file>

<file path=ppt/slideLayouts/slideLayout2399.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206"/>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16934778"/>
      </p:ext>
    </p:extLst>
  </p:cSld>
  <p:clrMapOvr>
    <a:masterClrMapping/>
  </p:clrMapOvr>
  <p:transition spd="med">
    <p:wipe dir="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26020" y="196176"/>
            <a:ext cx="8279943" cy="622978"/>
          </a:xfrm>
          <a:prstGeom prst="rect">
            <a:avLst/>
          </a:prstGeom>
        </p:spPr>
        <p:txBody>
          <a:bodyPr/>
          <a:lstStyle/>
          <a:p>
            <a:r>
              <a:rPr lang="zh-TW" altLang="en-US"/>
              <a:t>按一下以編輯母片標題樣式</a:t>
            </a:r>
            <a:endParaRPr lang="en-US"/>
          </a:p>
        </p:txBody>
      </p:sp>
      <p:sp>
        <p:nvSpPr>
          <p:cNvPr id="3" name="內容版面配置區 2"/>
          <p:cNvSpPr>
            <a:spLocks noGrp="1"/>
          </p:cNvSpPr>
          <p:nvPr>
            <p:ph idx="1"/>
          </p:nvPr>
        </p:nvSpPr>
        <p:spPr>
          <a:xfrm>
            <a:off x="438714" y="931073"/>
            <a:ext cx="8267136" cy="3612357"/>
          </a:xfrm>
          <a:prstGeom prst="rect">
            <a:avLst/>
          </a:prstGeo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Footer Placeholder 4"/>
          <p:cNvSpPr>
            <a:spLocks noGrp="1"/>
          </p:cNvSpPr>
          <p:nvPr>
            <p:ph type="ftr" sz="quarter" idx="10"/>
          </p:nvPr>
        </p:nvSpPr>
        <p:spPr>
          <a:xfrm>
            <a:off x="152401" y="4914900"/>
            <a:ext cx="5643563" cy="273844"/>
          </a:xfrm>
          <a:prstGeom prst="rect">
            <a:avLst/>
          </a:prstGeom>
        </p:spPr>
        <p:txBody>
          <a:bodyPr/>
          <a:lstStyle>
            <a:lvl1pPr>
              <a:defRPr/>
            </a:lvl1pPr>
          </a:lstStyle>
          <a:p>
            <a:pPr>
              <a:defRPr/>
            </a:pPr>
            <a:endParaRPr lang="en-US" altLang="zh-TW"/>
          </a:p>
        </p:txBody>
      </p:sp>
      <p:sp>
        <p:nvSpPr>
          <p:cNvPr id="5" name="Slide Number Placeholder 5"/>
          <p:cNvSpPr>
            <a:spLocks noGrp="1"/>
          </p:cNvSpPr>
          <p:nvPr>
            <p:ph type="sldNum" sz="quarter" idx="11"/>
          </p:nvPr>
        </p:nvSpPr>
        <p:spPr>
          <a:xfrm>
            <a:off x="435654" y="4823705"/>
            <a:ext cx="554574" cy="114299"/>
          </a:xfrm>
          <a:prstGeom prst="rect">
            <a:avLst/>
          </a:prstGeom>
        </p:spPr>
        <p:txBody>
          <a:bodyPr/>
          <a:lstStyle>
            <a:lvl1pPr>
              <a:defRPr/>
            </a:lvl1pPr>
          </a:lstStyle>
          <a:p>
            <a:pPr>
              <a:defRPr/>
            </a:pPr>
            <a:fld id="{FC5ACB4F-E875-449F-8F7B-A877C1B41D81}" type="slidenum">
              <a:rPr lang="en-US" altLang="zh-TW"/>
              <a:pPr>
                <a:defRPr/>
              </a:pPr>
              <a:t>‹#›</a:t>
            </a:fld>
            <a:endParaRPr lang="en-US" altLang="zh-TW"/>
          </a:p>
        </p:txBody>
      </p:sp>
    </p:spTree>
    <p:extLst>
      <p:ext uri="{BB962C8B-B14F-4D97-AF65-F5344CB8AC3E}">
        <p14:creationId xmlns:p14="http://schemas.microsoft.com/office/powerpoint/2010/main" val="3593701208"/>
      </p:ext>
    </p:extLst>
  </p:cSld>
  <p:clrMapOvr>
    <a:masterClrMapping/>
  </p:clrMapOvr>
  <p:transition>
    <p:fade/>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89052335"/>
      </p:ext>
    </p:extLst>
  </p:cSld>
  <p:clrMapOvr>
    <a:masterClrMapping/>
  </p:clrMapOvr>
</p:sldLayout>
</file>

<file path=ppt/slideLayouts/slideLayout2400.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en-US" altLang="zh-TW" dirty="0"/>
          </a:p>
        </p:txBody>
      </p:sp>
    </p:spTree>
    <p:extLst>
      <p:ext uri="{BB962C8B-B14F-4D97-AF65-F5344CB8AC3E}">
        <p14:creationId xmlns:p14="http://schemas.microsoft.com/office/powerpoint/2010/main" val="2504327034"/>
      </p:ext>
    </p:extLst>
  </p:cSld>
  <p:clrMapOvr>
    <a:masterClrMapping/>
  </p:clrMapOvr>
</p:sldLayout>
</file>

<file path=ppt/slideLayouts/slideLayout240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3806879042"/>
      </p:ext>
    </p:extLst>
  </p:cSld>
  <p:clrMapOvr>
    <a:masterClrMapping/>
  </p:clrMapOvr>
  <p:transition spd="med">
    <p:wipe dir="r"/>
  </p:transition>
</p:sldLayout>
</file>

<file path=ppt/slideLayouts/slideLayout240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21225"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21225"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910487">
              <a:defRPr/>
            </a:pPr>
            <a:fld id="{116A85C1-27ED-4431-8B7E-C187FA0F4681}" type="slidenum">
              <a:rPr lang="en-US" smtClean="0">
                <a:solidFill>
                  <a:srgbClr val="000000">
                    <a:lumMod val="60000"/>
                    <a:lumOff val="40000"/>
                  </a:srgbClr>
                </a:solidFill>
              </a:rPr>
              <a:pPr defTabSz="91048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21211" tIns="60607" rIns="121211" bIns="6060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21225" tIns="60611" rIns="121225" bIns="6061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91048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21225" tIns="60611" rIns="121225" bIns="6061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952084322"/>
      </p:ext>
    </p:extLst>
  </p:cSld>
  <p:clrMapOvr>
    <a:masterClrMapping/>
  </p:clrMapOvr>
  <p:transition spd="med">
    <p:wipe dir="r"/>
  </p:transition>
</p:sldLayout>
</file>

<file path=ppt/slideLayouts/slideLayout240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051227973"/>
      </p:ext>
    </p:extLst>
  </p:cSld>
  <p:clrMapOvr>
    <a:masterClrMapping/>
  </p:clrMapOvr>
  <p:transition spd="med">
    <p:wipe dir="r"/>
  </p:transition>
</p:sldLayout>
</file>

<file path=ppt/slideLayouts/slideLayout2404.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65463651"/>
      </p:ext>
    </p:extLst>
  </p:cSld>
  <p:clrMapOvr>
    <a:masterClrMapping/>
  </p:clrMapOvr>
  <p:transition spd="med">
    <p:wipe dir="r"/>
  </p:transition>
</p:sldLayout>
</file>

<file path=ppt/slideLayouts/slideLayout240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0881214"/>
      </p:ext>
    </p:extLst>
  </p:cSld>
  <p:clrMapOvr>
    <a:masterClrMapping/>
  </p:clrMapOvr>
  <p:transition spd="med">
    <p:wipe dir="r"/>
  </p:transition>
</p:sldLayout>
</file>

<file path=ppt/slideLayouts/slideLayout240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06143233"/>
      </p:ext>
    </p:extLst>
  </p:cSld>
  <p:clrMapOvr>
    <a:masterClrMapping/>
  </p:clrMapOvr>
  <p:transition spd="med">
    <p:wipe dir="r"/>
  </p:transition>
</p:sldLayout>
</file>

<file path=ppt/slideLayouts/slideLayout240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47399509"/>
      </p:ext>
    </p:extLst>
  </p:cSld>
  <p:clrMapOvr>
    <a:masterClrMapping/>
  </p:clrMapOvr>
  <p:transition spd="med">
    <p:wipe dir="r"/>
  </p:transition>
</p:sldLayout>
</file>

<file path=ppt/slideLayouts/slideLayout2408.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68662077"/>
      </p:ext>
    </p:extLst>
  </p:cSld>
  <p:clrMapOvr>
    <a:masterClrMapping/>
  </p:clrMapOvr>
  <p:transition spd="med">
    <p:wipe dir="r"/>
  </p:transition>
</p:sldLayout>
</file>

<file path=ppt/slideLayouts/slideLayout2409.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98497032"/>
      </p:ext>
    </p:extLst>
  </p:cSld>
  <p:clrMapOvr>
    <a:masterClrMapping/>
  </p:clrMapOvr>
  <p:transition spd="med">
    <p:wipe dir="r"/>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5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86902921"/>
      </p:ext>
    </p:extLst>
  </p:cSld>
  <p:clrMapOvr>
    <a:masterClrMapping/>
  </p:clrMapOvr>
  <p:transition spd="med">
    <p:wipe dir="r"/>
  </p:transition>
</p:sldLayout>
</file>

<file path=ppt/slideLayouts/slideLayout2410.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50693441"/>
      </p:ext>
    </p:extLst>
  </p:cSld>
  <p:clrMapOvr>
    <a:masterClrMapping/>
  </p:clrMapOvr>
  <p:transition spd="med">
    <p:wipe dir="r"/>
  </p:transition>
</p:sldLayout>
</file>

<file path=ppt/slideLayouts/slideLayout2411.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3864450"/>
      </p:ext>
    </p:extLst>
  </p:cSld>
  <p:clrMapOvr>
    <a:masterClrMapping/>
  </p:clrMapOvr>
  <p:transition spd="med">
    <p:wipe dir="r"/>
  </p:transition>
</p:sldLayout>
</file>

<file path=ppt/slideLayouts/slideLayout241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81490457"/>
      </p:ext>
    </p:extLst>
  </p:cSld>
  <p:clrMapOvr>
    <a:masterClrMapping/>
  </p:clrMapOvr>
  <p:transition spd="med">
    <p:wipe dir="r"/>
  </p:transition>
</p:sldLayout>
</file>

<file path=ppt/slideLayouts/slideLayout241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78252890"/>
      </p:ext>
    </p:extLst>
  </p:cSld>
  <p:clrMapOvr>
    <a:masterClrMapping/>
  </p:clrMapOvr>
  <p:transition spd="med">
    <p:wipe dir="r"/>
  </p:transition>
</p:sldLayout>
</file>

<file path=ppt/slideLayouts/slideLayout2414.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213443704"/>
      </p:ext>
    </p:extLst>
  </p:cSld>
  <p:clrMapOvr>
    <a:masterClrMapping/>
  </p:clrMapOvr>
  <p:transition spd="med">
    <p:wipe dir="r"/>
  </p:transition>
</p:sldLayout>
</file>

<file path=ppt/slideLayouts/slideLayout24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9534709"/>
      </p:ext>
    </p:extLst>
  </p:cSld>
  <p:clrMapOvr>
    <a:masterClrMapping/>
  </p:clrMapOvr>
  <p:transition spd="med">
    <p:wipe dir="r"/>
  </p:transition>
</p:sldLayout>
</file>

<file path=ppt/slideLayouts/slideLayout241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2871527"/>
      </p:ext>
    </p:extLst>
  </p:cSld>
  <p:clrMapOvr>
    <a:masterClrMapping/>
  </p:clrMapOvr>
  <p:transition spd="med">
    <p:wipe dir="r"/>
  </p:transition>
</p:sldLayout>
</file>

<file path=ppt/slideLayouts/slideLayout241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67157822"/>
      </p:ext>
    </p:extLst>
  </p:cSld>
  <p:clrMapOvr>
    <a:masterClrMapping/>
  </p:clrMapOvr>
  <p:transition spd="med">
    <p:wipe dir="r"/>
  </p:transition>
</p:sldLayout>
</file>

<file path=ppt/slideLayouts/slideLayout241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70493452"/>
      </p:ext>
    </p:extLst>
  </p:cSld>
  <p:clrMapOvr>
    <a:masterClrMapping/>
  </p:clrMapOvr>
  <p:transition spd="med">
    <p:wipe dir="r"/>
  </p:transition>
</p:sldLayout>
</file>

<file path=ppt/slideLayouts/slideLayout2419.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25892415"/>
      </p:ext>
    </p:extLst>
  </p:cSld>
  <p:clrMapOvr>
    <a:masterClrMapping/>
  </p:clrMapOvr>
  <p:transition spd="med">
    <p:wipe dir="r"/>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107794134"/>
      </p:ext>
    </p:extLst>
  </p:cSld>
  <p:clrMapOvr>
    <a:masterClrMapping/>
  </p:clrMapOvr>
  <p:transition spd="med">
    <p:wipe dir="r"/>
  </p:transition>
</p:sldLayout>
</file>

<file path=ppt/slideLayouts/slideLayout2420.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809348646"/>
      </p:ext>
    </p:extLst>
  </p:cSld>
  <p:clrMapOvr>
    <a:masterClrMapping/>
  </p:clrMapOvr>
  <p:transition spd="med">
    <p:wipe dir="r"/>
  </p:transition>
</p:sldLayout>
</file>

<file path=ppt/slideLayouts/slideLayout2421.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14828646"/>
      </p:ext>
    </p:extLst>
  </p:cSld>
  <p:clrMapOvr>
    <a:masterClrMapping/>
  </p:clrMapOvr>
  <p:transition spd="med">
    <p:wipe dir="r"/>
  </p:transition>
</p:sldLayout>
</file>

<file path=ppt/slideLayouts/slideLayout2422.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70176360"/>
      </p:ext>
    </p:extLst>
  </p:cSld>
  <p:clrMapOvr>
    <a:masterClrMapping/>
  </p:clrMapOvr>
  <p:transition spd="med">
    <p:wipe dir="r"/>
  </p:transition>
</p:sldLayout>
</file>

<file path=ppt/slideLayouts/slideLayout2423.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198837250"/>
      </p:ext>
    </p:extLst>
  </p:cSld>
  <p:clrMapOvr>
    <a:masterClrMapping/>
  </p:clrMapOvr>
  <p:transition spd="med">
    <p:wipe dir="r"/>
  </p:transition>
</p:sldLayout>
</file>

<file path=ppt/slideLayouts/slideLayout2424.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990055194"/>
      </p:ext>
    </p:extLst>
  </p:cSld>
  <p:clrMapOvr>
    <a:masterClrMapping/>
  </p:clrMapOvr>
  <p:transition spd="med">
    <p:wipe dir="r"/>
  </p:transition>
</p:sldLayout>
</file>

<file path=ppt/slideLayouts/slideLayout2425.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6142371"/>
      </p:ext>
    </p:extLst>
  </p:cSld>
  <p:clrMapOvr>
    <a:masterClrMapping/>
  </p:clrMapOvr>
  <p:transition spd="med">
    <p:wipe dir="r"/>
  </p:transition>
</p:sldLayout>
</file>

<file path=ppt/slideLayouts/slideLayout2426.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8646572"/>
      </p:ext>
    </p:extLst>
  </p:cSld>
  <p:clrMapOvr>
    <a:masterClrMapping/>
  </p:clrMapOvr>
  <p:transition spd="slow">
    <p:fade/>
  </p:transition>
</p:sldLayout>
</file>

<file path=ppt/slideLayouts/slideLayout2427.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67732139"/>
      </p:ext>
    </p:extLst>
  </p:cSld>
  <p:clrMapOvr>
    <a:masterClrMapping/>
  </p:clrMapOvr>
  <p:transition spd="med">
    <p:wipe dir="r"/>
  </p:transition>
</p:sldLayout>
</file>

<file path=ppt/slideLayouts/slideLayout24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203872045"/>
      </p:ext>
    </p:extLst>
  </p:cSld>
  <p:clrMapOvr>
    <a:masterClrMapping/>
  </p:clrMapOvr>
  <p:transition>
    <p:fade/>
  </p:transition>
</p:sldLayout>
</file>

<file path=ppt/slideLayouts/slideLayout2429.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4800242"/>
      </p:ext>
    </p:extLst>
  </p:cSld>
  <p:clrMapOvr>
    <a:masterClrMapping/>
  </p:clrMapOvr>
  <p:transition spd="med">
    <p:wipe dir="r"/>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7027694"/>
      </p:ext>
    </p:extLst>
  </p:cSld>
  <p:clrMapOvr>
    <a:masterClrMapping/>
  </p:clrMapOvr>
  <p:transition spd="med">
    <p:wipe dir="r"/>
  </p:transition>
</p:sldLayout>
</file>

<file path=ppt/slideLayouts/slideLayout2430.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75793643"/>
      </p:ext>
    </p:extLst>
  </p:cSld>
  <p:clrMapOvr>
    <a:masterClrMapping/>
  </p:clrMapOvr>
  <p:transition spd="med">
    <p:wipe dir="r"/>
  </p:transition>
</p:sldLayout>
</file>

<file path=ppt/slideLayouts/slideLayout243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4222205899"/>
      </p:ext>
    </p:extLst>
  </p:cSld>
  <p:clrMapOvr>
    <a:masterClrMapping/>
  </p:clrMapOvr>
  <p:transition spd="med">
    <p:wipe dir="r"/>
  </p:transition>
</p:sldLayout>
</file>

<file path=ppt/slideLayouts/slideLayout2432.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148008135"/>
      </p:ext>
    </p:extLst>
  </p:cSld>
  <p:clrMapOvr>
    <a:masterClrMapping/>
  </p:clrMapOvr>
  <p:transition spd="med">
    <p:wipe dir="r"/>
  </p:transition>
</p:sldLayout>
</file>

<file path=ppt/slideLayouts/slideLayout243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799304261"/>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434.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3479449258"/>
      </p:ext>
    </p:extLst>
  </p:cSld>
  <p:clrMapOvr>
    <a:masterClrMapping/>
  </p:clrMapOvr>
  <p:transition spd="med">
    <p:wipe dir="r"/>
  </p:transition>
</p:sldLayout>
</file>

<file path=ppt/slideLayouts/slideLayout2435.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3286466"/>
      </p:ext>
    </p:extLst>
  </p:cSld>
  <p:clrMapOvr>
    <a:masterClrMapping/>
  </p:clrMapOvr>
  <p:transition spd="slow">
    <p:fade/>
  </p:transition>
</p:sldLayout>
</file>

<file path=ppt/slideLayouts/slideLayout243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2710289"/>
      </p:ext>
    </p:extLst>
  </p:cSld>
  <p:clrMapOvr>
    <a:masterClrMapping/>
  </p:clrMapOvr>
  <p:transition>
    <p:fade/>
  </p:transition>
</p:sldLayout>
</file>

<file path=ppt/slideLayouts/slideLayout2437.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16953971"/>
      </p:ext>
    </p:extLst>
  </p:cSld>
  <p:clrMapOvr>
    <a:masterClrMapping/>
  </p:clrMapOvr>
  <p:transition spd="med">
    <p:wipe dir="r"/>
  </p:transition>
</p:sldLayout>
</file>

<file path=ppt/slideLayouts/slideLayout2438.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4288066"/>
      </p:ext>
    </p:extLst>
  </p:cSld>
  <p:clrMapOvr>
    <a:masterClrMapping/>
  </p:clrMapOvr>
</p:sldLayout>
</file>

<file path=ppt/slideLayouts/slideLayout2439.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75004149"/>
      </p:ext>
    </p:extLst>
  </p:cSld>
  <p:clrMapOvr>
    <a:masterClrMapping/>
  </p:clrMapOvr>
  <p:transition spd="med">
    <p:wipe dir="r"/>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61476" name="Title Placeholder 21"/>
          <p:cNvSpPr>
            <a:spLocks noGrp="1"/>
          </p:cNvSpPr>
          <p:nvPr>
            <p:ph type="ctrTitle"/>
          </p:nvPr>
        </p:nvSpPr>
        <p:spPr>
          <a:xfrm>
            <a:off x="438150" y="2009619"/>
            <a:ext cx="5962650" cy="755014"/>
          </a:xfrm>
        </p:spPr>
        <p:txBody>
          <a:bodyPr anchor="b" anchorCtr="0"/>
          <a:lstStyle>
            <a:lvl1pPr algn="l">
              <a:lnSpc>
                <a:spcPts val="4000"/>
              </a:lnSpc>
              <a:defRPr sz="28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38724" y="3124044"/>
            <a:ext cx="5953125" cy="600076"/>
          </a:xfrm>
          <a:noFill/>
          <a:ln w="9525">
            <a:noFill/>
            <a:miter lim="800000"/>
            <a:headEnd/>
            <a:tailEnd/>
          </a:ln>
        </p:spPr>
        <p:txBody>
          <a:bodyPr vert="horz" wrap="square" lIns="0" tIns="0" rIns="0" bIns="0" numCol="1" anchor="t" anchorCtr="0" compatLnSpc="1">
            <a:prstTxWarp prst="textNoShape">
              <a:avLst/>
            </a:prstTxWarp>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a:t>Click to edit Master subtitle style</a:t>
            </a:r>
            <a:endParaRPr lang="en-US" dirty="0"/>
          </a:p>
        </p:txBody>
      </p:sp>
      <p:cxnSp>
        <p:nvCxnSpPr>
          <p:cNvPr id="8" name="Straight Connector 7"/>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7265567" y="1947736"/>
            <a:ext cx="1399035" cy="1399035"/>
          </a:xfrm>
          <a:prstGeom prst="rect">
            <a:avLst/>
          </a:prstGeom>
        </p:spPr>
      </p:pic>
    </p:spTree>
    <p:extLst>
      <p:ext uri="{BB962C8B-B14F-4D97-AF65-F5344CB8AC3E}">
        <p14:creationId xmlns:p14="http://schemas.microsoft.com/office/powerpoint/2010/main" val="2107491057"/>
      </p:ext>
    </p:extLst>
  </p:cSld>
  <p:clrMapOvr>
    <a:masterClrMapping/>
  </p:clrMapOvr>
  <p:transition spd="med">
    <p:wipe dir="r"/>
  </p:transition>
</p:sldLayout>
</file>

<file path=ppt/slideLayouts/slideLayout2440.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4230264060"/>
      </p:ext>
    </p:extLst>
  </p:cSld>
  <p:clrMapOvr>
    <a:masterClrMapping/>
  </p:clrMapOvr>
  <p:transition spd="med">
    <p:zoom dir="in"/>
  </p:transition>
</p:sldLayout>
</file>

<file path=ppt/slideLayouts/slideLayout2441.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225002"/>
      </p:ext>
    </p:extLst>
  </p:cSld>
  <p:clrMapOvr>
    <a:masterClrMapping/>
  </p:clrMapOvr>
  <p:transition spd="med">
    <p:zoom dir="in"/>
  </p:transition>
</p:sldLayout>
</file>

<file path=ppt/slideLayouts/slideLayout2442.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764132"/>
      </p:ext>
    </p:extLst>
  </p:cSld>
  <p:clrMapOvr>
    <a:masterClrMapping/>
  </p:clrMapOvr>
  <p:transition spd="med">
    <p:wipe dir="r"/>
  </p:transition>
</p:sldLayout>
</file>

<file path=ppt/slideLayouts/slideLayout2443.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109093"/>
      </p:ext>
    </p:extLst>
  </p:cSld>
  <p:clrMapOvr>
    <a:masterClrMapping/>
  </p:clrMapOvr>
  <p:transition spd="med">
    <p:wipe dir="r"/>
  </p:transition>
</p:sldLayout>
</file>

<file path=ppt/slideLayouts/slideLayout2444.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20949087"/>
      </p:ext>
    </p:extLst>
  </p:cSld>
  <p:clrMapOvr>
    <a:masterClrMapping/>
  </p:clrMapOvr>
  <p:transition spd="med">
    <p:wipe dir="r"/>
  </p:transition>
</p:sldLayout>
</file>

<file path=ppt/slideLayouts/slideLayout2445.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31193"/>
      </p:ext>
    </p:extLst>
  </p:cSld>
  <p:clrMapOvr>
    <a:masterClrMapping/>
  </p:clrMapOvr>
  <p:transition spd="slow">
    <p:fade/>
  </p:transition>
</p:sldLayout>
</file>

<file path=ppt/slideLayouts/slideLayout2446.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020992564"/>
      </p:ext>
    </p:extLst>
  </p:cSld>
  <p:clrMapOvr>
    <a:masterClrMapping/>
  </p:clrMapOvr>
  <p:transition spd="med">
    <p:wipe dir="r"/>
  </p:transition>
</p:sldLayout>
</file>

<file path=ppt/slideLayouts/slideLayout2447.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04" tIns="34289" rIns="68504" bIns="34289"/>
          <a:lstStyle>
            <a:lvl1pPr eaLnBrk="0" hangingPunct="0">
              <a:defRPr>
                <a:ea typeface="SimSun" pitchFamily="2" charset="-122"/>
              </a:defRPr>
            </a:lvl1pPr>
          </a:lstStyle>
          <a:p>
            <a:pPr defTabSz="676739" fontAlgn="auto">
              <a:spcBef>
                <a:spcPts val="0"/>
              </a:spcBef>
              <a:spcAft>
                <a:spcPts val="0"/>
              </a:spcAft>
              <a:defRPr/>
            </a:pPr>
            <a:fld id="{0C9F1198-C61D-48C6-883B-2CC947E0DB39}" type="slidenum">
              <a:rPr lang="en-US" altLang="zh-TW" sz="1400" smtClean="0">
                <a:solidFill>
                  <a:srgbClr val="444444"/>
                </a:solidFill>
                <a:latin typeface="Arial"/>
              </a:rPr>
              <a:pPr defTabSz="676739"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en-US" altLang="zh-TW"/>
          </a:p>
        </p:txBody>
      </p:sp>
    </p:spTree>
    <p:extLst>
      <p:ext uri="{BB962C8B-B14F-4D97-AF65-F5344CB8AC3E}">
        <p14:creationId xmlns:p14="http://schemas.microsoft.com/office/powerpoint/2010/main" val="1190043685"/>
      </p:ext>
    </p:extLst>
  </p:cSld>
  <p:clrMapOvr>
    <a:masterClrMapping/>
  </p:clrMapOvr>
</p:sldLayout>
</file>

<file path=ppt/slideLayouts/slideLayout2448.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05059389"/>
      </p:ext>
    </p:extLst>
  </p:cSld>
  <p:clrMapOvr>
    <a:masterClrMapping/>
  </p:clrMapOvr>
  <p:transition spd="med">
    <p:wipe dir="r"/>
  </p:transition>
</p:sldLayout>
</file>

<file path=ppt/slideLayouts/slideLayout2449.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48508544"/>
      </p:ext>
    </p:extLst>
  </p:cSld>
  <p:clrMapOvr>
    <a:masterClrMapping/>
  </p:clrMapOvr>
  <p:transition spd="med">
    <p:wipe dir="r"/>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p:cSld name="Title_and_Content">
    <p:spTree>
      <p:nvGrpSpPr>
        <p:cNvPr id="1" name=""/>
        <p:cNvGrpSpPr/>
        <p:nvPr/>
      </p:nvGrpSpPr>
      <p:grpSpPr>
        <a:xfrm>
          <a:off x="0" y="0"/>
          <a:ext cx="0" cy="0"/>
          <a:chOff x="0" y="0"/>
          <a:chExt cx="0" cy="0"/>
        </a:xfrm>
      </p:grpSpPr>
      <p:sp>
        <p:nvSpPr>
          <p:cNvPr id="15"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2" name="Title 1"/>
          <p:cNvSpPr>
            <a:spLocks noGrp="1"/>
          </p:cNvSpPr>
          <p:nvPr>
            <p:ph type="title" hasCustomPrompt="1"/>
          </p:nvPr>
        </p:nvSpPr>
        <p:spPr>
          <a:xfrm>
            <a:off x="425904" y="196187"/>
            <a:ext cx="8279946" cy="664797"/>
          </a:xfrm>
        </p:spPr>
        <p:txBody>
          <a:bodyPr wrap="square" anchor="t">
            <a:spAutoFit/>
          </a:bodyPr>
          <a:lstStyle>
            <a:lvl1pPr>
              <a:lnSpc>
                <a:spcPct val="90000"/>
              </a:lnSpc>
              <a:defRPr sz="2400" b="0">
                <a:solidFill>
                  <a:schemeClr val="accent1"/>
                </a:solidFill>
                <a:latin typeface="Museo For Dell" pitchFamily="2" charset="0"/>
              </a:defRPr>
            </a:lvl1pPr>
          </a:lstStyle>
          <a:p>
            <a:r>
              <a:rPr lang="en-US" dirty="0"/>
              <a:t>Click to edit Master title style</a:t>
            </a:r>
            <a:br>
              <a:rPr lang="en-US" dirty="0"/>
            </a:br>
            <a:endParaRPr lang="en-US" dirty="0"/>
          </a:p>
        </p:txBody>
      </p:sp>
      <p:sp>
        <p:nvSpPr>
          <p:cNvPr id="3" name="Content Placeholder 2"/>
          <p:cNvSpPr>
            <a:spLocks noGrp="1"/>
          </p:cNvSpPr>
          <p:nvPr>
            <p:ph sz="half" idx="1"/>
          </p:nvPr>
        </p:nvSpPr>
        <p:spPr>
          <a:xfrm>
            <a:off x="438711" y="931069"/>
            <a:ext cx="8267140" cy="3517106"/>
          </a:xfrm>
        </p:spPr>
        <p:txBody>
          <a:bodyPr lIns="0" tIns="0" rIns="0" bIns="0">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0" name="Straight Connector 19"/>
          <p:cNvCxnSpPr>
            <a:cxnSpLocks noChangeShapeType="1"/>
          </p:cNvCxnSpPr>
          <p:nvPr/>
        </p:nvCxnSpPr>
        <p:spPr bwMode="auto">
          <a:xfrm>
            <a:off x="436680" y="4629150"/>
            <a:ext cx="8262035" cy="0"/>
          </a:xfrm>
          <a:prstGeom prst="line">
            <a:avLst/>
          </a:prstGeom>
          <a:noFill/>
          <a:ln w="9525">
            <a:solidFill>
              <a:srgbClr val="AAAAAA"/>
            </a:solidFill>
            <a:round/>
            <a:headEnd/>
            <a:tailEnd/>
          </a:ln>
        </p:spPr>
      </p:cxnSp>
      <p:sp>
        <p:nvSpPr>
          <p:cNvPr id="16"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949230046"/>
      </p:ext>
    </p:extLst>
  </p:cSld>
  <p:clrMapOvr>
    <a:masterClrMapping/>
  </p:clrMapOvr>
  <p:transition spd="med">
    <p:wipe dir="r"/>
  </p:transition>
</p:sldLayout>
</file>

<file path=ppt/slideLayouts/slideLayout2450.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62054453"/>
      </p:ext>
    </p:extLst>
  </p:cSld>
  <p:clrMapOvr>
    <a:masterClrMapping/>
  </p:clrMapOvr>
  <p:transition spd="med">
    <p:wipe dir="r"/>
  </p:transition>
</p:sldLayout>
</file>

<file path=ppt/slideLayouts/slideLayout2451.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5332" rIns="0" bIns="45332"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178445209"/>
      </p:ext>
    </p:extLst>
  </p:cSld>
  <p:clrMapOvr>
    <a:masterClrMapping/>
  </p:clrMapOvr>
  <p:transition spd="med">
    <p:wipe dir="r"/>
  </p:transition>
</p:sldLayout>
</file>

<file path=ppt/slideLayouts/slideLayout2452.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93149322"/>
      </p:ext>
    </p:extLst>
  </p:cSld>
  <p:clrMapOvr>
    <a:masterClrMapping/>
  </p:clrMapOvr>
  <p:transition spd="med">
    <p:wipe dir="r"/>
  </p:transition>
</p:sldLayout>
</file>

<file path=ppt/slideLayouts/slideLayout2453.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32" rIns="0" bIns="45332">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54"/>
            <a:ext cx="7960422"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26881633"/>
      </p:ext>
    </p:extLst>
  </p:cSld>
  <p:clrMapOvr>
    <a:masterClrMapping/>
  </p:clrMapOvr>
  <p:transition spd="med">
    <p:wipe dir="r"/>
  </p:transition>
</p:sldLayout>
</file>

<file path=ppt/slideLayouts/slideLayout2454.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09485164"/>
      </p:ext>
    </p:extLst>
  </p:cSld>
  <p:clrMapOvr>
    <a:masterClrMapping/>
  </p:clrMapOvr>
  <p:transition spd="med">
    <p:wipe dir="r"/>
  </p:transition>
</p:sldLayout>
</file>

<file path=ppt/slideLayouts/slideLayout2455.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799791417"/>
      </p:ext>
    </p:extLst>
  </p:cSld>
  <p:clrMapOvr>
    <a:masterClrMapping/>
  </p:clrMapOvr>
  <p:transition spd="med">
    <p:wipe dir="r"/>
  </p:transition>
</p:sldLayout>
</file>

<file path=ppt/slideLayouts/slideLayout245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32" rIns="0" bIns="45332"/>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65894920"/>
      </p:ext>
    </p:extLst>
  </p:cSld>
  <p:clrMapOvr>
    <a:masterClrMapping/>
  </p:clrMapOvr>
  <p:transition spd="med">
    <p:wipe dir="r"/>
  </p:transition>
</p:sldLayout>
</file>

<file path=ppt/slideLayouts/slideLayout2457.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32" rIns="0" bIns="4533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54"/>
            <a:ext cx="4305300" cy="313267"/>
          </a:xfrm>
          <a:prstGeom prst="rect">
            <a:avLst/>
          </a:prstGeom>
        </p:spPr>
        <p:txBody>
          <a:bodyPr lIns="0" tIns="45332" rIns="0" bIns="45332" anchor="t" anchorCtr="0"/>
          <a:lstStyle>
            <a:lvl1pPr marL="226272" indent="-22627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0690" indent="-168311">
              <a:lnSpc>
                <a:spcPct val="100000"/>
              </a:lnSpc>
              <a:spcBef>
                <a:spcPts val="300"/>
              </a:spcBef>
              <a:spcAft>
                <a:spcPts val="0"/>
              </a:spcAft>
              <a:buClr>
                <a:srgbClr val="808080"/>
              </a:buClr>
              <a:defRPr>
                <a:latin typeface="+mn-lt"/>
                <a:ea typeface="Arial"/>
              </a:defRPr>
            </a:lvl3pPr>
            <a:lvl4pPr marL="1246798" indent="-22786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51385330"/>
      </p:ext>
    </p:extLst>
  </p:cSld>
  <p:clrMapOvr>
    <a:masterClrMapping/>
  </p:clrMapOvr>
  <p:transition spd="med">
    <p:wipe dir="r"/>
  </p:transition>
</p:sldLayout>
</file>

<file path=ppt/slideLayouts/slideLayout2458.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74"/>
            <a:ext cx="7955280" cy="472577"/>
          </a:xfrm>
          <a:prstGeom prst="rect">
            <a:avLst/>
          </a:prstGeom>
        </p:spPr>
        <p:txBody>
          <a:bodyPr lIns="0" tIns="45332" rIns="0" bIns="45332"/>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904420061"/>
      </p:ext>
    </p:extLst>
  </p:cSld>
  <p:clrMapOvr>
    <a:masterClrMapping/>
  </p:clrMapOvr>
  <p:transition spd="med">
    <p:wipe dir="r"/>
  </p:transition>
</p:sldLayout>
</file>

<file path=ppt/slideLayouts/slideLayout245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253403"/>
      </p:ext>
    </p:extLst>
  </p:cSld>
  <p:clrMapOvr>
    <a:masterClrMapping/>
  </p:clrMapOvr>
  <p:transition spd="med">
    <p:wipe dir="r"/>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26" tIns="44963" rIns="89926" bIns="44963" rtlCol="0" anchor="ctr"/>
          <a:lstStyle/>
          <a:p>
            <a:pPr algn="ct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83790087"/>
      </p:ext>
    </p:extLst>
  </p:cSld>
  <p:clrMapOvr>
    <a:masterClrMapping/>
  </p:clrMapOvr>
  <p:transition spd="med">
    <p:wipe dir="r"/>
  </p:transition>
</p:sldLayout>
</file>

<file path=ppt/slideLayouts/slideLayout246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04106502"/>
      </p:ext>
    </p:extLst>
  </p:cSld>
  <p:clrMapOvr>
    <a:masterClrMapping/>
  </p:clrMapOvr>
  <p:transition spd="med">
    <p:wipe dir="r"/>
  </p:transition>
</p:sldLayout>
</file>

<file path=ppt/slideLayouts/slideLayout246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527297407"/>
      </p:ext>
    </p:extLst>
  </p:cSld>
  <p:clrMapOvr>
    <a:masterClrMapping/>
  </p:clrMapOvr>
  <p:transition spd="med">
    <p:wipe dir="r"/>
  </p:transition>
</p:sldLayout>
</file>

<file path=ppt/slideLayouts/slideLayout246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23094663"/>
      </p:ext>
    </p:extLst>
  </p:cSld>
  <p:clrMapOvr>
    <a:masterClrMapping/>
  </p:clrMapOvr>
  <p:transition spd="med">
    <p:wipe dir="r"/>
  </p:transition>
</p:sldLayout>
</file>

<file path=ppt/slideLayouts/slideLayout2463.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934140648"/>
      </p:ext>
    </p:extLst>
  </p:cSld>
  <p:clrMapOvr>
    <a:masterClrMapping/>
  </p:clrMapOvr>
  <p:transition spd="med">
    <p:wipe dir="r"/>
  </p:transition>
</p:sldLayout>
</file>

<file path=ppt/slideLayouts/slideLayout2464.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71655091"/>
      </p:ext>
    </p:extLst>
  </p:cSld>
  <p:clrMapOvr>
    <a:masterClrMapping/>
  </p:clrMapOvr>
  <p:transition spd="med">
    <p:wipe dir="r"/>
  </p:transition>
</p:sldLayout>
</file>

<file path=ppt/slideLayouts/slideLayout2465.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46261839"/>
      </p:ext>
    </p:extLst>
  </p:cSld>
  <p:clrMapOvr>
    <a:masterClrMapping/>
  </p:clrMapOvr>
  <p:transition spd="med">
    <p:wipe dir="r"/>
  </p:transition>
</p:sldLayout>
</file>

<file path=ppt/slideLayouts/slideLayout2466.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5332" rIns="0" bIns="45332"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4793973"/>
      </p:ext>
    </p:extLst>
  </p:cSld>
  <p:clrMapOvr>
    <a:masterClrMapping/>
  </p:clrMapOvr>
  <p:transition spd="med">
    <p:wipe dir="r"/>
  </p:transition>
</p:sldLayout>
</file>

<file path=ppt/slideLayouts/slideLayout2467.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6885549"/>
      </p:ext>
    </p:extLst>
  </p:cSld>
  <p:clrMapOvr>
    <a:masterClrMapping/>
  </p:clrMapOvr>
  <p:transition spd="med">
    <p:wipe dir="r"/>
  </p:transition>
</p:sldLayout>
</file>

<file path=ppt/slideLayouts/slideLayout2468.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11273661"/>
      </p:ext>
    </p:extLst>
  </p:cSld>
  <p:clrMapOvr>
    <a:masterClrMapping/>
  </p:clrMapOvr>
  <p:transition spd="med">
    <p:wipe dir="r"/>
  </p:transition>
</p:sldLayout>
</file>

<file path=ppt/slideLayouts/slideLayout2469.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9037219"/>
      </p:ext>
    </p:extLst>
  </p:cSld>
  <p:clrMapOvr>
    <a:masterClrMapping/>
  </p:clrMapOvr>
  <p:transition spd="med">
    <p:wipe dir="r"/>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showMasterSp="0" preserve="1" userDrawn="1">
  <p:cSld name="Title_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3970" y="4824465"/>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10" name="Title 1"/>
          <p:cNvSpPr>
            <a:spLocks noGrp="1"/>
          </p:cNvSpPr>
          <p:nvPr>
            <p:ph type="title"/>
          </p:nvPr>
        </p:nvSpPr>
        <p:spPr>
          <a:xfrm>
            <a:off x="425904" y="196176"/>
            <a:ext cx="8239126" cy="332399"/>
          </a:xfrm>
        </p:spPr>
        <p:txBody>
          <a:bodyPr wrap="square" anchor="t"/>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12"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TextBox 1"/>
          <p:cNvSpPr txBox="1"/>
          <p:nvPr userDrawn="1"/>
        </p:nvSpPr>
        <p:spPr>
          <a:xfrm>
            <a:off x="1411834" y="1324051"/>
            <a:ext cx="914400" cy="914400"/>
          </a:xfrm>
          <a:prstGeom prst="rect">
            <a:avLst/>
          </a:prstGeom>
          <a:noFill/>
        </p:spPr>
        <p:txBody>
          <a:bodyPr wrap="none" lIns="89938" tIns="44969" rIns="89938" bIns="44969" rtlCol="0">
            <a:normAutofit/>
          </a:bodyPr>
          <a:lstStyle/>
          <a:p>
            <a:pPr>
              <a:spcBef>
                <a:spcPts val="600"/>
              </a:spcBef>
              <a:spcAft>
                <a:spcPts val="0"/>
              </a:spcAft>
              <a:buClr>
                <a:srgbClr val="0085C3"/>
              </a:buClr>
            </a:pPr>
            <a:endParaRPr lang="en-US" sz="2000" dirty="0" err="1">
              <a:solidFill>
                <a:srgbClr val="444444"/>
              </a:solidFill>
              <a:latin typeface="Museo Sans For Dell"/>
            </a:endParaRPr>
          </a:p>
        </p:txBody>
      </p:sp>
    </p:spTree>
    <p:extLst>
      <p:ext uri="{BB962C8B-B14F-4D97-AF65-F5344CB8AC3E}">
        <p14:creationId xmlns:p14="http://schemas.microsoft.com/office/powerpoint/2010/main" val="4273510501"/>
      </p:ext>
    </p:extLst>
  </p:cSld>
  <p:clrMapOvr>
    <a:masterClrMapping/>
  </p:clrMapOvr>
  <p:transition spd="med">
    <p:wipe dir="r"/>
  </p:transition>
  <p:timing>
    <p:tnLst>
      <p:par>
        <p:cTn id="1" dur="indefinite" restart="never" nodeType="tmRoot"/>
      </p:par>
    </p:tnLst>
  </p:timing>
</p:sldLayout>
</file>

<file path=ppt/slideLayouts/slideLayout2470.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0340808"/>
      </p:ext>
    </p:extLst>
  </p:cSld>
  <p:clrMapOvr>
    <a:masterClrMapping/>
  </p:clrMapOvr>
  <p:transition spd="slow">
    <p:fade/>
  </p:transition>
</p:sldLayout>
</file>

<file path=ppt/slideLayouts/slideLayout2471.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10" rIns="0" bIns="4551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422" indent="0">
              <a:lnSpc>
                <a:spcPct val="100000"/>
              </a:lnSpc>
              <a:spcBef>
                <a:spcPts val="300"/>
              </a:spcBef>
              <a:spcAft>
                <a:spcPts val="0"/>
              </a:spcAft>
              <a:buClr>
                <a:srgbClr val="808080"/>
              </a:buClr>
              <a:buNone/>
              <a:defRPr>
                <a:latin typeface="+mn-lt"/>
                <a:ea typeface="Arial"/>
              </a:defRPr>
            </a:lvl2pPr>
            <a:lvl3pPr marL="685405" indent="0">
              <a:lnSpc>
                <a:spcPct val="100000"/>
              </a:lnSpc>
              <a:spcBef>
                <a:spcPts val="300"/>
              </a:spcBef>
              <a:spcAft>
                <a:spcPts val="0"/>
              </a:spcAft>
              <a:buClr>
                <a:srgbClr val="808080"/>
              </a:buClr>
              <a:buNone/>
              <a:defRPr>
                <a:latin typeface="+mn-lt"/>
                <a:ea typeface="Arial"/>
              </a:defRPr>
            </a:lvl3pPr>
            <a:lvl4pPr marL="1252316" indent="-2289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26777903"/>
      </p:ext>
    </p:extLst>
  </p:cSld>
  <p:clrMapOvr>
    <a:masterClrMapping/>
  </p:clrMapOvr>
  <p:transition spd="med">
    <p:wipe dir="r"/>
  </p:transition>
</p:sldLayout>
</file>

<file path=ppt/slideLayouts/slideLayout247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1338" tIns="45669" rIns="91338" bIns="45669"/>
          <a:lstStyle>
            <a:lvl1pPr marL="182333" indent="-182333">
              <a:buClr>
                <a:srgbClr val="0085C3"/>
              </a:buClr>
              <a:defRPr sz="1600">
                <a:solidFill>
                  <a:schemeClr val="tx1"/>
                </a:solidFill>
              </a:defRPr>
            </a:lvl1pPr>
            <a:lvl2pPr marL="358316" indent="-175984">
              <a:buClr>
                <a:srgbClr val="0085C3"/>
              </a:buClr>
              <a:defRPr sz="1400" baseline="0">
                <a:solidFill>
                  <a:schemeClr val="tx1"/>
                </a:solidFill>
              </a:defRPr>
            </a:lvl2pPr>
            <a:lvl3pPr marL="540650" indent="-182333">
              <a:buClr>
                <a:srgbClr val="0085C3"/>
              </a:buClr>
              <a:buFont typeface="Arial" panose="020B0604020202020204" pitchFamily="34" charset="0"/>
              <a:buChar char="&gt;"/>
              <a:defRPr sz="1400" baseline="0">
                <a:solidFill>
                  <a:schemeClr val="tx1"/>
                </a:solidFill>
              </a:defRPr>
            </a:lvl3pPr>
            <a:lvl4pPr marL="1369866" indent="0">
              <a:buClr>
                <a:srgbClr val="0085C3"/>
              </a:buClr>
              <a:buNone/>
              <a:defRPr/>
            </a:lvl4pPr>
            <a:lvl5pPr marL="182650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1338" tIns="45669" rIns="91338" bIns="45669"/>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623552097"/>
      </p:ext>
    </p:extLst>
  </p:cSld>
  <p:clrMapOvr>
    <a:masterClrMapping/>
  </p:clrMapOvr>
  <p:transition>
    <p:fade/>
  </p:transition>
</p:sldLayout>
</file>

<file path=ppt/slideLayouts/slideLayout247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270" indent="-173623">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1338" tIns="45669" rIns="91338" bIns="45669"/>
          <a:lstStyle/>
          <a:p>
            <a:r>
              <a:rPr lang="en-US"/>
              <a:t>Click to edit Master title style</a:t>
            </a:r>
          </a:p>
        </p:txBody>
      </p:sp>
    </p:spTree>
    <p:extLst>
      <p:ext uri="{BB962C8B-B14F-4D97-AF65-F5344CB8AC3E}">
        <p14:creationId xmlns:p14="http://schemas.microsoft.com/office/powerpoint/2010/main" val="1233139782"/>
      </p:ext>
    </p:extLst>
  </p:cSld>
  <p:clrMapOvr>
    <a:masterClrMapping/>
  </p:clrMapOvr>
  <p:transition spd="med">
    <p:wipe dir="r"/>
  </p:transition>
</p:sldLayout>
</file>

<file path=ppt/slideLayouts/slideLayout247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336" tIns="45668" rIns="91336" bIns="45668"/>
          <a:lstStyle>
            <a:lvl1pPr>
              <a:defRPr/>
            </a:lvl1pPr>
          </a:lstStyle>
          <a:p>
            <a:r>
              <a:rPr lang="en-US" dirty="0"/>
              <a:t>Click to edit content page title</a:t>
            </a:r>
          </a:p>
        </p:txBody>
      </p:sp>
    </p:spTree>
    <p:extLst>
      <p:ext uri="{BB962C8B-B14F-4D97-AF65-F5344CB8AC3E}">
        <p14:creationId xmlns:p14="http://schemas.microsoft.com/office/powerpoint/2010/main" val="2138624795"/>
      </p:ext>
    </p:extLst>
  </p:cSld>
  <p:clrMapOvr>
    <a:masterClrMapping/>
  </p:clrMapOvr>
  <p:transition spd="med">
    <p:wipe dir="r"/>
  </p:transition>
</p:sldLayout>
</file>

<file path=ppt/slideLayouts/slideLayout247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495" tIns="34286" rIns="68495" bIns="34286" rtlCol="0" anchor="ctr"/>
          <a:lstStyle/>
          <a:p>
            <a:pPr algn="ctr" defTabSz="67673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132610135"/>
      </p:ext>
    </p:extLst>
  </p:cSld>
  <p:clrMapOvr>
    <a:masterClrMapping/>
  </p:clrMapOvr>
  <p:transition spd="med">
    <p:wipe dir="r"/>
  </p:transition>
</p:sldLayout>
</file>

<file path=ppt/slideLayouts/slideLayout247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93779567"/>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47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336" tIns="45668" rIns="91336" bIns="45668"/>
          <a:lstStyle/>
          <a:p>
            <a:r>
              <a:rPr lang="zh-TW" altLang="en-US" noProof="1"/>
              <a:t>按一下以編輯母片標題樣式</a:t>
            </a:r>
          </a:p>
        </p:txBody>
      </p:sp>
    </p:spTree>
    <p:extLst>
      <p:ext uri="{BB962C8B-B14F-4D97-AF65-F5344CB8AC3E}">
        <p14:creationId xmlns:p14="http://schemas.microsoft.com/office/powerpoint/2010/main" val="720866927"/>
      </p:ext>
    </p:extLst>
  </p:cSld>
  <p:clrMapOvr>
    <a:masterClrMapping/>
  </p:clrMapOvr>
  <p:transition spd="med">
    <p:wipe dir="r"/>
  </p:transition>
</p:sldLayout>
</file>

<file path=ppt/slideLayouts/slideLayout247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7114115"/>
      </p:ext>
    </p:extLst>
  </p:cSld>
  <p:clrMapOvr>
    <a:masterClrMapping/>
  </p:clrMapOvr>
  <p:transition spd="slow">
    <p:fade/>
  </p:transition>
</p:sldLayout>
</file>

<file path=ppt/slideLayouts/slideLayout247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246" indent="-171246">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3737" indent="-171246">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99080" indent="-114147">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98620" indent="-171246">
              <a:lnSpc>
                <a:spcPct val="100000"/>
              </a:lnSpc>
              <a:spcBef>
                <a:spcPts val="300"/>
              </a:spcBef>
              <a:buClr>
                <a:schemeClr val="bg1">
                  <a:lumMod val="60000"/>
                  <a:lumOff val="40000"/>
                </a:schemeClr>
              </a:buClr>
              <a:buFont typeface="Arial" panose="020B0604020202020204" pitchFamily="34" charset="0"/>
              <a:buChar char="•"/>
              <a:defRPr sz="900"/>
            </a:lvl4pPr>
            <a:lvl5pPr marL="1541063" indent="-171246">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39691739"/>
      </p:ext>
    </p:extLst>
  </p:cSld>
  <p:clrMapOvr>
    <a:masterClrMapping/>
  </p:clrMapOvr>
  <p:extLst mod="1">
    <p:ext uri="{DCECCB84-F9BA-43D5-87BE-67443E8EF086}">
      <p15:sldGuideLst xmlns:p15="http://schemas.microsoft.com/office/powerpoint/2012/main"/>
    </p:ext>
  </p:extLst>
</p:sldLayout>
</file>

<file path=ppt/slideLayouts/slideLayout248.xml><?xml version="1.0" encoding="utf-8"?>
<p:sldLayout xmlns:a="http://schemas.openxmlformats.org/drawingml/2006/main" xmlns:r="http://schemas.openxmlformats.org/officeDocument/2006/relationships" xmlns:p="http://schemas.openxmlformats.org/presentationml/2006/main" showMasterSp="0" preserve="1">
  <p:cSld name="Section_Blue">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9"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24040885"/>
      </p:ext>
    </p:extLst>
  </p:cSld>
  <p:clrMapOvr>
    <a:masterClrMapping/>
  </p:clrMapOvr>
  <p:transition spd="med">
    <p:wipe dir="r"/>
  </p:transition>
  <p:timing>
    <p:tnLst>
      <p:par>
        <p:cTn id="1" dur="indefinite" restart="never" nodeType="tmRoot"/>
      </p:par>
    </p:tnLst>
  </p:timing>
</p:sldLayout>
</file>

<file path=ppt/slideLayouts/slideLayout248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951631"/>
      </p:ext>
    </p:extLst>
  </p:cSld>
  <p:clrMapOvr>
    <a:masterClrMapping/>
  </p:clrMapOvr>
  <p:transition>
    <p:fade/>
  </p:transition>
</p:sldLayout>
</file>

<file path=ppt/slideLayouts/slideLayout2481.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1338" tIns="45669" rIns="91338" bIns="45669"/>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1338" tIns="45669" rIns="91338" bIns="45669"/>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16024588"/>
      </p:ext>
    </p:extLst>
  </p:cSld>
  <p:clrMapOvr>
    <a:masterClrMapping/>
  </p:clrMapOvr>
  <p:transition spd="med">
    <p:wipe dir="r"/>
  </p:transition>
</p:sldLayout>
</file>

<file path=ppt/slideLayouts/slideLayout2482.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237445"/>
      </p:ext>
    </p:extLst>
  </p:cSld>
  <p:clrMapOvr>
    <a:masterClrMapping/>
  </p:clrMapOvr>
</p:sldLayout>
</file>

<file path=ppt/slideLayouts/slideLayout2483.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7370363"/>
      </p:ext>
    </p:extLst>
  </p:cSld>
  <p:clrMapOvr>
    <a:masterClrMapping/>
  </p:clrMapOvr>
  <p:transition spd="med">
    <p:wipe dir="r"/>
  </p:transition>
</p:sldLayout>
</file>

<file path=ppt/slideLayouts/slideLayout248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265" tIns="34289" rIns="68265"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851758375"/>
      </p:ext>
    </p:extLst>
  </p:cSld>
  <p:clrMapOvr>
    <a:masterClrMapping/>
  </p:clrMapOvr>
  <p:transition spd="med">
    <p:zoom dir="in"/>
  </p:transition>
</p:sldLayout>
</file>

<file path=ppt/slideLayouts/slideLayout2485.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1379277"/>
      </p:ext>
    </p:extLst>
  </p:cSld>
  <p:clrMapOvr>
    <a:masterClrMapping/>
  </p:clrMapOvr>
  <p:transition spd="med">
    <p:zoom dir="in"/>
  </p:transition>
</p:sldLayout>
</file>

<file path=ppt/slideLayouts/slideLayout2486.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576311855"/>
      </p:ext>
    </p:extLst>
  </p:cSld>
  <p:clrMapOvr>
    <a:masterClrMapping/>
  </p:clrMapOvr>
  <p:transition spd="med">
    <p:wipe dir="r"/>
  </p:transition>
</p:sldLayout>
</file>

<file path=ppt/slideLayouts/slideLayout2487.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757899984"/>
      </p:ext>
    </p:extLst>
  </p:cSld>
  <p:clrMapOvr>
    <a:masterClrMapping/>
  </p:clrMapOvr>
  <p:transition spd="med">
    <p:wipe dir="r"/>
  </p:transition>
</p:sldLayout>
</file>

<file path=ppt/slideLayouts/slideLayout2488.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294" tIns="228294" rIns="228294" bIns="22829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7528913"/>
      </p:ext>
    </p:extLst>
  </p:cSld>
  <p:clrMapOvr>
    <a:masterClrMapping/>
  </p:clrMapOvr>
  <p:transition spd="med">
    <p:wipe dir="r"/>
  </p:transition>
</p:sldLayout>
</file>

<file path=ppt/slideLayouts/slideLayout2489.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92411416"/>
      </p:ext>
    </p:extLst>
  </p:cSld>
  <p:clrMapOvr>
    <a:masterClrMapping/>
  </p:clrMapOvr>
  <p:transition spd="slow">
    <p:fade/>
  </p:transition>
</p:sldLayout>
</file>

<file path=ppt/slideLayouts/slideLayout249.xml><?xml version="1.0" encoding="utf-8"?>
<p:sldLayout xmlns:a="http://schemas.openxmlformats.org/drawingml/2006/main" xmlns:r="http://schemas.openxmlformats.org/officeDocument/2006/relationships" xmlns:p="http://schemas.openxmlformats.org/presentationml/2006/main" showMasterSp="0" preserve="1">
  <p:cSld name="Section_Berry">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172622588"/>
      </p:ext>
    </p:extLst>
  </p:cSld>
  <p:clrMapOvr>
    <a:masterClrMapping/>
  </p:clrMapOvr>
  <p:transition spd="med">
    <p:wipe dir="r"/>
  </p:transition>
  <p:timing>
    <p:tnLst>
      <p:par>
        <p:cTn id="1" dur="indefinite" restart="never" nodeType="tmRoot"/>
      </p:par>
    </p:tnLst>
  </p:timing>
</p:sldLayout>
</file>

<file path=ppt/slideLayouts/slideLayout2490.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1338" tIns="45669" rIns="91338" bIns="45669"/>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136" indent="-231368">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909958596"/>
      </p:ext>
    </p:extLst>
  </p:cSld>
  <p:clrMapOvr>
    <a:masterClrMapping/>
  </p:clrMapOvr>
  <p:transition spd="med">
    <p:wipe dir="r"/>
  </p:transition>
</p:sldLayout>
</file>

<file path=ppt/slideLayouts/slideLayout249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04" tIns="34289" rIns="68504" bIns="34289"/>
          <a:lstStyle>
            <a:lvl1pPr eaLnBrk="0" hangingPunct="0">
              <a:defRPr>
                <a:ea typeface="SimSun" pitchFamily="2" charset="-122"/>
              </a:defRPr>
            </a:lvl1pPr>
          </a:lstStyle>
          <a:p>
            <a:pPr defTabSz="676739" fontAlgn="auto">
              <a:spcBef>
                <a:spcPts val="0"/>
              </a:spcBef>
              <a:spcAft>
                <a:spcPts val="0"/>
              </a:spcAft>
              <a:defRPr/>
            </a:pPr>
            <a:fld id="{0C9F1198-C61D-48C6-883B-2CC947E0DB39}" type="slidenum">
              <a:rPr lang="en-US" altLang="zh-TW" sz="1400" smtClean="0">
                <a:solidFill>
                  <a:srgbClr val="444444"/>
                </a:solidFill>
                <a:latin typeface="Arial"/>
              </a:rPr>
              <a:pPr defTabSz="676739"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0934" tIns="45466" rIns="90934" bIns="45466"/>
          <a:lstStyle>
            <a:lvl1pPr eaLnBrk="1" hangingPunct="1">
              <a:defRPr>
                <a:solidFill>
                  <a:srgbClr val="444444"/>
                </a:solidFill>
                <a:latin typeface="Arial" charset="0"/>
                <a:ea typeface="+mn-ea"/>
              </a:defRPr>
            </a:lvl1pPr>
          </a:lstStyle>
          <a:p>
            <a:pPr defTabSz="683301">
              <a:defRPr/>
            </a:pPr>
            <a:endParaRPr lang="en-US" altLang="zh-TW"/>
          </a:p>
        </p:txBody>
      </p:sp>
    </p:spTree>
    <p:extLst>
      <p:ext uri="{BB962C8B-B14F-4D97-AF65-F5344CB8AC3E}">
        <p14:creationId xmlns:p14="http://schemas.microsoft.com/office/powerpoint/2010/main" val="2490333900"/>
      </p:ext>
    </p:extLst>
  </p:cSld>
  <p:clrMapOvr>
    <a:masterClrMapping/>
  </p:clrMapOvr>
</p:sldLayout>
</file>

<file path=ppt/slideLayouts/slideLayout249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85661849"/>
      </p:ext>
    </p:extLst>
  </p:cSld>
  <p:clrMapOvr>
    <a:masterClrMapping/>
  </p:clrMapOvr>
  <p:transition spd="med">
    <p:wipe dir="r"/>
  </p:transition>
</p:sldLayout>
</file>

<file path=ppt/slideLayouts/slideLayout249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8206147"/>
      </p:ext>
    </p:extLst>
  </p:cSld>
  <p:clrMapOvr>
    <a:masterClrMapping/>
  </p:clrMapOvr>
  <p:transition spd="med">
    <p:wipe dir="r"/>
  </p:transition>
</p:sldLayout>
</file>

<file path=ppt/slideLayouts/slideLayout249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950278161"/>
      </p:ext>
    </p:extLst>
  </p:cSld>
  <p:clrMapOvr>
    <a:masterClrMapping/>
  </p:clrMapOvr>
</p:sldLayout>
</file>

<file path=ppt/slideLayouts/slideLayout249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612" tIns="45291" rIns="90612" bIns="4529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1438" tIns="45719" rIns="91438" bIns="4571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787"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162878520"/>
      </p:ext>
    </p:extLst>
  </p:cSld>
  <p:clrMapOvr>
    <a:masterClrMapping/>
  </p:clrMapOvr>
  <p:transition>
    <p:fade/>
  </p:transition>
</p:sldLayout>
</file>

<file path=ppt/slideLayouts/slideLayout249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442" indent="-17144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4325" indent="-17144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800060" indent="-11429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200090" indent="-171442">
              <a:lnSpc>
                <a:spcPct val="100000"/>
              </a:lnSpc>
              <a:spcBef>
                <a:spcPts val="300"/>
              </a:spcBef>
              <a:buClr>
                <a:schemeClr val="bg1">
                  <a:lumMod val="60000"/>
                  <a:lumOff val="40000"/>
                </a:schemeClr>
              </a:buClr>
              <a:buFont typeface="Arial" panose="020B0604020202020204" pitchFamily="34" charset="0"/>
              <a:buChar char="•"/>
              <a:defRPr sz="900"/>
            </a:lvl4pPr>
            <a:lvl5pPr marL="1542974" indent="-17144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85496960"/>
      </p:ext>
    </p:extLst>
  </p:cSld>
  <p:clrMapOvr>
    <a:masterClrMapping/>
  </p:clrMapOvr>
  <p:extLst mod="1">
    <p:ext uri="{DCECCB84-F9BA-43D5-87BE-67443E8EF086}">
      <p15:sldGuideLst xmlns:p15="http://schemas.microsoft.com/office/powerpoint/2012/main">
        <p15:guide id="1" orient="horz" pos="144">
          <p15:clr>
            <a:srgbClr val="FBAE40"/>
          </p15:clr>
        </p15:guide>
        <p15:guide id="0" orient="horz" pos="756">
          <p15:clr>
            <a:srgbClr val="FBAE40"/>
          </p15:clr>
        </p15:guide>
      </p15:sldGuideLst>
    </p:ext>
  </p:extLst>
</p:sldLayout>
</file>

<file path=ppt/slideLayouts/slideLayout2497.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36527653"/>
      </p:ext>
    </p:extLst>
  </p:cSld>
  <p:clrMapOvr>
    <a:masterClrMapping/>
  </p:clrMapOvr>
  <p:transition spd="med">
    <p:wipe dir="r"/>
  </p:transition>
</p:sldLayout>
</file>

<file path=ppt/slideLayouts/slideLayout2498.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1547645"/>
      </p:ext>
    </p:extLst>
  </p:cSld>
  <p:clrMapOvr>
    <a:masterClrMapping/>
  </p:clrMapOvr>
  <p:transition spd="med">
    <p:wipe dir="r"/>
  </p:transition>
</p:sldLayout>
</file>

<file path=ppt/slideLayouts/slideLayout2499.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40436253"/>
      </p:ext>
    </p:extLst>
  </p:cSld>
  <p:clrMapOvr>
    <a:masterClrMapping/>
  </p:clrMapOvr>
  <p:transition spd="med">
    <p:wipe dir="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8" name="Slide Number Placeholder 5"/>
          <p:cNvSpPr>
            <a:spLocks noGrp="1"/>
          </p:cNvSpPr>
          <p:nvPr>
            <p:ph type="sldNum" sz="quarter" idx="4"/>
          </p:nvPr>
        </p:nvSpPr>
        <p:spPr>
          <a:xfrm>
            <a:off x="435655" y="4823713"/>
            <a:ext cx="260349" cy="114299"/>
          </a:xfrm>
          <a:prstGeom prst="rect">
            <a:avLst/>
          </a:prstGeom>
        </p:spPr>
        <p:txBody>
          <a:bodyPr vert="horz" lIns="0" tIns="0" rIns="91428"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pPr/>
              <a:t>‹#›</a:t>
            </a:fld>
            <a:endParaRPr lang="en-US" dirty="0"/>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91428" bIns="0" rtlCol="0" anchor="ctr"/>
          <a:lstStyle>
            <a:lvl1pPr algn="l">
              <a:defRPr sz="1000">
                <a:solidFill>
                  <a:schemeClr val="bg2">
                    <a:lumMod val="60000"/>
                    <a:lumOff val="40000"/>
                  </a:schemeClr>
                </a:solidFill>
                <a:latin typeface="Museo Sans For Dell" pitchFamily="2" charset="0"/>
              </a:defRPr>
            </a:lvl1pPr>
          </a:lstStyle>
          <a:p>
            <a:endParaRPr lang="en-US" dirty="0"/>
          </a:p>
        </p:txBody>
      </p:sp>
      <p:cxnSp>
        <p:nvCxnSpPr>
          <p:cNvPr id="7" name="Straight Connector 6"/>
          <p:cNvCxnSpPr>
            <a:cxnSpLocks noChangeShapeType="1"/>
          </p:cNvCxnSpPr>
          <p:nvPr userDrawn="1"/>
        </p:nvCxnSpPr>
        <p:spPr bwMode="auto">
          <a:xfrm>
            <a:off x="436675" y="4629150"/>
            <a:ext cx="8262035" cy="0"/>
          </a:xfrm>
          <a:prstGeom prst="line">
            <a:avLst/>
          </a:prstGeom>
          <a:noFill/>
          <a:ln w="9525">
            <a:solidFill>
              <a:srgbClr val="AAAAAA"/>
            </a:solidFill>
            <a:round/>
            <a:headEnd/>
            <a:tailEnd/>
          </a:ln>
        </p:spPr>
      </p:cxnSp>
      <p:sp>
        <p:nvSpPr>
          <p:cNvPr id="10" name="Date Placeholder 8"/>
          <p:cNvSpPr>
            <a:spLocks noGrp="1"/>
          </p:cNvSpPr>
          <p:nvPr>
            <p:ph type="dt" sz="half" idx="2"/>
          </p:nvPr>
        </p:nvSpPr>
        <p:spPr>
          <a:xfrm>
            <a:off x="1901404" y="4818954"/>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lang="en-US" dirty="0"/>
          </a:p>
        </p:txBody>
      </p:sp>
    </p:spTree>
    <p:extLst>
      <p:ext uri="{BB962C8B-B14F-4D97-AF65-F5344CB8AC3E}">
        <p14:creationId xmlns:p14="http://schemas.microsoft.com/office/powerpoint/2010/main" val="809622523"/>
      </p:ext>
    </p:extLst>
  </p:cSld>
  <p:clrMapOvr>
    <a:masterClrMapping/>
  </p:clrMapOvr>
  <p:transition spd="med">
    <p:wipe dir="r"/>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preserve="1">
  <p:cSld name="Section_Green">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1203713298"/>
      </p:ext>
    </p:extLst>
  </p:cSld>
  <p:clrMapOvr>
    <a:masterClrMapping/>
  </p:clrMapOvr>
  <p:transition spd="med">
    <p:wipe dir="r"/>
  </p:transition>
  <p:timing>
    <p:tnLst>
      <p:par>
        <p:cTn id="1" dur="indefinite" restart="never" nodeType="tmRoot"/>
      </p:par>
    </p:tnLst>
  </p:timing>
</p:sldLayout>
</file>

<file path=ppt/slideLayouts/slideLayout2500.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320441720"/>
      </p:ext>
    </p:extLst>
  </p:cSld>
  <p:clrMapOvr>
    <a:masterClrMapping/>
  </p:clrMapOvr>
  <p:transition spd="med">
    <p:wipe dir="r"/>
  </p:transition>
</p:sldLayout>
</file>

<file path=ppt/slideLayouts/slideLayout2501.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7426020"/>
      </p:ext>
    </p:extLst>
  </p:cSld>
  <p:clrMapOvr>
    <a:masterClrMapping/>
  </p:clrMapOvr>
  <p:transition spd="med">
    <p:wipe dir="r"/>
  </p:transition>
</p:sldLayout>
</file>

<file path=ppt/slideLayouts/slideLayout2502.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68023838"/>
      </p:ext>
    </p:extLst>
  </p:cSld>
  <p:clrMapOvr>
    <a:masterClrMapping/>
  </p:clrMapOvr>
  <p:transition spd="med">
    <p:wipe dir="r"/>
  </p:transition>
</p:sldLayout>
</file>

<file path=ppt/slideLayouts/slideLayout2503.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61506825"/>
      </p:ext>
    </p:extLst>
  </p:cSld>
  <p:clrMapOvr>
    <a:masterClrMapping/>
  </p:clrMapOvr>
  <p:transition spd="med">
    <p:wipe dir="r"/>
  </p:transition>
</p:sldLayout>
</file>

<file path=ppt/slideLayouts/slideLayout2504.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72772021"/>
      </p:ext>
    </p:extLst>
  </p:cSld>
  <p:clrMapOvr>
    <a:masterClrMapping/>
  </p:clrMapOvr>
  <p:transition spd="med">
    <p:wipe dir="r"/>
  </p:transition>
</p:sldLayout>
</file>

<file path=ppt/slideLayouts/slideLayout250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54388838"/>
      </p:ext>
    </p:extLst>
  </p:cSld>
  <p:clrMapOvr>
    <a:masterClrMapping/>
  </p:clrMapOvr>
  <p:transition spd="med">
    <p:wipe dir="r"/>
  </p:transition>
</p:sldLayout>
</file>

<file path=ppt/slideLayouts/slideLayout2506.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80715065"/>
      </p:ext>
    </p:extLst>
  </p:cSld>
  <p:clrMapOvr>
    <a:masterClrMapping/>
  </p:clrMapOvr>
  <p:transition spd="med">
    <p:wipe dir="r"/>
  </p:transition>
</p:sldLayout>
</file>

<file path=ppt/slideLayouts/slideLayout2507.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674146931"/>
      </p:ext>
    </p:extLst>
  </p:cSld>
  <p:clrMapOvr>
    <a:masterClrMapping/>
  </p:clrMapOvr>
  <p:transition spd="med">
    <p:wipe dir="r"/>
  </p:transition>
</p:sldLayout>
</file>

<file path=ppt/slideLayouts/slideLayout250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4477322"/>
      </p:ext>
    </p:extLst>
  </p:cSld>
  <p:clrMapOvr>
    <a:masterClrMapping/>
  </p:clrMapOvr>
  <p:transition spd="med">
    <p:wipe dir="r"/>
  </p:transition>
</p:sldLayout>
</file>

<file path=ppt/slideLayouts/slideLayout250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09025050"/>
      </p:ext>
    </p:extLst>
  </p:cSld>
  <p:clrMapOvr>
    <a:masterClrMapping/>
  </p:clrMapOvr>
  <p:transition spd="med">
    <p:wipe dir="r"/>
  </p:transition>
</p:sldLayout>
</file>

<file path=ppt/slideLayouts/slideLayout251.xml><?xml version="1.0" encoding="utf-8"?>
<p:sldLayout xmlns:a="http://schemas.openxmlformats.org/drawingml/2006/main" xmlns:r="http://schemas.openxmlformats.org/officeDocument/2006/relationships" xmlns:p="http://schemas.openxmlformats.org/presentationml/2006/main" showMasterSp="0" preserve="1">
  <p:cSld name="Section_Yellow">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0" y="342900"/>
            <a:ext cx="27432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066" tIns="224066" rIns="224066" bIns="224066" anchor="t" anchorCtr="0">
            <a:normAutofit/>
          </a:bodyPr>
          <a:lstStyle>
            <a:lvl1pPr>
              <a:defRPr sz="2800" b="0">
                <a:solidFill>
                  <a:schemeClr val="tx2"/>
                </a:solidFill>
                <a:latin typeface="Museo For Dell" pitchFamily="2" charset="0"/>
              </a:defRPr>
            </a:lvl1pPr>
          </a:lstStyle>
          <a:p>
            <a:r>
              <a:rPr lang="en-US" dirty="0"/>
              <a:t>Click to edit Master title style</a:t>
            </a:r>
            <a:br>
              <a:rPr lang="en-US" dirty="0"/>
            </a:br>
            <a:endParaRPr lang="en-US" dirty="0"/>
          </a:p>
        </p:txBody>
      </p:sp>
      <p:sp>
        <p:nvSpPr>
          <p:cNvPr id="8"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6"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7"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774225882"/>
      </p:ext>
    </p:extLst>
  </p:cSld>
  <p:clrMapOvr>
    <a:masterClrMapping/>
  </p:clrMapOvr>
  <p:transition spd="med">
    <p:wipe dir="r"/>
  </p:transition>
</p:sldLayout>
</file>

<file path=ppt/slideLayouts/slideLayout251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69848690"/>
      </p:ext>
    </p:extLst>
  </p:cSld>
  <p:clrMapOvr>
    <a:masterClrMapping/>
  </p:clrMapOvr>
  <p:transition spd="med">
    <p:wipe dir="r"/>
  </p:transition>
</p:sldLayout>
</file>

<file path=ppt/slideLayouts/slideLayout2511.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385524745"/>
      </p:ext>
    </p:extLst>
  </p:cSld>
  <p:clrMapOvr>
    <a:masterClrMapping/>
  </p:clrMapOvr>
  <p:transition spd="med">
    <p:wipe dir="r"/>
  </p:transition>
</p:sldLayout>
</file>

<file path=ppt/slideLayouts/slideLayout2512.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77420637"/>
      </p:ext>
    </p:extLst>
  </p:cSld>
  <p:clrMapOvr>
    <a:masterClrMapping/>
  </p:clrMapOvr>
  <p:transition spd="med">
    <p:wipe dir="r"/>
  </p:transition>
</p:sldLayout>
</file>

<file path=ppt/slideLayouts/slideLayout2513.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89988395"/>
      </p:ext>
    </p:extLst>
  </p:cSld>
  <p:clrMapOvr>
    <a:masterClrMapping/>
  </p:clrMapOvr>
  <p:transition spd="med">
    <p:wipe dir="r"/>
  </p:transition>
</p:sldLayout>
</file>

<file path=ppt/slideLayouts/slideLayout2514.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042879399"/>
      </p:ext>
    </p:extLst>
  </p:cSld>
  <p:clrMapOvr>
    <a:masterClrMapping/>
  </p:clrMapOvr>
  <p:transition spd="med">
    <p:wipe dir="r"/>
  </p:transition>
</p:sldLayout>
</file>

<file path=ppt/slideLayouts/slideLayout2515.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97867447"/>
      </p:ext>
    </p:extLst>
  </p:cSld>
  <p:clrMapOvr>
    <a:masterClrMapping/>
  </p:clrMapOvr>
  <p:transition spd="med">
    <p:wipe dir="r"/>
  </p:transition>
</p:sldLayout>
</file>

<file path=ppt/slideLayouts/slideLayout2516.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63152373"/>
      </p:ext>
    </p:extLst>
  </p:cSld>
  <p:clrMapOvr>
    <a:masterClrMapping/>
  </p:clrMapOvr>
  <p:transition spd="med">
    <p:wipe dir="r"/>
  </p:transition>
</p:sldLayout>
</file>

<file path=ppt/slideLayouts/slideLayout2517.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702571652"/>
      </p:ext>
    </p:extLst>
  </p:cSld>
  <p:clrMapOvr>
    <a:masterClrMapping/>
  </p:clrMapOvr>
  <p:transition spd="med">
    <p:wipe dir="r"/>
  </p:transition>
</p:sldLayout>
</file>

<file path=ppt/slideLayouts/slideLayout2518.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7336388"/>
      </p:ext>
    </p:extLst>
  </p:cSld>
  <p:clrMapOvr>
    <a:masterClrMapping/>
  </p:clrMapOvr>
  <p:transition spd="med">
    <p:wipe dir="r"/>
  </p:transition>
</p:sldLayout>
</file>

<file path=ppt/slideLayouts/slideLayout2519.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858103"/>
      </p:ext>
    </p:extLst>
  </p:cSld>
  <p:clrMapOvr>
    <a:masterClrMapping/>
  </p:clrMapOvr>
  <p:transition spd="slow">
    <p:fade/>
  </p:transition>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p:cSld name="Section_Purpl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066" tIns="224066" rIns="224066" bIns="224066" anchor="t">
            <a:normAutofit/>
          </a:bodyPr>
          <a:lstStyle>
            <a:lvl1pPr>
              <a:defRPr sz="2800" b="0">
                <a:solidFill>
                  <a:schemeClr val="tx2"/>
                </a:solidFill>
                <a:latin typeface="Museo For Dell" pitchFamily="2" charset="0"/>
              </a:defRPr>
            </a:lvl1pPr>
          </a:lstStyle>
          <a:p>
            <a:r>
              <a:rPr lang="en-US"/>
              <a:t>Click to edit Master title style</a:t>
            </a:r>
            <a:endParaRPr lang="en-US" dirty="0"/>
          </a:p>
        </p:txBody>
      </p:sp>
      <p:sp>
        <p:nvSpPr>
          <p:cNvPr id="6" name="Slide Number Placeholder 5"/>
          <p:cNvSpPr>
            <a:spLocks noGrp="1"/>
          </p:cNvSpPr>
          <p:nvPr>
            <p:ph type="sldNum" sz="quarter" idx="4"/>
          </p:nvPr>
        </p:nvSpPr>
        <p:spPr>
          <a:xfrm>
            <a:off x="435656" y="4824464"/>
            <a:ext cx="260349" cy="114299"/>
          </a:xfrm>
          <a:prstGeom prst="rect">
            <a:avLst/>
          </a:prstGeom>
        </p:spPr>
        <p:txBody>
          <a:bodyPr vert="horz" lIns="0" tIns="0" rIns="8992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26" bIns="0" rtlCol="0" anchor="ctr"/>
          <a:lstStyle>
            <a:lvl1pPr algn="l">
              <a:defRPr sz="1000">
                <a:solidFill>
                  <a:schemeClr val="bg2">
                    <a:lumMod val="60000"/>
                    <a:lumOff val="40000"/>
                  </a:schemeClr>
                </a:solidFill>
                <a:latin typeface="Museo Sans For Dell" pitchFamily="2" charset="0"/>
              </a:defRPr>
            </a:lvl1pPr>
          </a:lstStyle>
          <a:p>
            <a:endParaRPr lang="en-US" dirty="0">
              <a:solidFill>
                <a:srgbClr val="000000">
                  <a:lumMod val="60000"/>
                  <a:lumOff val="40000"/>
                </a:srgbClr>
              </a:solidFill>
            </a:endParaRPr>
          </a:p>
        </p:txBody>
      </p:sp>
      <p:sp>
        <p:nvSpPr>
          <p:cNvPr id="8" name="Date Placeholder 8"/>
          <p:cNvSpPr>
            <a:spLocks noGrp="1"/>
          </p:cNvSpPr>
          <p:nvPr>
            <p:ph type="dt" sz="half" idx="2"/>
          </p:nvPr>
        </p:nvSpPr>
        <p:spPr>
          <a:xfrm>
            <a:off x="1901417" y="4819705"/>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Tree>
    <p:extLst>
      <p:ext uri="{BB962C8B-B14F-4D97-AF65-F5344CB8AC3E}">
        <p14:creationId xmlns:p14="http://schemas.microsoft.com/office/powerpoint/2010/main" val="2602092178"/>
      </p:ext>
    </p:extLst>
  </p:cSld>
  <p:clrMapOvr>
    <a:masterClrMapping/>
  </p:clrMapOvr>
  <p:transition spd="med">
    <p:wipe dir="r"/>
  </p:transition>
  <p:timing>
    <p:tnLst>
      <p:par>
        <p:cTn id="1" dur="indefinite" restart="never" nodeType="tmRoot"/>
      </p:par>
    </p:tnLst>
  </p:timing>
</p:sldLayout>
</file>

<file path=ppt/slideLayouts/slideLayout2520.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18960321"/>
      </p:ext>
    </p:extLst>
  </p:cSld>
  <p:clrMapOvr>
    <a:masterClrMapping/>
  </p:clrMapOvr>
  <p:transition spd="med">
    <p:wipe dir="r"/>
  </p:transition>
</p:sldLayout>
</file>

<file path=ppt/slideLayouts/slideLayout2521.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546116744"/>
      </p:ext>
    </p:extLst>
  </p:cSld>
  <p:clrMapOvr>
    <a:masterClrMapping/>
  </p:clrMapOvr>
  <p:transition>
    <p:fade/>
  </p:transition>
</p:sldLayout>
</file>

<file path=ppt/slideLayouts/slideLayout2522.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3671428"/>
      </p:ext>
    </p:extLst>
  </p:cSld>
  <p:clrMapOvr>
    <a:masterClrMapping/>
  </p:clrMapOvr>
  <p:transition spd="med">
    <p:wipe dir="r"/>
  </p:transition>
</p:sldLayout>
</file>

<file path=ppt/slideLayouts/slideLayout2523.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0537149"/>
      </p:ext>
    </p:extLst>
  </p:cSld>
  <p:clrMapOvr>
    <a:masterClrMapping/>
  </p:clrMapOvr>
  <p:transition spd="med">
    <p:wipe dir="r"/>
  </p:transition>
</p:sldLayout>
</file>

<file path=ppt/slideLayouts/slideLayout252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3800755562"/>
      </p:ext>
    </p:extLst>
  </p:cSld>
  <p:clrMapOvr>
    <a:masterClrMapping/>
  </p:clrMapOvr>
  <p:transition spd="med">
    <p:wipe dir="r"/>
  </p:transition>
</p:sldLayout>
</file>

<file path=ppt/slideLayouts/slideLayout2525.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782652098"/>
      </p:ext>
    </p:extLst>
  </p:cSld>
  <p:clrMapOvr>
    <a:masterClrMapping/>
  </p:clrMapOvr>
  <p:transition spd="med">
    <p:wipe dir="r"/>
  </p:transition>
</p:sldLayout>
</file>

<file path=ppt/slideLayouts/slideLayout252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66916722"/>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527.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713967275"/>
      </p:ext>
    </p:extLst>
  </p:cSld>
  <p:clrMapOvr>
    <a:masterClrMapping/>
  </p:clrMapOvr>
  <p:transition spd="med">
    <p:wipe dir="r"/>
  </p:transition>
</p:sldLayout>
</file>

<file path=ppt/slideLayouts/slideLayout2528.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2753748"/>
      </p:ext>
    </p:extLst>
  </p:cSld>
  <p:clrMapOvr>
    <a:masterClrMapping/>
  </p:clrMapOvr>
  <p:transition spd="slow">
    <p:fade/>
  </p:transition>
</p:sldLayout>
</file>

<file path=ppt/slideLayouts/slideLayout252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286157"/>
      </p:ext>
    </p:extLst>
  </p:cSld>
  <p:clrMapOvr>
    <a:masterClrMapping/>
  </p:clrMapOvr>
  <p:transition>
    <p:fade/>
  </p:transition>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864827138"/>
      </p:ext>
    </p:extLst>
  </p:cSld>
  <p:clrMapOvr>
    <a:masterClrMapping/>
  </p:clrMapOvr>
  <p:transition spd="med">
    <p:wipe dir="r"/>
  </p:transition>
</p:sldLayout>
</file>

<file path=ppt/slideLayouts/slideLayout253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25380339"/>
      </p:ext>
    </p:extLst>
  </p:cSld>
  <p:clrMapOvr>
    <a:masterClrMapping/>
  </p:clrMapOvr>
  <p:transition spd="med">
    <p:wipe dir="r"/>
  </p:transition>
</p:sldLayout>
</file>

<file path=ppt/slideLayouts/slideLayout253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995972"/>
      </p:ext>
    </p:extLst>
  </p:cSld>
  <p:clrMapOvr>
    <a:masterClrMapping/>
  </p:clrMapOvr>
</p:sldLayout>
</file>

<file path=ppt/slideLayouts/slideLayout253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3196778"/>
      </p:ext>
    </p:extLst>
  </p:cSld>
  <p:clrMapOvr>
    <a:masterClrMapping/>
  </p:clrMapOvr>
  <p:transition spd="med">
    <p:wipe dir="r"/>
  </p:transition>
</p:sldLayout>
</file>

<file path=ppt/slideLayouts/slideLayout253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84918630"/>
      </p:ext>
    </p:extLst>
  </p:cSld>
  <p:clrMapOvr>
    <a:masterClrMapping/>
  </p:clrMapOvr>
  <p:transition spd="med">
    <p:zoom dir="in"/>
  </p:transition>
</p:sldLayout>
</file>

<file path=ppt/slideLayouts/slideLayout253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71535"/>
      </p:ext>
    </p:extLst>
  </p:cSld>
  <p:clrMapOvr>
    <a:masterClrMapping/>
  </p:clrMapOvr>
  <p:transition spd="med">
    <p:zoom dir="in"/>
  </p:transition>
</p:sldLayout>
</file>

<file path=ppt/slideLayouts/slideLayout253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607983890"/>
      </p:ext>
    </p:extLst>
  </p:cSld>
  <p:clrMapOvr>
    <a:masterClrMapping/>
  </p:clrMapOvr>
  <p:transition spd="med">
    <p:wipe dir="r"/>
  </p:transition>
</p:sldLayout>
</file>

<file path=ppt/slideLayouts/slideLayout253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7389368"/>
      </p:ext>
    </p:extLst>
  </p:cSld>
  <p:clrMapOvr>
    <a:masterClrMapping/>
  </p:clrMapOvr>
  <p:transition spd="med">
    <p:wipe dir="r"/>
  </p:transition>
</p:sldLayout>
</file>

<file path=ppt/slideLayouts/slideLayout253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28192801"/>
      </p:ext>
    </p:extLst>
  </p:cSld>
  <p:clrMapOvr>
    <a:masterClrMapping/>
  </p:clrMapOvr>
  <p:transition spd="med">
    <p:wipe dir="r"/>
  </p:transition>
</p:sldLayout>
</file>

<file path=ppt/slideLayouts/slideLayout253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1791155"/>
      </p:ext>
    </p:extLst>
  </p:cSld>
  <p:clrMapOvr>
    <a:masterClrMapping/>
  </p:clrMapOvr>
  <p:transition spd="slow">
    <p:fade/>
  </p:transition>
</p:sldLayout>
</file>

<file path=ppt/slideLayouts/slideLayout253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127675869"/>
      </p:ext>
    </p:extLst>
  </p:cSld>
  <p:clrMapOvr>
    <a:masterClrMapping/>
  </p:clrMapOvr>
  <p:transition spd="med">
    <p:wipe dir="r"/>
  </p:transition>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0467508"/>
      </p:ext>
    </p:extLst>
  </p:cSld>
  <p:clrMapOvr>
    <a:masterClrMapping/>
  </p:clrMapOvr>
  <p:transition spd="med">
    <p:wipe dir="r"/>
  </p:transition>
</p:sldLayout>
</file>

<file path=ppt/slideLayouts/slideLayout254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111"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219917299"/>
      </p:ext>
    </p:extLst>
  </p:cSld>
  <p:clrMapOvr>
    <a:masterClrMapping/>
  </p:clrMapOvr>
  <p:transition spd="med">
    <p:wipe dir="r"/>
  </p:transition>
</p:sldLayout>
</file>

<file path=ppt/slideLayouts/slideLayout254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6" name="Slide Number Placeholder 5"/>
          <p:cNvSpPr>
            <a:spLocks noGrp="1"/>
          </p:cNvSpPr>
          <p:nvPr>
            <p:ph type="sldNum" sz="quarter" idx="11"/>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48616795"/>
      </p:ext>
    </p:extLst>
  </p:cSld>
  <p:clrMapOvr>
    <a:masterClrMapping/>
  </p:clrMapOvr>
  <p:transition spd="med">
    <p:wipe dir="r"/>
  </p:transition>
</p:sldLayout>
</file>

<file path=ppt/slideLayouts/slideLayout254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77" tIns="45488" rIns="90977" bIns="45488" anchor="ctr"/>
          <a:lstStyle/>
          <a:p>
            <a:pPr algn="ctr" defTabSz="683777">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78820349"/>
      </p:ext>
    </p:extLst>
  </p:cSld>
  <p:clrMapOvr>
    <a:masterClrMapping/>
  </p:clrMapOvr>
  <p:transition spd="med">
    <p:wipe dir="r"/>
  </p:transition>
</p:sldLayout>
</file>

<file path=ppt/slideLayouts/slideLayout2543.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65865392"/>
      </p:ext>
    </p:extLst>
  </p:cSld>
  <p:clrMapOvr>
    <a:masterClrMapping/>
  </p:clrMapOvr>
  <p:transition spd="med">
    <p:wipe dir="r"/>
  </p:transition>
</p:sldLayout>
</file>

<file path=ppt/slideLayouts/slideLayout2544.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460" indent="-2304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775884157"/>
      </p:ext>
    </p:extLst>
  </p:cSld>
  <p:clrMapOvr>
    <a:masterClrMapping/>
  </p:clrMapOvr>
  <p:transition spd="med">
    <p:wipe dir="r"/>
  </p:transition>
</p:sldLayout>
</file>

<file path=ppt/slideLayouts/slideLayout2545.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990" tIns="45494" rIns="90990" bIns="45494"/>
          <a:lstStyle/>
          <a:p>
            <a:pPr defTabSz="683777">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47170191"/>
      </p:ext>
    </p:extLst>
  </p:cSld>
  <p:clrMapOvr>
    <a:masterClrMapping/>
  </p:clrMapOvr>
  <p:transition spd="med">
    <p:wipe dir="r"/>
  </p:transition>
</p:sldLayout>
</file>

<file path=ppt/slideLayouts/slideLayout254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9661420"/>
      </p:ext>
    </p:extLst>
  </p:cSld>
  <p:clrMapOvr>
    <a:masterClrMapping/>
  </p:clrMapOvr>
  <p:transition spd="med">
    <p:wipe dir="r"/>
  </p:transition>
</p:sldLayout>
</file>

<file path=ppt/slideLayouts/slideLayout2547.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3904633"/>
      </p:ext>
    </p:extLst>
  </p:cSld>
  <p:clrMapOvr>
    <a:masterClrMapping/>
  </p:clrMapOvr>
  <p:transition spd="med">
    <p:wipe dir="r"/>
  </p:transition>
</p:sldLayout>
</file>

<file path=ppt/slideLayouts/slideLayout254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228" tIns="227228" rIns="227228" bIns="22722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09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09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377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61772546"/>
      </p:ext>
    </p:extLst>
  </p:cSld>
  <p:clrMapOvr>
    <a:masterClrMapping/>
  </p:clrMapOvr>
  <p:transition spd="med">
    <p:wipe dir="r"/>
  </p:transition>
</p:sldLayout>
</file>

<file path=ppt/slideLayouts/slideLayout254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099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777">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099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3777">
              <a:defRPr/>
            </a:pPr>
            <a:fld id="{116A85C1-27ED-4431-8B7E-C187FA0F4681}" type="slidenum">
              <a:rPr lang="en-US" smtClean="0">
                <a:solidFill>
                  <a:srgbClr val="000000">
                    <a:lumMod val="60000"/>
                    <a:lumOff val="40000"/>
                  </a:srgbClr>
                </a:solidFill>
              </a:rPr>
              <a:pPr defTabSz="68377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0980" tIns="45491" rIns="90980" bIns="4549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0990" tIns="45494" rIns="90990" bIns="45494"/>
          <a:lstStyle>
            <a:lvl1pPr eaLnBrk="1" hangingPunct="1">
              <a:defRPr>
                <a:solidFill>
                  <a:srgbClr val="444444"/>
                </a:solidFill>
                <a:latin typeface="Arial" charset="0"/>
                <a:ea typeface="PMingLiU" pitchFamily="18" charset="-120"/>
              </a:defRPr>
            </a:lvl1pPr>
          </a:lstStyle>
          <a:p>
            <a:pPr defTabSz="683777">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0990" tIns="45494" rIns="90990" bIns="45494"/>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34987095"/>
      </p:ext>
    </p:extLst>
  </p:cSld>
  <p:clrMapOvr>
    <a:masterClrMapping/>
  </p:clrMapOvr>
  <p:transition spd="med">
    <p:wipe dir="r"/>
  </p:transition>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85093410"/>
      </p:ext>
    </p:extLst>
  </p:cSld>
  <p:clrMapOvr>
    <a:masterClrMapping/>
  </p:clrMapOvr>
  <p:transition spd="med">
    <p:wipe dir="r"/>
  </p:transition>
</p:sldLayout>
</file>

<file path=ppt/slideLayouts/slideLayout2550.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871" tIns="136484" rIns="136484" bIns="136484" anchor="ctr"/>
          <a:lstStyle/>
          <a:p>
            <a:pPr defTabSz="683777"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990" tIns="45494" rIns="90990" bIns="45494" anchor="ctr"/>
          <a:lstStyle/>
          <a:p>
            <a:pPr defTabSz="683777"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452420796"/>
      </p:ext>
    </p:extLst>
  </p:cSld>
  <p:clrMapOvr>
    <a:masterClrMapping/>
  </p:clrMapOvr>
  <p:transition spd="med">
    <p:wipe dir="r"/>
  </p:transition>
</p:sldLayout>
</file>

<file path=ppt/slideLayouts/slideLayout2551.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388"/>
            <a:ext cx="2895600" cy="274637"/>
          </a:xfrm>
          <a:prstGeom prst="rect">
            <a:avLst/>
          </a:prstGeom>
        </p:spPr>
        <p:txBody>
          <a:bodyPr lIns="90990" tIns="45494" rIns="90990" bIns="45494"/>
          <a:lstStyle>
            <a:lvl1pPr eaLnBrk="1" hangingPunct="1">
              <a:defRPr>
                <a:solidFill>
                  <a:srgbClr val="444444"/>
                </a:solidFill>
                <a:latin typeface="Arial" charset="0"/>
                <a:ea typeface="+mn-ea"/>
              </a:defRPr>
            </a:lvl1pPr>
          </a:lstStyle>
          <a:p>
            <a:pPr defTabSz="683777">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877028605"/>
      </p:ext>
    </p:extLst>
  </p:cSld>
  <p:clrMapOvr>
    <a:masterClrMapping/>
  </p:clrMapOvr>
</p:sldLayout>
</file>

<file path=ppt/slideLayouts/slideLayout2552.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990" tIns="45494" rIns="90990" bIns="45494" anchor="ctr"/>
          <a:lstStyle/>
          <a:p>
            <a:pPr algn="ctr" defTabSz="683777">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671638407"/>
      </p:ext>
    </p:extLst>
  </p:cSld>
  <p:clrMapOvr>
    <a:masterClrMapping/>
  </p:clrMapOvr>
  <p:transition spd="med">
    <p:wipe dir="r"/>
  </p:transition>
</p:sldLayout>
</file>

<file path=ppt/slideLayouts/slideLayout255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601656970"/>
      </p:ext>
    </p:extLst>
  </p:cSld>
  <p:clrMapOvr>
    <a:masterClrMapping/>
  </p:clrMapOvr>
  <p:transition spd="med">
    <p:wipe dir="r"/>
  </p:transition>
</p:sldLayout>
</file>

<file path=ppt/slideLayouts/slideLayout2554.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9948" indent="-23043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004060895"/>
      </p:ext>
    </p:extLst>
  </p:cSld>
  <p:clrMapOvr>
    <a:masterClrMapping/>
  </p:clrMapOvr>
  <p:transition spd="med">
    <p:wipe dir="r"/>
  </p:transition>
</p:sldLayout>
</file>

<file path=ppt/slideLayouts/slideLayout2555.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477" tIns="38738" rIns="77477" bIns="38738"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3777">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4266581994"/>
      </p:ext>
    </p:extLst>
  </p:cSld>
  <p:clrMapOvr>
    <a:masterClrMapping/>
  </p:clrMapOvr>
</p:sldLayout>
</file>

<file path=ppt/slideLayouts/slideLayout2556.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477" tIns="38738" rIns="77477" bIns="38738" anchor="ctr"/>
          <a:lstStyle/>
          <a:p>
            <a:pPr algn="ctr" defTabSz="683777">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477" tIns="38738" rIns="77477" bIns="38738"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3777"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3777"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3767173315"/>
      </p:ext>
    </p:extLst>
  </p:cSld>
  <p:clrMapOvr>
    <a:masterClrMapping/>
  </p:clrMapOvr>
</p:sldLayout>
</file>

<file path=ppt/slideLayouts/slideLayout2557.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358608310"/>
      </p:ext>
    </p:extLst>
  </p:cSld>
  <p:clrMapOvr>
    <a:masterClrMapping/>
  </p:clrMapOvr>
  <p:transition spd="med">
    <p:wipe dir="r"/>
  </p:transition>
</p:sldLayout>
</file>

<file path=ppt/slideLayouts/slideLayout2558.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088"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553027383"/>
      </p:ext>
    </p:extLst>
  </p:cSld>
  <p:clrMapOvr>
    <a:masterClrMapping/>
  </p:clrMapOvr>
  <p:transition spd="med">
    <p:wipe dir="r"/>
  </p:transition>
</p:sldLayout>
</file>

<file path=ppt/slideLayouts/slideLayout2559.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2"/>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6" name="Slide Number Placeholder 5"/>
          <p:cNvSpPr>
            <a:spLocks noGrp="1"/>
          </p:cNvSpPr>
          <p:nvPr>
            <p:ph type="sldNum" sz="quarter" idx="11"/>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50471236"/>
      </p:ext>
    </p:extLst>
  </p:cSld>
  <p:clrMapOvr>
    <a:masterClrMapping/>
  </p:clrMapOvr>
  <p:transition spd="med">
    <p:wipe dir="r"/>
  </p:transition>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4" rIns="0" bIns="44664"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429613930"/>
      </p:ext>
    </p:extLst>
  </p:cSld>
  <p:clrMapOvr>
    <a:masterClrMapping/>
  </p:clrMapOvr>
  <p:transition spd="med">
    <p:wipe dir="r"/>
  </p:transition>
</p:sldLayout>
</file>

<file path=ppt/slideLayouts/slideLayout2560.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23" tIns="45511" rIns="91023" bIns="45511" anchor="ctr"/>
          <a:lstStyle/>
          <a:p>
            <a:pPr algn="ctr" defTabSz="684168">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832975223"/>
      </p:ext>
    </p:extLst>
  </p:cSld>
  <p:clrMapOvr>
    <a:masterClrMapping/>
  </p:clrMapOvr>
  <p:transition spd="med">
    <p:wipe dir="r"/>
  </p:transition>
</p:sldLayout>
</file>

<file path=ppt/slideLayouts/slideLayout256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1"/>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3718115"/>
      </p:ext>
    </p:extLst>
  </p:cSld>
  <p:clrMapOvr>
    <a:masterClrMapping/>
  </p:clrMapOvr>
  <p:transition spd="med">
    <p:wipe dir="r"/>
  </p:transition>
</p:sldLayout>
</file>

<file path=ppt/slideLayouts/slideLayout256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1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8"/>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71782" indent="-230540">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988626371"/>
      </p:ext>
    </p:extLst>
  </p:cSld>
  <p:clrMapOvr>
    <a:masterClrMapping/>
  </p:clrMapOvr>
  <p:transition spd="med">
    <p:wipe dir="r"/>
  </p:transition>
</p:sldLayout>
</file>

<file path=ppt/slideLayouts/slideLayout256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036" tIns="45517" rIns="91036" bIns="45517"/>
          <a:lstStyle/>
          <a:p>
            <a:pPr defTabSz="684168">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67164310"/>
      </p:ext>
    </p:extLst>
  </p:cSld>
  <p:clrMapOvr>
    <a:masterClrMapping/>
  </p:clrMapOvr>
  <p:transition spd="med">
    <p:wipe dir="r"/>
  </p:transition>
</p:sldLayout>
</file>

<file path=ppt/slideLayouts/slideLayout256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87734106"/>
      </p:ext>
    </p:extLst>
  </p:cSld>
  <p:clrMapOvr>
    <a:masterClrMapping/>
  </p:clrMapOvr>
  <p:transition spd="med">
    <p:wipe dir="r"/>
  </p:transition>
</p:sldLayout>
</file>

<file path=ppt/slideLayouts/slideLayout2565.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3"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95496857"/>
      </p:ext>
    </p:extLst>
  </p:cSld>
  <p:clrMapOvr>
    <a:masterClrMapping/>
  </p:clrMapOvr>
  <p:transition spd="med">
    <p:wipe dir="r"/>
  </p:transition>
</p:sldLayout>
</file>

<file path=ppt/slideLayouts/slideLayout256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7366" tIns="227366" rIns="227366" bIns="227366">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91023"/>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91023"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841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53856345"/>
      </p:ext>
    </p:extLst>
  </p:cSld>
  <p:clrMapOvr>
    <a:masterClrMapping/>
  </p:clrMapOvr>
  <p:transition spd="med">
    <p:wipe dir="r"/>
  </p:transition>
</p:sldLayout>
</file>

<file path=ppt/slideLayouts/slideLayout256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91036"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4168">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91036"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84168">
              <a:defRPr/>
            </a:pPr>
            <a:fld id="{116A85C1-27ED-4431-8B7E-C187FA0F4681}" type="slidenum">
              <a:rPr lang="en-US" smtClean="0">
                <a:solidFill>
                  <a:srgbClr val="000000">
                    <a:lumMod val="60000"/>
                    <a:lumOff val="40000"/>
                  </a:srgbClr>
                </a:solidFill>
              </a:rPr>
              <a:pPr defTabSz="684168">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91026" tIns="45514" rIns="91026" bIns="45514"/>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91036" tIns="45517" rIns="91036" bIns="45517"/>
          <a:lstStyle>
            <a:lvl1pPr eaLnBrk="1" hangingPunct="1">
              <a:defRPr>
                <a:solidFill>
                  <a:srgbClr val="444444"/>
                </a:solidFill>
                <a:latin typeface="Arial" charset="0"/>
                <a:ea typeface="PMingLiU" pitchFamily="18" charset="-120"/>
              </a:defRPr>
            </a:lvl1pPr>
          </a:lstStyle>
          <a:p>
            <a:pPr defTabSz="684168">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91036" tIns="45517" rIns="91036" bIns="45517"/>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7883394"/>
      </p:ext>
    </p:extLst>
  </p:cSld>
  <p:clrMapOvr>
    <a:masterClrMapping/>
  </p:clrMapOvr>
  <p:transition spd="med">
    <p:wipe dir="r"/>
  </p:transition>
</p:sldLayout>
</file>

<file path=ppt/slideLayouts/slideLayout2568.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81975" tIns="136553" rIns="136553" bIns="136553" anchor="ctr"/>
          <a:lstStyle/>
          <a:p>
            <a:pPr defTabSz="684168"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1036" tIns="45517" rIns="91036" bIns="45517" anchor="ctr"/>
          <a:lstStyle/>
          <a:p>
            <a:pPr defTabSz="684168"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3"/>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858052405"/>
      </p:ext>
    </p:extLst>
  </p:cSld>
  <p:clrMapOvr>
    <a:masterClrMapping/>
  </p:clrMapOvr>
  <p:transition spd="med">
    <p:wipe dir="r"/>
  </p:transition>
</p:sldLayout>
</file>

<file path=ppt/slideLayouts/slideLayout2569.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365"/>
            <a:ext cx="2895600" cy="274637"/>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743862914"/>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4" rIns="0" bIns="4466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48571907"/>
      </p:ext>
    </p:extLst>
  </p:cSld>
  <p:clrMapOvr>
    <a:masterClrMapping/>
  </p:clrMapOvr>
  <p:transition spd="med">
    <p:wipe dir="r"/>
  </p:transition>
</p:sldLayout>
</file>

<file path=ppt/slideLayouts/slideLayout2570.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036" tIns="45517" rIns="91036" bIns="45517" anchor="ctr"/>
          <a:lstStyle/>
          <a:p>
            <a:pPr algn="ctr" defTabSz="684168">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870583913"/>
      </p:ext>
    </p:extLst>
  </p:cSld>
  <p:clrMapOvr>
    <a:masterClrMapping/>
  </p:clrMapOvr>
  <p:transition spd="med">
    <p:wipe dir="r"/>
  </p:transition>
</p:sldLayout>
</file>

<file path=ppt/slideLayouts/slideLayout2571.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984974965"/>
      </p:ext>
    </p:extLst>
  </p:cSld>
  <p:clrMapOvr>
    <a:masterClrMapping/>
  </p:clrMapOvr>
  <p:transition spd="med">
    <p:wipe dir="r"/>
  </p:transition>
</p:sldLayout>
</file>

<file path=ppt/slideLayouts/slideLayout2572.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0270" indent="-230571">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499607744"/>
      </p:ext>
    </p:extLst>
  </p:cSld>
  <p:clrMapOvr>
    <a:masterClrMapping/>
  </p:clrMapOvr>
  <p:transition spd="med">
    <p:wipe dir="r"/>
  </p:transition>
</p:sldLayout>
</file>

<file path=ppt/slideLayouts/slideLayout2573.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7523" tIns="38761" rIns="77523" bIns="38761"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84168">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453375584"/>
      </p:ext>
    </p:extLst>
  </p:cSld>
  <p:clrMapOvr>
    <a:masterClrMapping/>
  </p:clrMapOvr>
</p:sldLayout>
</file>

<file path=ppt/slideLayouts/slideLayout2574.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7523" tIns="38761" rIns="77523" bIns="38761" anchor="ctr"/>
          <a:lstStyle/>
          <a:p>
            <a:pPr algn="ctr" defTabSz="684168">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7523" tIns="38761" rIns="77523" bIns="38761"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84168"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84168"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916248507"/>
      </p:ext>
    </p:extLst>
  </p:cSld>
  <p:clrMapOvr>
    <a:masterClrMapping/>
  </p:clrMapOvr>
</p:sldLayout>
</file>

<file path=ppt/slideLayouts/slideLayout2575.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7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59736948"/>
      </p:ext>
    </p:extLst>
  </p:cSld>
  <p:clrMapOvr>
    <a:masterClrMapping/>
  </p:clrMapOvr>
  <p:transition spd="med">
    <p:wipe dir="r"/>
  </p:transition>
</p:sldLayout>
</file>

<file path=ppt/slideLayouts/slideLayout257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15219285"/>
      </p:ext>
    </p:extLst>
  </p:cSld>
  <p:clrMapOvr>
    <a:masterClrMapping/>
  </p:clrMapOvr>
  <p:transition spd="med">
    <p:wipe dir="r"/>
  </p:transition>
</p:sldLayout>
</file>

<file path=ppt/slideLayouts/slideLayout257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61306045"/>
      </p:ext>
    </p:extLst>
  </p:cSld>
  <p:clrMapOvr>
    <a:masterClrMapping/>
  </p:clrMapOvr>
  <p:transition spd="med">
    <p:wipe dir="r"/>
  </p:transition>
</p:sldLayout>
</file>

<file path=ppt/slideLayouts/slideLayout257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89923887"/>
      </p:ext>
    </p:extLst>
  </p:cSld>
  <p:clrMapOvr>
    <a:masterClrMapping/>
  </p:clrMapOvr>
  <p:transition spd="med">
    <p:wipe dir="r"/>
  </p:transition>
</p:sldLayout>
</file>

<file path=ppt/slideLayouts/slideLayout257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74406695"/>
      </p:ext>
    </p:extLst>
  </p:cSld>
  <p:clrMapOvr>
    <a:masterClrMapping/>
  </p:clrMapOvr>
  <p:transition spd="med">
    <p:wipe dir="r"/>
  </p:transition>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4" rIns="0" bIns="44664">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2"/>
            <a:ext cx="7960422"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54417996"/>
      </p:ext>
    </p:extLst>
  </p:cSld>
  <p:clrMapOvr>
    <a:masterClrMapping/>
  </p:clrMapOvr>
  <p:transition spd="med">
    <p:wipe dir="r"/>
  </p:transition>
</p:sldLayout>
</file>

<file path=ppt/slideLayouts/slideLayout258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66211855"/>
      </p:ext>
    </p:extLst>
  </p:cSld>
  <p:clrMapOvr>
    <a:masterClrMapping/>
  </p:clrMapOvr>
  <p:transition spd="med">
    <p:wipe dir="r"/>
  </p:transition>
</p:sldLayout>
</file>

<file path=ppt/slideLayouts/slideLayout258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77859272"/>
      </p:ext>
    </p:extLst>
  </p:cSld>
  <p:clrMapOvr>
    <a:masterClrMapping/>
  </p:clrMapOvr>
  <p:transition spd="med">
    <p:wipe dir="r"/>
  </p:transition>
</p:sldLayout>
</file>

<file path=ppt/slideLayouts/slideLayout258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24706578"/>
      </p:ext>
    </p:extLst>
  </p:cSld>
  <p:clrMapOvr>
    <a:masterClrMapping/>
  </p:clrMapOvr>
  <p:transition spd="med">
    <p:wipe dir="r"/>
  </p:transition>
</p:sldLayout>
</file>

<file path=ppt/slideLayouts/slideLayout258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8329043"/>
      </p:ext>
    </p:extLst>
  </p:cSld>
  <p:clrMapOvr>
    <a:masterClrMapping/>
  </p:clrMapOvr>
  <p:transition spd="med">
    <p:wipe dir="r"/>
  </p:transition>
</p:sldLayout>
</file>

<file path=ppt/slideLayouts/slideLayout258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92210424"/>
      </p:ext>
    </p:extLst>
  </p:cSld>
  <p:clrMapOvr>
    <a:masterClrMapping/>
  </p:clrMapOvr>
  <p:transition spd="med">
    <p:wipe dir="r"/>
  </p:transition>
</p:sldLayout>
</file>

<file path=ppt/slideLayouts/slideLayout258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02926901"/>
      </p:ext>
    </p:extLst>
  </p:cSld>
  <p:clrMapOvr>
    <a:masterClrMapping/>
  </p:clrMapOvr>
  <p:transition spd="med">
    <p:wipe dir="r"/>
  </p:transition>
</p:sldLayout>
</file>

<file path=ppt/slideLayouts/slideLayout258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102744794"/>
      </p:ext>
    </p:extLst>
  </p:cSld>
  <p:clrMapOvr>
    <a:masterClrMapping/>
  </p:clrMapOvr>
  <p:transition spd="med">
    <p:wipe dir="r"/>
  </p:transition>
</p:sldLayout>
</file>

<file path=ppt/slideLayouts/slideLayout258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6316228"/>
      </p:ext>
    </p:extLst>
  </p:cSld>
  <p:clrMapOvr>
    <a:masterClrMapping/>
  </p:clrMapOvr>
  <p:transition spd="med">
    <p:wipe dir="r"/>
  </p:transition>
</p:sldLayout>
</file>

<file path=ppt/slideLayouts/slideLayout258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88442643"/>
      </p:ext>
    </p:extLst>
  </p:cSld>
  <p:clrMapOvr>
    <a:masterClrMapping/>
  </p:clrMapOvr>
  <p:transition spd="med">
    <p:wipe dir="r"/>
  </p:transition>
</p:sldLayout>
</file>

<file path=ppt/slideLayouts/slideLayout258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430766857"/>
      </p:ext>
    </p:extLst>
  </p:cSld>
  <p:clrMapOvr>
    <a:masterClrMapping/>
  </p:clrMapOvr>
  <p:transition spd="med">
    <p:wipe dir="r"/>
  </p:transition>
</p:sldLayout>
</file>

<file path=ppt/slideLayouts/slideLayout25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21807851"/>
      </p:ext>
    </p:extLst>
  </p:cSld>
  <p:clrMapOvr>
    <a:masterClrMapping/>
  </p:clrMapOvr>
  <p:transition spd="med">
    <p:wipe dir="r"/>
  </p:transition>
</p:sldLayout>
</file>

<file path=ppt/slideLayouts/slideLayout259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03414080"/>
      </p:ext>
    </p:extLst>
  </p:cSld>
  <p:clrMapOvr>
    <a:masterClrMapping/>
  </p:clrMapOvr>
  <p:transition spd="med">
    <p:wipe dir="r"/>
  </p:transition>
</p:sldLayout>
</file>

<file path=ppt/slideLayouts/slideLayout259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05666804"/>
      </p:ext>
    </p:extLst>
  </p:cSld>
  <p:clrMapOvr>
    <a:masterClrMapping/>
  </p:clrMapOvr>
  <p:transition spd="med">
    <p:wipe dir="r"/>
  </p:transition>
</p:sldLayout>
</file>

<file path=ppt/slideLayouts/slideLayout259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56382855"/>
      </p:ext>
    </p:extLst>
  </p:cSld>
  <p:clrMapOvr>
    <a:masterClrMapping/>
  </p:clrMapOvr>
  <p:transition spd="med">
    <p:wipe dir="r"/>
  </p:transition>
</p:sldLayout>
</file>

<file path=ppt/slideLayouts/slideLayout259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06655089"/>
      </p:ext>
    </p:extLst>
  </p:cSld>
  <p:clrMapOvr>
    <a:masterClrMapping/>
  </p:clrMapOvr>
  <p:transition spd="med">
    <p:wipe dir="r"/>
  </p:transition>
</p:sldLayout>
</file>

<file path=ppt/slideLayouts/slideLayout259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55900097"/>
      </p:ext>
    </p:extLst>
  </p:cSld>
  <p:clrMapOvr>
    <a:masterClrMapping/>
  </p:clrMapOvr>
  <p:transition spd="med">
    <p:wipe dir="r"/>
  </p:transition>
</p:sldLayout>
</file>

<file path=ppt/slideLayouts/slideLayout259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717815540"/>
      </p:ext>
    </p:extLst>
  </p:cSld>
  <p:clrMapOvr>
    <a:masterClrMapping/>
  </p:clrMapOvr>
  <p:transition spd="med">
    <p:wipe dir="r"/>
  </p:transition>
</p:sldLayout>
</file>

<file path=ppt/slideLayouts/slideLayout259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39859146"/>
      </p:ext>
    </p:extLst>
  </p:cSld>
  <p:clrMapOvr>
    <a:masterClrMapping/>
  </p:clrMapOvr>
  <p:transition spd="med">
    <p:wipe dir="r"/>
  </p:transition>
</p:sldLayout>
</file>

<file path=ppt/slideLayouts/slideLayout259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363844"/>
      </p:ext>
    </p:extLst>
  </p:cSld>
  <p:clrMapOvr>
    <a:masterClrMapping/>
  </p:clrMapOvr>
  <p:transition spd="med">
    <p:wipe dir="r"/>
  </p:transition>
</p:sldLayout>
</file>

<file path=ppt/slideLayouts/slideLayout259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801049451"/>
      </p:ext>
    </p:extLst>
  </p:cSld>
  <p:clrMapOvr>
    <a:masterClrMapping/>
  </p:clrMapOvr>
  <p:transition spd="slow">
    <p:fade/>
  </p:transition>
</p:sldLayout>
</file>

<file path=ppt/slideLayouts/slideLayout259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08226772"/>
      </p:ext>
    </p:extLst>
  </p:cSld>
  <p:clrMapOvr>
    <a:masterClrMapping/>
  </p:clrMapOvr>
  <p:transition spd="med">
    <p:wipe dir="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990907400"/>
      </p:ext>
    </p:extLst>
  </p:cSld>
  <p:clrMapOvr>
    <a:masterClrMapping/>
  </p:clrMapOvr>
  <p:transition spd="med">
    <p:wipe dir="r"/>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53881400"/>
      </p:ext>
    </p:extLst>
  </p:cSld>
  <p:clrMapOvr>
    <a:masterClrMapping/>
  </p:clrMapOvr>
  <p:transition spd="med">
    <p:wipe dir="r"/>
  </p:transition>
</p:sldLayout>
</file>

<file path=ppt/slideLayouts/slideLayout260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55299872"/>
      </p:ext>
    </p:extLst>
  </p:cSld>
  <p:clrMapOvr>
    <a:masterClrMapping/>
  </p:clrMapOvr>
  <p:transition>
    <p:fade/>
  </p:transition>
</p:sldLayout>
</file>

<file path=ppt/slideLayouts/slideLayout260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49272066"/>
      </p:ext>
    </p:extLst>
  </p:cSld>
  <p:clrMapOvr>
    <a:masterClrMapping/>
  </p:clrMapOvr>
  <p:transition spd="med">
    <p:wipe dir="r"/>
  </p:transition>
</p:sldLayout>
</file>

<file path=ppt/slideLayouts/slideLayout260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605999306"/>
      </p:ext>
    </p:extLst>
  </p:cSld>
  <p:clrMapOvr>
    <a:masterClrMapping/>
  </p:clrMapOvr>
  <p:transition spd="med">
    <p:wipe dir="r"/>
  </p:transition>
</p:sldLayout>
</file>

<file path=ppt/slideLayouts/slideLayout260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91908850"/>
      </p:ext>
    </p:extLst>
  </p:cSld>
  <p:clrMapOvr>
    <a:masterClrMapping/>
  </p:clrMapOvr>
  <p:transition spd="med">
    <p:wipe dir="r"/>
  </p:transition>
</p:sldLayout>
</file>

<file path=ppt/slideLayouts/slideLayout260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119036947"/>
      </p:ext>
    </p:extLst>
  </p:cSld>
  <p:clrMapOvr>
    <a:masterClrMapping/>
  </p:clrMapOvr>
  <p:transition spd="med">
    <p:wipe dir="r"/>
  </p:transition>
</p:sldLayout>
</file>

<file path=ppt/slideLayouts/slideLayout260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738822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60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485329975"/>
      </p:ext>
    </p:extLst>
  </p:cSld>
  <p:clrMapOvr>
    <a:masterClrMapping/>
  </p:clrMapOvr>
  <p:transition spd="med">
    <p:wipe dir="r"/>
  </p:transition>
</p:sldLayout>
</file>

<file path=ppt/slideLayouts/slideLayout260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7411405"/>
      </p:ext>
    </p:extLst>
  </p:cSld>
  <p:clrMapOvr>
    <a:masterClrMapping/>
  </p:clrMapOvr>
  <p:transition spd="slow">
    <p:fade/>
  </p:transition>
</p:sldLayout>
</file>

<file path=ppt/slideLayouts/slideLayout2608.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1249210"/>
      </p:ext>
    </p:extLst>
  </p:cSld>
  <p:clrMapOvr>
    <a:masterClrMapping/>
  </p:clrMapOvr>
  <p:transition>
    <p:fade/>
  </p:transition>
</p:sldLayout>
</file>

<file path=ppt/slideLayouts/slideLayout2609.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3516444"/>
      </p:ext>
    </p:extLst>
  </p:cSld>
  <p:clrMapOvr>
    <a:masterClrMapping/>
  </p:clrMapOvr>
  <p:transition spd="med">
    <p:wipe dir="r"/>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4" rIns="0" bIns="44664"/>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746177"/>
      </p:ext>
    </p:extLst>
  </p:cSld>
  <p:clrMapOvr>
    <a:masterClrMapping/>
  </p:clrMapOvr>
  <p:transition spd="med">
    <p:wipe dir="r"/>
  </p:transition>
</p:sldLayout>
</file>

<file path=ppt/slideLayouts/slideLayout2610.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002622"/>
      </p:ext>
    </p:extLst>
  </p:cSld>
  <p:clrMapOvr>
    <a:masterClrMapping/>
  </p:clrMapOvr>
</p:sldLayout>
</file>

<file path=ppt/slideLayouts/slideLayout2611.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5798870"/>
      </p:ext>
    </p:extLst>
  </p:cSld>
  <p:clrMapOvr>
    <a:masterClrMapping/>
  </p:clrMapOvr>
  <p:transition spd="med">
    <p:wipe dir="r"/>
  </p:transition>
</p:sldLayout>
</file>

<file path=ppt/slideLayouts/slideLayout261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754979325"/>
      </p:ext>
    </p:extLst>
  </p:cSld>
  <p:clrMapOvr>
    <a:masterClrMapping/>
  </p:clrMapOvr>
  <p:transition spd="med">
    <p:zoom dir="in"/>
  </p:transition>
</p:sldLayout>
</file>

<file path=ppt/slideLayouts/slideLayout2613.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3949529"/>
      </p:ext>
    </p:extLst>
  </p:cSld>
  <p:clrMapOvr>
    <a:masterClrMapping/>
  </p:clrMapOvr>
  <p:transition spd="med">
    <p:zoom dir="in"/>
  </p:transition>
</p:sldLayout>
</file>

<file path=ppt/slideLayouts/slideLayout2614.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725136977"/>
      </p:ext>
    </p:extLst>
  </p:cSld>
  <p:clrMapOvr>
    <a:masterClrMapping/>
  </p:clrMapOvr>
  <p:transition spd="med">
    <p:wipe dir="r"/>
  </p:transition>
</p:sldLayout>
</file>

<file path=ppt/slideLayouts/slideLayout2615.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764278"/>
      </p:ext>
    </p:extLst>
  </p:cSld>
  <p:clrMapOvr>
    <a:masterClrMapping/>
  </p:clrMapOvr>
  <p:transition spd="med">
    <p:wipe dir="r"/>
  </p:transition>
</p:sldLayout>
</file>

<file path=ppt/slideLayouts/slideLayout2616.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26839206"/>
      </p:ext>
    </p:extLst>
  </p:cSld>
  <p:clrMapOvr>
    <a:masterClrMapping/>
  </p:clrMapOvr>
  <p:transition spd="med">
    <p:wipe dir="r"/>
  </p:transition>
</p:sldLayout>
</file>

<file path=ppt/slideLayouts/slideLayout2617.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7783942"/>
      </p:ext>
    </p:extLst>
  </p:cSld>
  <p:clrMapOvr>
    <a:masterClrMapping/>
  </p:clrMapOvr>
  <p:transition spd="slow">
    <p:fade/>
  </p:transition>
</p:sldLayout>
</file>

<file path=ppt/slideLayouts/slideLayout2618.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841854822"/>
      </p:ext>
    </p:extLst>
  </p:cSld>
  <p:clrMapOvr>
    <a:masterClrMapping/>
  </p:clrMapOvr>
  <p:transition spd="med">
    <p:wipe dir="r"/>
  </p:transition>
</p:sldLayout>
</file>

<file path=ppt/slideLayouts/slideLayout2619.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80" tIns="34290" rIns="68580" bIns="34290"/>
          <a:lstStyle>
            <a:lvl1pPr eaLnBrk="0" hangingPunct="0">
              <a:defRPr>
                <a:ea typeface="SimSun" pitchFamily="2" charset="-122"/>
              </a:defRPr>
            </a:lvl1pPr>
          </a:lstStyle>
          <a:p>
            <a:pPr defTabSz="677606" fontAlgn="auto">
              <a:spcBef>
                <a:spcPts val="0"/>
              </a:spcBef>
              <a:spcAft>
                <a:spcPts val="0"/>
              </a:spcAft>
              <a:defRPr/>
            </a:pPr>
            <a:fld id="{0C9F1198-C61D-48C6-883B-2CC947E0DB39}" type="slidenum">
              <a:rPr lang="en-US" altLang="zh-TW" sz="1400">
                <a:solidFill>
                  <a:srgbClr val="444444"/>
                </a:solidFill>
                <a:latin typeface="Arial"/>
              </a:rPr>
              <a:pPr defTabSz="677606"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en-US" altLang="zh-TW"/>
          </a:p>
        </p:txBody>
      </p:sp>
    </p:spTree>
    <p:extLst>
      <p:ext uri="{BB962C8B-B14F-4D97-AF65-F5344CB8AC3E}">
        <p14:creationId xmlns:p14="http://schemas.microsoft.com/office/powerpoint/2010/main" val="2748600757"/>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4" rIns="0" bIns="44664"/>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2"/>
            <a:ext cx="4305300" cy="313267"/>
          </a:xfrm>
          <a:prstGeom prst="rect">
            <a:avLst/>
          </a:prstGeom>
        </p:spPr>
        <p:txBody>
          <a:bodyPr lIns="0" tIns="44664" rIns="0" bIns="44664" anchor="t" anchorCtr="0"/>
          <a:lstStyle>
            <a:lvl1pPr marL="222266" indent="-222266">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62" indent="-165639">
              <a:lnSpc>
                <a:spcPct val="100000"/>
              </a:lnSpc>
              <a:spcBef>
                <a:spcPts val="300"/>
              </a:spcBef>
              <a:spcAft>
                <a:spcPts val="0"/>
              </a:spcAft>
              <a:buClr>
                <a:srgbClr val="808080"/>
              </a:buClr>
              <a:defRPr>
                <a:latin typeface="+mn-lt"/>
                <a:ea typeface="Arial"/>
              </a:defRPr>
            </a:lvl3pPr>
            <a:lvl4pPr marL="1226375" indent="-22385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49408375"/>
      </p:ext>
    </p:extLst>
  </p:cSld>
  <p:clrMapOvr>
    <a:masterClrMapping/>
  </p:clrMapOvr>
  <p:transition spd="med">
    <p:wipe dir="r"/>
  </p:transition>
</p:sldLayout>
</file>

<file path=ppt/slideLayouts/slideLayout2620.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77030386"/>
      </p:ext>
    </p:extLst>
  </p:cSld>
  <p:clrMapOvr>
    <a:masterClrMapping/>
  </p:clrMapOvr>
  <p:transition spd="med">
    <p:wipe dir="r"/>
  </p:transition>
</p:sldLayout>
</file>

<file path=ppt/slideLayouts/slideLayout2621.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41714821"/>
      </p:ext>
    </p:extLst>
  </p:cSld>
  <p:clrMapOvr>
    <a:masterClrMapping/>
  </p:clrMapOvr>
  <p:transition spd="med">
    <p:wipe dir="r"/>
  </p:transition>
</p:sldLayout>
</file>

<file path=ppt/slideLayouts/slideLayout2622.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46373340"/>
      </p:ext>
    </p:extLst>
  </p:cSld>
  <p:clrMapOvr>
    <a:masterClrMapping/>
  </p:clrMapOvr>
  <p:transition spd="med">
    <p:wipe dir="r"/>
  </p:transition>
</p:sldLayout>
</file>

<file path=ppt/slideLayouts/slideLayout2623.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117258081"/>
      </p:ext>
    </p:extLst>
  </p:cSld>
  <p:clrMapOvr>
    <a:masterClrMapping/>
  </p:clrMapOvr>
  <p:transition spd="med">
    <p:wipe dir="r"/>
  </p:transition>
</p:sldLayout>
</file>

<file path=ppt/slideLayouts/slideLayout2624.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99612752"/>
      </p:ext>
    </p:extLst>
  </p:cSld>
  <p:clrMapOvr>
    <a:masterClrMapping/>
  </p:clrMapOvr>
  <p:transition spd="med">
    <p:wipe dir="r"/>
  </p:transition>
</p:sldLayout>
</file>

<file path=ppt/slideLayouts/slideLayout2625.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14124327"/>
      </p:ext>
    </p:extLst>
  </p:cSld>
  <p:clrMapOvr>
    <a:masterClrMapping/>
  </p:clrMapOvr>
  <p:transition spd="med">
    <p:wipe dir="r"/>
  </p:transition>
</p:sldLayout>
</file>

<file path=ppt/slideLayouts/slideLayout2626.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04472936"/>
      </p:ext>
    </p:extLst>
  </p:cSld>
  <p:clrMapOvr>
    <a:masterClrMapping/>
  </p:clrMapOvr>
  <p:transition spd="med">
    <p:wipe dir="r"/>
  </p:transition>
</p:sldLayout>
</file>

<file path=ppt/slideLayouts/slideLayout2627.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81575553"/>
      </p:ext>
    </p:extLst>
  </p:cSld>
  <p:clrMapOvr>
    <a:masterClrMapping/>
  </p:clrMapOvr>
  <p:transition spd="med">
    <p:wipe dir="r"/>
  </p:transition>
</p:sldLayout>
</file>

<file path=ppt/slideLayouts/slideLayout2628.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28034833"/>
      </p:ext>
    </p:extLst>
  </p:cSld>
  <p:clrMapOvr>
    <a:masterClrMapping/>
  </p:clrMapOvr>
  <p:transition spd="med">
    <p:wipe dir="r"/>
  </p:transition>
</p:sldLayout>
</file>

<file path=ppt/slideLayouts/slideLayout262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8758775"/>
      </p:ext>
    </p:extLst>
  </p:cSld>
  <p:clrMapOvr>
    <a:masterClrMapping/>
  </p:clrMapOvr>
  <p:transition spd="med">
    <p:wipe dir="r"/>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4" rIns="0" bIns="44664"/>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113593034"/>
      </p:ext>
    </p:extLst>
  </p:cSld>
  <p:clrMapOvr>
    <a:masterClrMapping/>
  </p:clrMapOvr>
  <p:transition spd="med">
    <p:wipe dir="r"/>
  </p:transition>
</p:sldLayout>
</file>

<file path=ppt/slideLayouts/slideLayout2630.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214685852"/>
      </p:ext>
    </p:extLst>
  </p:cSld>
  <p:clrMapOvr>
    <a:masterClrMapping/>
  </p:clrMapOvr>
  <p:transition spd="med">
    <p:wipe dir="r"/>
  </p:transition>
</p:sldLayout>
</file>

<file path=ppt/slideLayouts/slideLayout26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85914670"/>
      </p:ext>
    </p:extLst>
  </p:cSld>
  <p:clrMapOvr>
    <a:masterClrMapping/>
  </p:clrMapOvr>
  <p:transition spd="med">
    <p:wipe dir="r"/>
  </p:transition>
</p:sldLayout>
</file>

<file path=ppt/slideLayouts/slideLayout2632.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47259252"/>
      </p:ext>
    </p:extLst>
  </p:cSld>
  <p:clrMapOvr>
    <a:masterClrMapping/>
  </p:clrMapOvr>
  <p:transition spd="med">
    <p:wipe dir="r"/>
  </p:transition>
</p:sldLayout>
</file>

<file path=ppt/slideLayouts/slideLayout263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05247961"/>
      </p:ext>
    </p:extLst>
  </p:cSld>
  <p:clrMapOvr>
    <a:masterClrMapping/>
  </p:clrMapOvr>
  <p:transition spd="med">
    <p:wipe dir="r"/>
  </p:transition>
</p:sldLayout>
</file>

<file path=ppt/slideLayouts/slideLayout263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07899626"/>
      </p:ext>
    </p:extLst>
  </p:cSld>
  <p:clrMapOvr>
    <a:masterClrMapping/>
  </p:clrMapOvr>
  <p:transition spd="med">
    <p:wipe dir="r"/>
  </p:transition>
</p:sldLayout>
</file>

<file path=ppt/slideLayouts/slideLayout2635.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60161044"/>
      </p:ext>
    </p:extLst>
  </p:cSld>
  <p:clrMapOvr>
    <a:masterClrMapping/>
  </p:clrMapOvr>
  <p:transition spd="med">
    <p:wipe dir="r"/>
  </p:transition>
</p:sldLayout>
</file>

<file path=ppt/slideLayouts/slideLayout2636.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200355081"/>
      </p:ext>
    </p:extLst>
  </p:cSld>
  <p:clrMapOvr>
    <a:masterClrMapping/>
  </p:clrMapOvr>
  <p:transition spd="med">
    <p:wipe dir="r"/>
  </p:transition>
</p:sldLayout>
</file>

<file path=ppt/slideLayouts/slideLayout2637.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98303042"/>
      </p:ext>
    </p:extLst>
  </p:cSld>
  <p:clrMapOvr>
    <a:masterClrMapping/>
  </p:clrMapOvr>
  <p:transition spd="med">
    <p:wipe dir="r"/>
  </p:transition>
</p:sldLayout>
</file>

<file path=ppt/slideLayouts/slideLayout2638.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21436799"/>
      </p:ext>
    </p:extLst>
  </p:cSld>
  <p:clrMapOvr>
    <a:masterClrMapping/>
  </p:clrMapOvr>
  <p:transition spd="med">
    <p:wipe dir="r"/>
  </p:transition>
</p:sldLayout>
</file>

<file path=ppt/slideLayouts/slideLayout2639.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78889693"/>
      </p:ext>
    </p:extLst>
  </p:cSld>
  <p:clrMapOvr>
    <a:masterClrMapping/>
  </p:clrMapOvr>
  <p:transition spd="med">
    <p:wipe dir="r"/>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5393267"/>
      </p:ext>
    </p:extLst>
  </p:cSld>
  <p:clrMapOvr>
    <a:masterClrMapping/>
  </p:clrMapOvr>
  <p:transition spd="med">
    <p:wipe dir="r"/>
  </p:transition>
</p:sldLayout>
</file>

<file path=ppt/slideLayouts/slideLayout2640.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037258539"/>
      </p:ext>
    </p:extLst>
  </p:cSld>
  <p:clrMapOvr>
    <a:masterClrMapping/>
  </p:clrMapOvr>
  <p:transition spd="med">
    <p:wipe dir="r"/>
  </p:transition>
</p:sldLayout>
</file>

<file path=ppt/slideLayouts/slideLayout2641.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014641777"/>
      </p:ext>
    </p:extLst>
  </p:cSld>
  <p:clrMapOvr>
    <a:masterClrMapping/>
  </p:clrMapOvr>
  <p:transition spd="med">
    <p:wipe dir="r"/>
  </p:transition>
</p:sldLayout>
</file>

<file path=ppt/slideLayouts/slideLayout2642.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384714199"/>
      </p:ext>
    </p:extLst>
  </p:cSld>
  <p:clrMapOvr>
    <a:masterClrMapping/>
  </p:clrMapOvr>
  <p:transition spd="med">
    <p:wipe dir="r"/>
  </p:transition>
</p:sldLayout>
</file>

<file path=ppt/slideLayouts/slideLayout264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090107080"/>
      </p:ext>
    </p:extLst>
  </p:cSld>
  <p:clrMapOvr>
    <a:masterClrMapping/>
  </p:clrMapOvr>
  <p:transition spd="med">
    <p:wipe dir="r"/>
  </p:transition>
</p:sldLayout>
</file>

<file path=ppt/slideLayouts/slideLayout264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621916068"/>
      </p:ext>
    </p:extLst>
  </p:cSld>
  <p:clrMapOvr>
    <a:masterClrMapping/>
  </p:clrMapOvr>
  <p:transition spd="med">
    <p:wipe dir="r"/>
  </p:transition>
</p:sldLayout>
</file>

<file path=ppt/slideLayouts/slideLayout2645.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89019967"/>
      </p:ext>
    </p:extLst>
  </p:cSld>
  <p:clrMapOvr>
    <a:masterClrMapping/>
  </p:clrMapOvr>
  <p:transition spd="med">
    <p:wipe dir="r"/>
  </p:transition>
</p:sldLayout>
</file>

<file path=ppt/slideLayouts/slideLayout2646.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87180894"/>
      </p:ext>
    </p:extLst>
  </p:cSld>
  <p:clrMapOvr>
    <a:masterClrMapping/>
  </p:clrMapOvr>
  <p:transition spd="med">
    <p:wipe dir="r"/>
  </p:transition>
</p:sldLayout>
</file>

<file path=ppt/slideLayouts/slideLayout2647.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0732453"/>
      </p:ext>
    </p:extLst>
  </p:cSld>
  <p:clrMapOvr>
    <a:masterClrMapping/>
  </p:clrMapOvr>
  <p:transition spd="med">
    <p:wipe dir="r"/>
  </p:transition>
</p:sldLayout>
</file>

<file path=ppt/slideLayouts/slideLayout2648.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51153868"/>
      </p:ext>
    </p:extLst>
  </p:cSld>
  <p:clrMapOvr>
    <a:masterClrMapping/>
  </p:clrMapOvr>
  <p:transition spd="med">
    <p:wipe dir="r"/>
  </p:transition>
</p:sldLayout>
</file>

<file path=ppt/slideLayouts/slideLayout2649.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66650865"/>
      </p:ext>
    </p:extLst>
  </p:cSld>
  <p:clrMapOvr>
    <a:masterClrMapping/>
  </p:clrMapOvr>
  <p:transition spd="med">
    <p:wipe dir="r"/>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08266700"/>
      </p:ext>
    </p:extLst>
  </p:cSld>
  <p:clrMapOvr>
    <a:masterClrMapping/>
  </p:clrMapOvr>
  <p:transition spd="med">
    <p:wipe dir="r"/>
  </p:transition>
</p:sldLayout>
</file>

<file path=ppt/slideLayouts/slideLayout265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64400219"/>
      </p:ext>
    </p:extLst>
  </p:cSld>
  <p:clrMapOvr>
    <a:masterClrMapping/>
  </p:clrMapOvr>
  <p:transition spd="med">
    <p:wipe dir="r"/>
  </p:transition>
</p:sldLayout>
</file>

<file path=ppt/slideLayouts/slideLayout2651.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471469959"/>
      </p:ext>
    </p:extLst>
  </p:cSld>
  <p:clrMapOvr>
    <a:masterClrMapping/>
  </p:clrMapOvr>
  <p:transition spd="med">
    <p:wipe dir="r"/>
  </p:transition>
</p:sldLayout>
</file>

<file path=ppt/slideLayouts/slideLayout265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9083078"/>
      </p:ext>
    </p:extLst>
  </p:cSld>
  <p:clrMapOvr>
    <a:masterClrMapping/>
  </p:clrMapOvr>
  <p:transition spd="med">
    <p:wipe dir="r"/>
  </p:transition>
</p:sldLayout>
</file>

<file path=ppt/slideLayouts/slideLayout2653.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68444287"/>
      </p:ext>
    </p:extLst>
  </p:cSld>
  <p:clrMapOvr>
    <a:masterClrMapping/>
  </p:clrMapOvr>
  <p:transition spd="med">
    <p:wipe dir="r"/>
  </p:transition>
</p:sldLayout>
</file>

<file path=ppt/slideLayouts/slideLayout265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90339850"/>
      </p:ext>
    </p:extLst>
  </p:cSld>
  <p:clrMapOvr>
    <a:masterClrMapping/>
  </p:clrMapOvr>
  <p:transition spd="med">
    <p:wipe dir="r"/>
  </p:transition>
</p:sldLayout>
</file>

<file path=ppt/slideLayouts/slideLayout265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7367192"/>
      </p:ext>
    </p:extLst>
  </p:cSld>
  <p:clrMapOvr>
    <a:masterClrMapping/>
  </p:clrMapOvr>
  <p:transition spd="med">
    <p:wipe dir="r"/>
  </p:transition>
</p:sldLayout>
</file>

<file path=ppt/slideLayouts/slideLayout2656.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70681429"/>
      </p:ext>
    </p:extLst>
  </p:cSld>
  <p:clrMapOvr>
    <a:masterClrMapping/>
  </p:clrMapOvr>
  <p:transition spd="med">
    <p:wipe dir="r"/>
  </p:transition>
</p:sldLayout>
</file>

<file path=ppt/slideLayouts/slideLayout2657.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633453241"/>
      </p:ext>
    </p:extLst>
  </p:cSld>
  <p:clrMapOvr>
    <a:masterClrMapping/>
  </p:clrMapOvr>
  <p:transition spd="med">
    <p:wipe dir="r"/>
  </p:transition>
</p:sldLayout>
</file>

<file path=ppt/slideLayouts/slideLayout2658.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687656734"/>
      </p:ext>
    </p:extLst>
  </p:cSld>
  <p:clrMapOvr>
    <a:masterClrMapping/>
  </p:clrMapOvr>
  <p:transition spd="med">
    <p:wipe dir="r"/>
  </p:transition>
</p:sldLayout>
</file>

<file path=ppt/slideLayouts/slideLayout2659.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99196282"/>
      </p:ext>
    </p:extLst>
  </p:cSld>
  <p:clrMapOvr>
    <a:masterClrMapping/>
  </p:clrMapOvr>
  <p:transition spd="med">
    <p:wipe dir="r"/>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19286510"/>
      </p:ext>
    </p:extLst>
  </p:cSld>
  <p:clrMapOvr>
    <a:masterClrMapping/>
  </p:clrMapOvr>
  <p:transition spd="med">
    <p:wipe dir="r"/>
  </p:transition>
</p:sldLayout>
</file>

<file path=ppt/slideLayouts/slideLayout2660.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908790849"/>
      </p:ext>
    </p:extLst>
  </p:cSld>
  <p:clrMapOvr>
    <a:masterClrMapping/>
  </p:clrMapOvr>
  <p:transition spd="med">
    <p:wipe dir="r"/>
  </p:transition>
</p:sldLayout>
</file>

<file path=ppt/slideLayouts/slideLayout2661.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847690507"/>
      </p:ext>
    </p:extLst>
  </p:cSld>
  <p:clrMapOvr>
    <a:masterClrMapping/>
  </p:clrMapOvr>
  <p:transition spd="med">
    <p:wipe dir="r"/>
  </p:transition>
</p:sldLayout>
</file>

<file path=ppt/slideLayouts/slideLayout2662.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016515"/>
      </p:ext>
    </p:extLst>
  </p:cSld>
  <p:clrMapOvr>
    <a:masterClrMapping/>
  </p:clrMapOvr>
  <p:transition spd="med">
    <p:wipe dir="r"/>
  </p:transition>
</p:sldLayout>
</file>

<file path=ppt/slideLayouts/slideLayout2663.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8561621"/>
      </p:ext>
    </p:extLst>
  </p:cSld>
  <p:clrMapOvr>
    <a:masterClrMapping/>
  </p:clrMapOvr>
  <p:transition spd="slow">
    <p:fade/>
  </p:transition>
</p:sldLayout>
</file>

<file path=ppt/slideLayouts/slideLayout2664.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22660393"/>
      </p:ext>
    </p:extLst>
  </p:cSld>
  <p:clrMapOvr>
    <a:masterClrMapping/>
  </p:clrMapOvr>
  <p:transition spd="med">
    <p:wipe dir="r"/>
  </p:transition>
</p:sldLayout>
</file>

<file path=ppt/slideLayouts/slideLayout266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19285195"/>
      </p:ext>
    </p:extLst>
  </p:cSld>
  <p:clrMapOvr>
    <a:masterClrMapping/>
  </p:clrMapOvr>
  <p:transition>
    <p:fade/>
  </p:transition>
</p:sldLayout>
</file>

<file path=ppt/slideLayouts/slideLayout2666.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4071654"/>
      </p:ext>
    </p:extLst>
  </p:cSld>
  <p:clrMapOvr>
    <a:masterClrMapping/>
  </p:clrMapOvr>
  <p:transition spd="med">
    <p:wipe dir="r"/>
  </p:transition>
</p:sldLayout>
</file>

<file path=ppt/slideLayouts/slideLayout2667.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135227613"/>
      </p:ext>
    </p:extLst>
  </p:cSld>
  <p:clrMapOvr>
    <a:masterClrMapping/>
  </p:clrMapOvr>
  <p:transition spd="med">
    <p:wipe dir="r"/>
  </p:transition>
</p:sldLayout>
</file>

<file path=ppt/slideLayouts/slideLayout2668.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865742105"/>
      </p:ext>
    </p:extLst>
  </p:cSld>
  <p:clrMapOvr>
    <a:masterClrMapping/>
  </p:clrMapOvr>
  <p:transition spd="med">
    <p:wipe dir="r"/>
  </p:transition>
</p:sldLayout>
</file>

<file path=ppt/slideLayouts/slideLayout2669.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671869877"/>
      </p:ext>
    </p:extLst>
  </p:cSld>
  <p:clrMapOvr>
    <a:masterClrMapping/>
  </p:clrMapOvr>
  <p:transition spd="med">
    <p:wipe dir="r"/>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53796731"/>
      </p:ext>
    </p:extLst>
  </p:cSld>
  <p:clrMapOvr>
    <a:masterClrMapping/>
  </p:clrMapOvr>
  <p:transition spd="med">
    <p:wipe dir="r"/>
  </p:transition>
</p:sldLayout>
</file>

<file path=ppt/slideLayouts/slideLayout267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4153569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671.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2017615954"/>
      </p:ext>
    </p:extLst>
  </p:cSld>
  <p:clrMapOvr>
    <a:masterClrMapping/>
  </p:clrMapOvr>
  <p:transition spd="med">
    <p:wipe dir="r"/>
  </p:transition>
</p:sldLayout>
</file>

<file path=ppt/slideLayouts/slideLayout2672.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383738"/>
      </p:ext>
    </p:extLst>
  </p:cSld>
  <p:clrMapOvr>
    <a:masterClrMapping/>
  </p:clrMapOvr>
  <p:transition spd="slow">
    <p:fade/>
  </p:transition>
</p:sldLayout>
</file>

<file path=ppt/slideLayouts/slideLayout267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71450" indent="-171450">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14350" indent="-171450">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800100" indent="-114300">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200150" indent="-171450">
              <a:lnSpc>
                <a:spcPct val="100000"/>
              </a:lnSpc>
              <a:spcBef>
                <a:spcPts val="300"/>
              </a:spcBef>
              <a:buClr>
                <a:schemeClr val="bg1">
                  <a:lumMod val="60000"/>
                  <a:lumOff val="40000"/>
                </a:schemeClr>
              </a:buClr>
              <a:buFont typeface="Arial" panose="020B0604020202020204" pitchFamily="34" charset="0"/>
              <a:buChar char="•"/>
              <a:defRPr sz="900"/>
            </a:lvl4pPr>
            <a:lvl5pPr marL="1543050" indent="-171450">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24124901"/>
      </p:ext>
    </p:extLst>
  </p:cSld>
  <p:clrMapOvr>
    <a:masterClrMapping/>
  </p:clrMapOvr>
  <p:extLst mod="1">
    <p:ext uri="{DCECCB84-F9BA-43D5-87BE-67443E8EF086}">
      <p15:sldGuideLst xmlns:p15="http://schemas.microsoft.com/office/powerpoint/2012/main"/>
    </p:ext>
  </p:extLst>
</p:sldLayout>
</file>

<file path=ppt/slideLayouts/slideLayout2674.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9805000"/>
      </p:ext>
    </p:extLst>
  </p:cSld>
  <p:clrMapOvr>
    <a:masterClrMapping/>
  </p:clrMapOvr>
  <p:transition>
    <p:fade/>
  </p:transition>
</p:sldLayout>
</file>

<file path=ppt/slideLayouts/slideLayout267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73988290"/>
      </p:ext>
    </p:extLst>
  </p:cSld>
  <p:clrMapOvr>
    <a:masterClrMapping/>
  </p:clrMapOvr>
  <p:transition spd="med">
    <p:wipe dir="r"/>
  </p:transition>
</p:sldLayout>
</file>

<file path=ppt/slideLayouts/slideLayout267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240162"/>
      </p:ext>
    </p:extLst>
  </p:cSld>
  <p:clrMapOvr>
    <a:masterClrMapping/>
  </p:clrMapOvr>
</p:sldLayout>
</file>

<file path=ppt/slideLayouts/slideLayout267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778814"/>
      </p:ext>
    </p:extLst>
  </p:cSld>
  <p:clrMapOvr>
    <a:masterClrMapping/>
  </p:clrMapOvr>
  <p:transition spd="med">
    <p:wipe dir="r"/>
  </p:transition>
</p:sldLayout>
</file>

<file path=ppt/slideLayouts/slideLayout267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693825338"/>
      </p:ext>
    </p:extLst>
  </p:cSld>
  <p:clrMapOvr>
    <a:masterClrMapping/>
  </p:clrMapOvr>
  <p:transition spd="med">
    <p:zoom dir="in"/>
  </p:transition>
</p:sldLayout>
</file>

<file path=ppt/slideLayouts/slideLayout2679.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1355493"/>
      </p:ext>
    </p:extLst>
  </p:cSld>
  <p:clrMapOvr>
    <a:masterClrMapping/>
  </p:clrMapOvr>
  <p:transition spd="med">
    <p:zoom dir="in"/>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803614282"/>
      </p:ext>
    </p:extLst>
  </p:cSld>
  <p:clrMapOvr>
    <a:masterClrMapping/>
  </p:clrMapOvr>
  <p:transition spd="med">
    <p:wipe dir="r"/>
  </p:transition>
</p:sldLayout>
</file>

<file path=ppt/slideLayouts/slideLayout2680.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6435061"/>
      </p:ext>
    </p:extLst>
  </p:cSld>
  <p:clrMapOvr>
    <a:masterClrMapping/>
  </p:clrMapOvr>
  <p:transition spd="med">
    <p:wipe dir="r"/>
  </p:transition>
</p:sldLayout>
</file>

<file path=ppt/slideLayouts/slideLayout2681.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9815547"/>
      </p:ext>
    </p:extLst>
  </p:cSld>
  <p:clrMapOvr>
    <a:masterClrMapping/>
  </p:clrMapOvr>
  <p:transition spd="med">
    <p:wipe dir="r"/>
  </p:transition>
</p:sldLayout>
</file>

<file path=ppt/slideLayouts/slideLayout2682.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81355606"/>
      </p:ext>
    </p:extLst>
  </p:cSld>
  <p:clrMapOvr>
    <a:masterClrMapping/>
  </p:clrMapOvr>
  <p:transition spd="med">
    <p:wipe dir="r"/>
  </p:transition>
</p:sldLayout>
</file>

<file path=ppt/slideLayouts/slideLayout2683.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3583814"/>
      </p:ext>
    </p:extLst>
  </p:cSld>
  <p:clrMapOvr>
    <a:masterClrMapping/>
  </p:clrMapOvr>
  <p:transition spd="slow">
    <p:fade/>
  </p:transition>
</p:sldLayout>
</file>

<file path=ppt/slideLayouts/slideLayout2684.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872664938"/>
      </p:ext>
    </p:extLst>
  </p:cSld>
  <p:clrMapOvr>
    <a:masterClrMapping/>
  </p:clrMapOvr>
  <p:transition spd="med">
    <p:wipe dir="r"/>
  </p:transition>
</p:sldLayout>
</file>

<file path=ppt/slideLayouts/slideLayout2685.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775094995"/>
      </p:ext>
    </p:extLst>
  </p:cSld>
  <p:clrMapOvr>
    <a:masterClrMapping/>
  </p:clrMapOvr>
  <p:transition spd="med">
    <p:wipe dir="r"/>
  </p:transition>
</p:sldLayout>
</file>

<file path=ppt/slideLayouts/slideLayout2686.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78721065"/>
      </p:ext>
    </p:extLst>
  </p:cSld>
  <p:clrMapOvr>
    <a:masterClrMapping/>
  </p:clrMapOvr>
  <p:transition spd="med">
    <p:wipe dir="r"/>
  </p:transition>
</p:sldLayout>
</file>

<file path=ppt/slideLayouts/slideLayout2687.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180129471"/>
      </p:ext>
    </p:extLst>
  </p:cSld>
  <p:clrMapOvr>
    <a:masterClrMapping/>
  </p:clrMapOvr>
  <p:transition spd="med">
    <p:wipe dir="r"/>
  </p:transition>
</p:sldLayout>
</file>

<file path=ppt/slideLayouts/slideLayout2688.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79"/>
            <a:ext cx="5200791" cy="1661993"/>
          </a:xfrm>
          <a:prstGeom prst="rect">
            <a:avLst/>
          </a:prstGeom>
        </p:spPr>
        <p:txBody>
          <a:bodyPr wrap="square" lIns="0" tIns="45383" rIns="0" bIns="4538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70414378"/>
      </p:ext>
    </p:extLst>
  </p:cSld>
  <p:clrMapOvr>
    <a:masterClrMapping/>
  </p:clrMapOvr>
  <p:transition spd="med">
    <p:wipe dir="r"/>
  </p:transition>
</p:sldLayout>
</file>

<file path=ppt/slideLayouts/slideLayout2689.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2"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82183196"/>
      </p:ext>
    </p:extLst>
  </p:cSld>
  <p:clrMapOvr>
    <a:masterClrMapping/>
  </p:clrMapOvr>
  <p:transition spd="med">
    <p:wipe dir="r"/>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6688366"/>
      </p:ext>
    </p:extLst>
  </p:cSld>
  <p:clrMapOvr>
    <a:masterClrMapping/>
  </p:clrMapOvr>
  <p:transition spd="med">
    <p:wipe dir="r"/>
  </p:transition>
</p:sldLayout>
</file>

<file path=ppt/slideLayouts/slideLayout2690.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383" rIns="0" bIns="4538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103"/>
            <a:ext cx="7960422"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2"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5229632"/>
      </p:ext>
    </p:extLst>
  </p:cSld>
  <p:clrMapOvr>
    <a:masterClrMapping/>
  </p:clrMapOvr>
  <p:transition spd="med">
    <p:wipe dir="r"/>
  </p:transition>
</p:sldLayout>
</file>

<file path=ppt/slideLayouts/slideLayout2691.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37"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71460363"/>
      </p:ext>
    </p:extLst>
  </p:cSld>
  <p:clrMapOvr>
    <a:masterClrMapping/>
  </p:clrMapOvr>
  <p:transition spd="med">
    <p:wipe dir="r"/>
  </p:transition>
</p:sldLayout>
</file>

<file path=ppt/slideLayouts/slideLayout2692.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00899364"/>
      </p:ext>
    </p:extLst>
  </p:cSld>
  <p:clrMapOvr>
    <a:masterClrMapping/>
  </p:clrMapOvr>
  <p:transition spd="med">
    <p:wipe dir="r"/>
  </p:transition>
</p:sldLayout>
</file>

<file path=ppt/slideLayouts/slideLayout2693.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5383" rIns="0" bIns="4538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685"/>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65322836"/>
      </p:ext>
    </p:extLst>
  </p:cSld>
  <p:clrMapOvr>
    <a:masterClrMapping/>
  </p:clrMapOvr>
  <p:transition spd="med">
    <p:wipe dir="r"/>
  </p:transition>
</p:sldLayout>
</file>

<file path=ppt/slideLayouts/slideLayout269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5383" rIns="0" bIns="4538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3703"/>
            <a:ext cx="4305300" cy="313267"/>
          </a:xfrm>
          <a:prstGeom prst="rect">
            <a:avLst/>
          </a:prstGeom>
        </p:spPr>
        <p:txBody>
          <a:bodyPr lIns="0" tIns="45383" rIns="0" bIns="45383" anchor="t" anchorCtr="0"/>
          <a:lstStyle>
            <a:lvl1pPr marL="226578" indent="-22657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51761" indent="-168515">
              <a:lnSpc>
                <a:spcPct val="100000"/>
              </a:lnSpc>
              <a:spcBef>
                <a:spcPts val="300"/>
              </a:spcBef>
              <a:spcAft>
                <a:spcPts val="0"/>
              </a:spcAft>
              <a:buClr>
                <a:srgbClr val="808080"/>
              </a:buClr>
              <a:defRPr>
                <a:latin typeface="+mn-lt"/>
                <a:ea typeface="Arial"/>
              </a:defRPr>
            </a:lvl3pPr>
            <a:lvl4pPr marL="1248379" indent="-22816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7355590"/>
      </p:ext>
    </p:extLst>
  </p:cSld>
  <p:clrMapOvr>
    <a:masterClrMapping/>
  </p:clrMapOvr>
  <p:transition spd="med">
    <p:wipe dir="r"/>
  </p:transition>
</p:sldLayout>
</file>

<file path=ppt/slideLayouts/slideLayout2695.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223"/>
            <a:ext cx="7955280" cy="472577"/>
          </a:xfrm>
          <a:prstGeom prst="rect">
            <a:avLst/>
          </a:prstGeom>
        </p:spPr>
        <p:txBody>
          <a:bodyPr lIns="0" tIns="45383" rIns="0" bIns="4538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1019081945"/>
      </p:ext>
    </p:extLst>
  </p:cSld>
  <p:clrMapOvr>
    <a:masterClrMapping/>
  </p:clrMapOvr>
  <p:transition spd="med">
    <p:wipe dir="r"/>
  </p:transition>
</p:sldLayout>
</file>

<file path=ppt/slideLayouts/slideLayout269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1422891"/>
      </p:ext>
    </p:extLst>
  </p:cSld>
  <p:clrMapOvr>
    <a:masterClrMapping/>
  </p:clrMapOvr>
  <p:transition spd="med">
    <p:wipe dir="r"/>
  </p:transition>
</p:sldLayout>
</file>

<file path=ppt/slideLayouts/slideLayout26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56255959"/>
      </p:ext>
    </p:extLst>
  </p:cSld>
  <p:clrMapOvr>
    <a:masterClrMapping/>
  </p:clrMapOvr>
  <p:transition spd="med">
    <p:wipe dir="r"/>
  </p:transition>
</p:sldLayout>
</file>

<file path=ppt/slideLayouts/slideLayout269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776171300"/>
      </p:ext>
    </p:extLst>
  </p:cSld>
  <p:clrMapOvr>
    <a:masterClrMapping/>
  </p:clrMapOvr>
  <p:transition spd="med">
    <p:wipe dir="r"/>
  </p:transition>
</p:sldLayout>
</file>

<file path=ppt/slideLayouts/slideLayout269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173664978"/>
      </p:ext>
    </p:extLst>
  </p:cSld>
  <p:clrMapOvr>
    <a:masterClrMapping/>
  </p:clrMapOvr>
  <p:transition spd="med">
    <p:wipe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6" name="Slide Number Placeholder 5"/>
          <p:cNvSpPr>
            <a:spLocks noGrp="1"/>
          </p:cNvSpPr>
          <p:nvPr>
            <p:ph type="sldNum" sz="quarter" idx="11"/>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24324069"/>
      </p:ext>
    </p:extLst>
  </p:cSld>
  <p:clrMapOvr>
    <a:masterClrMapping/>
  </p:clrMapOvr>
  <p:transition spd="med">
    <p:wipe dir="r"/>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50584241"/>
      </p:ext>
    </p:extLst>
  </p:cSld>
  <p:clrMapOvr>
    <a:masterClrMapping/>
  </p:clrMapOvr>
  <p:transition spd="med">
    <p:wipe dir="r"/>
  </p:transition>
</p:sldLayout>
</file>

<file path=ppt/slideLayouts/slideLayout270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52086887"/>
      </p:ext>
    </p:extLst>
  </p:cSld>
  <p:clrMapOvr>
    <a:masterClrMapping/>
  </p:clrMapOvr>
  <p:transition spd="med">
    <p:wipe dir="r"/>
  </p:transition>
</p:sldLayout>
</file>

<file path=ppt/slideLayouts/slideLayout270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10899802"/>
      </p:ext>
    </p:extLst>
  </p:cSld>
  <p:clrMapOvr>
    <a:masterClrMapping/>
  </p:clrMapOvr>
  <p:transition spd="med">
    <p:wipe dir="r"/>
  </p:transition>
</p:sldLayout>
</file>

<file path=ppt/slideLayouts/slideLayout270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72245405"/>
      </p:ext>
    </p:extLst>
  </p:cSld>
  <p:clrMapOvr>
    <a:masterClrMapping/>
  </p:clrMapOvr>
  <p:transition spd="med">
    <p:wipe dir="r"/>
  </p:transition>
</p:sldLayout>
</file>

<file path=ppt/slideLayouts/slideLayout270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76" y="1748271"/>
            <a:ext cx="6850901" cy="1495794"/>
          </a:xfrm>
          <a:prstGeom prst="rect">
            <a:avLst/>
          </a:prstGeom>
        </p:spPr>
        <p:txBody>
          <a:bodyPr lIns="0" tIns="45383" rIns="0" bIns="4538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286524529"/>
      </p:ext>
    </p:extLst>
  </p:cSld>
  <p:clrMapOvr>
    <a:masterClrMapping/>
  </p:clrMapOvr>
  <p:transition spd="med">
    <p:wipe dir="r"/>
  </p:transition>
</p:sldLayout>
</file>

<file path=ppt/slideLayouts/slideLayout270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480106908"/>
      </p:ext>
    </p:extLst>
  </p:cSld>
  <p:clrMapOvr>
    <a:masterClrMapping/>
  </p:clrMapOvr>
  <p:transition spd="med">
    <p:wipe dir="r"/>
  </p:transition>
</p:sldLayout>
</file>

<file path=ppt/slideLayouts/slideLayout270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833958152"/>
      </p:ext>
    </p:extLst>
  </p:cSld>
  <p:clrMapOvr>
    <a:masterClrMapping/>
  </p:clrMapOvr>
  <p:transition spd="med">
    <p:wipe dir="r"/>
  </p:transition>
</p:sldLayout>
</file>

<file path=ppt/slideLayouts/slideLayout2706.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4239759"/>
      </p:ext>
    </p:extLst>
  </p:cSld>
  <p:clrMapOvr>
    <a:masterClrMapping/>
  </p:clrMapOvr>
  <p:transition spd="med">
    <p:wipe dir="r"/>
  </p:transition>
</p:sldLayout>
</file>

<file path=ppt/slideLayouts/slideLayout2707.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2589150"/>
      </p:ext>
    </p:extLst>
  </p:cSld>
  <p:clrMapOvr>
    <a:masterClrMapping/>
  </p:clrMapOvr>
  <p:transition spd="slow">
    <p:fade/>
  </p:transition>
</p:sldLayout>
</file>

<file path=ppt/slideLayouts/slideLayout2708.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561" rIns="0" bIns="4556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9881" indent="0">
              <a:lnSpc>
                <a:spcPct val="100000"/>
              </a:lnSpc>
              <a:spcBef>
                <a:spcPts val="300"/>
              </a:spcBef>
              <a:spcAft>
                <a:spcPts val="0"/>
              </a:spcAft>
              <a:buClr>
                <a:srgbClr val="808080"/>
              </a:buClr>
              <a:buNone/>
              <a:defRPr>
                <a:latin typeface="+mn-lt"/>
                <a:ea typeface="Arial"/>
              </a:defRPr>
            </a:lvl2pPr>
            <a:lvl3pPr marL="686272" indent="0">
              <a:lnSpc>
                <a:spcPct val="100000"/>
              </a:lnSpc>
              <a:spcBef>
                <a:spcPts val="300"/>
              </a:spcBef>
              <a:spcAft>
                <a:spcPts val="0"/>
              </a:spcAft>
              <a:buClr>
                <a:srgbClr val="808080"/>
              </a:buClr>
              <a:buNone/>
              <a:defRPr>
                <a:latin typeface="+mn-lt"/>
                <a:ea typeface="Arial"/>
              </a:defRPr>
            </a:lvl3pPr>
            <a:lvl4pPr marL="1253897" indent="-22923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293266808"/>
      </p:ext>
    </p:extLst>
  </p:cSld>
  <p:clrMapOvr>
    <a:masterClrMapping/>
  </p:clrMapOvr>
  <p:transition spd="med">
    <p:wipe dir="r"/>
  </p:transition>
</p:sldLayout>
</file>

<file path=ppt/slideLayouts/slideLayout270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0"/>
            <a:ext cx="9000000" cy="1296789"/>
          </a:xfrm>
          <a:prstGeom prst="rect">
            <a:avLst/>
          </a:prstGeom>
        </p:spPr>
        <p:txBody>
          <a:bodyPr/>
          <a:lstStyle>
            <a:lvl1pPr marL="182563" indent="-182563">
              <a:buClr>
                <a:srgbClr val="0085C3"/>
              </a:buClr>
              <a:defRPr sz="1600">
                <a:solidFill>
                  <a:schemeClr val="tx1"/>
                </a:solidFill>
              </a:defRPr>
            </a:lvl1pPr>
            <a:lvl2pPr marL="358775" indent="-176213">
              <a:buClr>
                <a:srgbClr val="0085C3"/>
              </a:buClr>
              <a:defRPr sz="1400" baseline="0">
                <a:solidFill>
                  <a:schemeClr val="tx1"/>
                </a:solidFill>
              </a:defRPr>
            </a:lvl2pPr>
            <a:lvl3pPr marL="541338" indent="-182563">
              <a:buClr>
                <a:srgbClr val="0085C3"/>
              </a:buClr>
              <a:buFont typeface="Arial" panose="020B0604020202020204" pitchFamily="34" charset="0"/>
              <a:buChar char="&gt;"/>
              <a:defRPr sz="1400" baseline="0">
                <a:solidFill>
                  <a:schemeClr val="tx1"/>
                </a:solidFill>
              </a:defRPr>
            </a:lvl3pPr>
            <a:lvl4pPr marL="1371600" indent="0">
              <a:buClr>
                <a:srgbClr val="0085C3"/>
              </a:buClr>
              <a:buNone/>
              <a:defRPr/>
            </a:lvl4pPr>
            <a:lvl5pPr marL="1828800"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4231931978"/>
      </p:ext>
    </p:extLst>
  </p:cSld>
  <p:clrMapOvr>
    <a:masterClrMapping/>
  </p:clrMapOvr>
  <p:transition>
    <p:fade/>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4" rIns="0" bIns="44664"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9795466"/>
      </p:ext>
    </p:extLst>
  </p:cSld>
  <p:clrMapOvr>
    <a:masterClrMapping/>
  </p:clrMapOvr>
  <p:transition spd="med">
    <p:wipe dir="r"/>
  </p:transition>
</p:sldLayout>
</file>

<file path=ppt/slideLayouts/slideLayout2710.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7811093"/>
      </p:ext>
    </p:extLst>
  </p:cSld>
  <p:clrMapOvr>
    <a:masterClrMapping/>
  </p:clrMapOvr>
  <p:transition spd="med">
    <p:wipe dir="r"/>
  </p:transition>
</p:sldLayout>
</file>

<file path=ppt/slideLayouts/slideLayout2711.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9806" indent="-17382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39"/>
            <a:ext cx="7886700" cy="9937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71144247"/>
      </p:ext>
    </p:extLst>
  </p:cSld>
  <p:clrMapOvr>
    <a:masterClrMapping/>
  </p:clrMapOvr>
  <p:transition spd="med">
    <p:wipe dir="r"/>
  </p:transition>
</p:sldLayout>
</file>

<file path=ppt/slideLayouts/slideLayout271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1438" tIns="45719" rIns="91438" bIns="45719"/>
          <a:lstStyle>
            <a:lvl1pPr>
              <a:defRPr/>
            </a:lvl1pPr>
          </a:lstStyle>
          <a:p>
            <a:r>
              <a:rPr lang="en-US" dirty="0"/>
              <a:t>Click to edit content page title</a:t>
            </a:r>
          </a:p>
        </p:txBody>
      </p:sp>
    </p:spTree>
    <p:extLst>
      <p:ext uri="{BB962C8B-B14F-4D97-AF65-F5344CB8AC3E}">
        <p14:creationId xmlns:p14="http://schemas.microsoft.com/office/powerpoint/2010/main" val="3486803695"/>
      </p:ext>
    </p:extLst>
  </p:cSld>
  <p:clrMapOvr>
    <a:masterClrMapping/>
  </p:clrMapOvr>
  <p:transition spd="med">
    <p:wipe dir="r"/>
  </p:transition>
</p:sldLayout>
</file>

<file path=ppt/slideLayouts/slideLayout2713.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1" tIns="34286" rIns="68571" bIns="34286" rtlCol="0" anchor="ctr"/>
          <a:lstStyle/>
          <a:p>
            <a:pPr algn="ctr" defTabSz="67760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076281395"/>
      </p:ext>
    </p:extLst>
  </p:cSld>
  <p:clrMapOvr>
    <a:masterClrMapping/>
  </p:clrMapOvr>
  <p:transition spd="med">
    <p:wipe dir="r"/>
  </p:transition>
</p:sldLayout>
</file>

<file path=ppt/slideLayouts/slideLayout271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8072890"/>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715.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1438" tIns="45719" rIns="91438" bIns="45719"/>
          <a:lstStyle/>
          <a:p>
            <a:r>
              <a:rPr lang="zh-TW" altLang="en-US" noProof="1"/>
              <a:t>按一下以編輯母片標題樣式</a:t>
            </a:r>
          </a:p>
        </p:txBody>
      </p:sp>
    </p:spTree>
    <p:extLst>
      <p:ext uri="{BB962C8B-B14F-4D97-AF65-F5344CB8AC3E}">
        <p14:creationId xmlns:p14="http://schemas.microsoft.com/office/powerpoint/2010/main" val="2678927476"/>
      </p:ext>
    </p:extLst>
  </p:cSld>
  <p:clrMapOvr>
    <a:masterClrMapping/>
  </p:clrMapOvr>
  <p:transition spd="med">
    <p:wipe dir="r"/>
  </p:transition>
</p:sldLayout>
</file>

<file path=ppt/slideLayouts/slideLayout271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8456357"/>
      </p:ext>
    </p:extLst>
  </p:cSld>
  <p:clrMapOvr>
    <a:masterClrMapping/>
  </p:clrMapOvr>
  <p:transition spd="slow">
    <p:fade/>
  </p:transition>
</p:sldLayout>
</file>

<file path=ppt/slideLayouts/slideLayout271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713956885"/>
      </p:ext>
    </p:extLst>
  </p:cSld>
  <p:clrMapOvr>
    <a:masterClrMapping/>
  </p:clrMapOvr>
  <p:transition>
    <p:fade/>
  </p:transition>
</p:sldLayout>
</file>

<file path=ppt/slideLayouts/slideLayout2718.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2538440"/>
      </p:ext>
    </p:extLst>
  </p:cSld>
  <p:clrMapOvr>
    <a:masterClrMapping/>
  </p:clrMapOvr>
  <p:transition spd="med">
    <p:wipe dir="r"/>
  </p:transition>
</p:sldLayout>
</file>

<file path=ppt/slideLayouts/slideLayout2719.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221509"/>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300603572"/>
      </p:ext>
    </p:extLst>
  </p:cSld>
  <p:clrMapOvr>
    <a:masterClrMapping/>
  </p:clrMapOvr>
  <p:transition spd="med">
    <p:wipe dir="r"/>
  </p:transition>
</p:sldLayout>
</file>

<file path=ppt/slideLayouts/slideLayout2720.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404816"/>
      </p:ext>
    </p:extLst>
  </p:cSld>
  <p:clrMapOvr>
    <a:masterClrMapping/>
  </p:clrMapOvr>
  <p:transition spd="med">
    <p:wipe dir="r"/>
  </p:transition>
</p:sldLayout>
</file>

<file path=ppt/slideLayouts/slideLayout2721.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8342" tIns="34289" rIns="68342"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3949474257"/>
      </p:ext>
    </p:extLst>
  </p:cSld>
  <p:clrMapOvr>
    <a:masterClrMapping/>
  </p:clrMapOvr>
  <p:transition spd="med">
    <p:zoom dir="in"/>
  </p:transition>
</p:sldLayout>
</file>

<file path=ppt/slideLayouts/slideLayout2722.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923192"/>
      </p:ext>
    </p:extLst>
  </p:cSld>
  <p:clrMapOvr>
    <a:masterClrMapping/>
  </p:clrMapOvr>
  <p:transition spd="med">
    <p:zoom dir="in"/>
  </p:transition>
</p:sldLayout>
</file>

<file path=ppt/slideLayouts/slideLayout2723.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04113"/>
      </p:ext>
    </p:extLst>
  </p:cSld>
  <p:clrMapOvr>
    <a:masterClrMapping/>
  </p:clrMapOvr>
  <p:transition spd="med">
    <p:wipe dir="r"/>
  </p:transition>
</p:sldLayout>
</file>

<file path=ppt/slideLayouts/slideLayout2724.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6124296"/>
      </p:ext>
    </p:extLst>
  </p:cSld>
  <p:clrMapOvr>
    <a:masterClrMapping/>
  </p:clrMapOvr>
  <p:transition spd="med">
    <p:wipe dir="r"/>
  </p:transition>
</p:sldLayout>
</file>

<file path=ppt/slideLayouts/slideLayout2725.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8600" tIns="228600" rIns="228600" bIns="22860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4164664"/>
      </p:ext>
    </p:extLst>
  </p:cSld>
  <p:clrMapOvr>
    <a:masterClrMapping/>
  </p:clrMapOvr>
  <p:transition spd="med">
    <p:wipe dir="r"/>
  </p:transition>
</p:sldLayout>
</file>

<file path=ppt/slideLayouts/slideLayout2726.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641417786"/>
      </p:ext>
    </p:extLst>
  </p:cSld>
  <p:clrMapOvr>
    <a:masterClrMapping/>
  </p:clrMapOvr>
  <p:transition spd="slow">
    <p:fade/>
  </p:transition>
</p:sldLayout>
</file>

<file path=ppt/slideLayouts/slideLayout2727.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72850" indent="-23167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275060633"/>
      </p:ext>
    </p:extLst>
  </p:cSld>
  <p:clrMapOvr>
    <a:masterClrMapping/>
  </p:clrMapOvr>
  <p:transition spd="med">
    <p:wipe dir="r"/>
  </p:transition>
</p:sldLayout>
</file>

<file path=ppt/slideLayouts/slideLayout272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434976" y="4824413"/>
            <a:ext cx="260350" cy="114300"/>
          </a:xfrm>
          <a:prstGeom prst="rect">
            <a:avLst/>
          </a:prstGeom>
        </p:spPr>
        <p:txBody>
          <a:bodyPr lIns="68580" tIns="34290" rIns="68580" bIns="34290"/>
          <a:lstStyle>
            <a:lvl1pPr eaLnBrk="0" hangingPunct="0">
              <a:defRPr>
                <a:ea typeface="SimSun" pitchFamily="2" charset="-122"/>
              </a:defRPr>
            </a:lvl1pPr>
          </a:lstStyle>
          <a:p>
            <a:pPr defTabSz="677606" fontAlgn="auto">
              <a:spcBef>
                <a:spcPts val="0"/>
              </a:spcBef>
              <a:spcAft>
                <a:spcPts val="0"/>
              </a:spcAft>
              <a:defRPr/>
            </a:pPr>
            <a:fld id="{0C9F1198-C61D-48C6-883B-2CC947E0DB39}" type="slidenum">
              <a:rPr lang="en-US" altLang="zh-TW" sz="1400">
                <a:solidFill>
                  <a:srgbClr val="444444"/>
                </a:solidFill>
                <a:latin typeface="Arial"/>
              </a:rPr>
              <a:pPr defTabSz="677606" fontAlgn="auto">
                <a:spcBef>
                  <a:spcPts val="0"/>
                </a:spcBef>
                <a:spcAft>
                  <a:spcPts val="0"/>
                </a:spcAft>
                <a:defRPr/>
              </a:pPr>
              <a:t>‹#›</a:t>
            </a:fld>
            <a:endParaRPr lang="en-US" altLang="zh-TW" sz="1400">
              <a:solidFill>
                <a:srgbClr val="444444"/>
              </a:solidFill>
              <a:latin typeface="Arial"/>
            </a:endParaRPr>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91036" tIns="45517" rIns="91036" bIns="45517"/>
          <a:lstStyle>
            <a:lvl1pPr eaLnBrk="1" hangingPunct="1">
              <a:defRPr>
                <a:solidFill>
                  <a:srgbClr val="444444"/>
                </a:solidFill>
                <a:latin typeface="Arial" charset="0"/>
                <a:ea typeface="+mn-ea"/>
              </a:defRPr>
            </a:lvl1pPr>
          </a:lstStyle>
          <a:p>
            <a:pPr defTabSz="684168">
              <a:defRPr/>
            </a:pPr>
            <a:endParaRPr lang="en-US" altLang="zh-TW"/>
          </a:p>
        </p:txBody>
      </p:sp>
    </p:spTree>
    <p:extLst>
      <p:ext uri="{BB962C8B-B14F-4D97-AF65-F5344CB8AC3E}">
        <p14:creationId xmlns:p14="http://schemas.microsoft.com/office/powerpoint/2010/main" val="2742753359"/>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991619496"/>
      </p:ext>
    </p:extLst>
  </p:cSld>
  <p:clrMapOvr>
    <a:masterClrMapping/>
  </p:clrMapOvr>
  <p:transition spd="med">
    <p:wipe dir="r"/>
  </p:transition>
</p:sldLayout>
</file>

<file path=ppt/slideLayouts/slideLayout274.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3176921"/>
      </p:ext>
    </p:extLst>
  </p:cSld>
  <p:clrMapOvr>
    <a:masterClrMapping/>
  </p:clrMapOvr>
  <p:transition spd="med">
    <p:wipe dir="r"/>
  </p:transition>
</p:sldLayout>
</file>

<file path=ppt/slideLayouts/slideLayout275.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6784"/>
      </p:ext>
    </p:extLst>
  </p:cSld>
  <p:clrMapOvr>
    <a:masterClrMapping/>
  </p:clrMapOvr>
  <p:transition spd="slow">
    <p:fade/>
  </p:transition>
</p:sldLayout>
</file>

<file path=ppt/slideLayouts/slideLayout276.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2" rIns="0" bIns="44842"/>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586" indent="0">
              <a:lnSpc>
                <a:spcPct val="100000"/>
              </a:lnSpc>
              <a:spcBef>
                <a:spcPts val="300"/>
              </a:spcBef>
              <a:spcAft>
                <a:spcPts val="0"/>
              </a:spcAft>
              <a:buClr>
                <a:srgbClr val="808080"/>
              </a:buClr>
              <a:buNone/>
              <a:defRPr>
                <a:latin typeface="+mn-lt"/>
                <a:ea typeface="Arial"/>
              </a:defRPr>
            </a:lvl2pPr>
            <a:lvl3pPr marL="674076" indent="0">
              <a:lnSpc>
                <a:spcPct val="100000"/>
              </a:lnSpc>
              <a:spcBef>
                <a:spcPts val="300"/>
              </a:spcBef>
              <a:spcAft>
                <a:spcPts val="0"/>
              </a:spcAft>
              <a:buClr>
                <a:srgbClr val="808080"/>
              </a:buClr>
              <a:buNone/>
              <a:defRPr>
                <a:latin typeface="+mn-lt"/>
                <a:ea typeface="Arial"/>
              </a:defRPr>
            </a:lvl3pPr>
            <a:lvl4pPr marL="1231715" indent="-224921">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5865499"/>
      </p:ext>
    </p:extLst>
  </p:cSld>
  <p:clrMapOvr>
    <a:masterClrMapping/>
  </p:clrMapOvr>
  <p:transition spd="med">
    <p:wipe dir="r"/>
  </p:transition>
</p:sldLayout>
</file>

<file path=ppt/slideLayouts/slideLayout27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2" tIns="45001" rIns="90002" bIns="45001"/>
          <a:lstStyle>
            <a:lvl1pPr marL="179327" indent="-179327">
              <a:buClr>
                <a:srgbClr val="0085C3"/>
              </a:buClr>
              <a:defRPr sz="1600">
                <a:solidFill>
                  <a:schemeClr val="tx1"/>
                </a:solidFill>
              </a:defRPr>
            </a:lvl1pPr>
            <a:lvl2pPr marL="352304" indent="-173202">
              <a:buClr>
                <a:srgbClr val="0085C3"/>
              </a:buClr>
              <a:defRPr sz="1400" baseline="0">
                <a:solidFill>
                  <a:schemeClr val="tx1"/>
                </a:solidFill>
              </a:defRPr>
            </a:lvl2pPr>
            <a:lvl3pPr marL="531757" indent="-179327">
              <a:buClr>
                <a:srgbClr val="0085C3"/>
              </a:buClr>
              <a:buFont typeface="Arial" panose="020B0604020202020204" pitchFamily="34" charset="0"/>
              <a:buChar char="&gt;"/>
              <a:defRPr sz="1400" baseline="0">
                <a:solidFill>
                  <a:schemeClr val="tx1"/>
                </a:solidFill>
              </a:defRPr>
            </a:lvl3pPr>
            <a:lvl4pPr marL="1347383" indent="0">
              <a:buClr>
                <a:srgbClr val="0085C3"/>
              </a:buClr>
              <a:buNone/>
              <a:defRPr/>
            </a:lvl4pPr>
            <a:lvl5pPr marL="179644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2" tIns="45001" rIns="90002" bIns="45001"/>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462780392"/>
      </p:ext>
    </p:extLst>
  </p:cSld>
  <p:clrMapOvr>
    <a:masterClrMapping/>
  </p:clrMapOvr>
  <p:transition>
    <p:fade/>
  </p:transition>
</p:sldLayout>
</file>

<file path=ppt/slideLayouts/slideLayout278.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2835056"/>
      </p:ext>
    </p:extLst>
  </p:cSld>
  <p:clrMapOvr>
    <a:masterClrMapping/>
  </p:clrMapOvr>
  <p:transition spd="med">
    <p:wipe dir="r"/>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57" indent="-170951">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2" tIns="45001" rIns="90002" bIns="45001"/>
          <a:lstStyle/>
          <a:p>
            <a:r>
              <a:rPr lang="en-US"/>
              <a:t>Click to edit Master title style</a:t>
            </a:r>
          </a:p>
        </p:txBody>
      </p:sp>
    </p:spTree>
    <p:extLst>
      <p:ext uri="{BB962C8B-B14F-4D97-AF65-F5344CB8AC3E}">
        <p14:creationId xmlns:p14="http://schemas.microsoft.com/office/powerpoint/2010/main" val="1418530548"/>
      </p:ext>
    </p:extLst>
  </p:cSld>
  <p:clrMapOvr>
    <a:masterClrMapping/>
  </p:clrMapOvr>
  <p:transition spd="med">
    <p:wipe dir="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961089504"/>
      </p:ext>
    </p:extLst>
  </p:cSld>
  <p:clrMapOvr>
    <a:masterClrMapping/>
  </p:clrMapOvr>
  <p:transition spd="med">
    <p:wipe dir="r"/>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00" tIns="45000" rIns="90000" bIns="45000"/>
          <a:lstStyle>
            <a:lvl1pPr>
              <a:defRPr/>
            </a:lvl1pPr>
          </a:lstStyle>
          <a:p>
            <a:r>
              <a:rPr lang="en-US" dirty="0"/>
              <a:t>Click to edit content page title</a:t>
            </a:r>
          </a:p>
        </p:txBody>
      </p:sp>
    </p:spTree>
    <p:extLst>
      <p:ext uri="{BB962C8B-B14F-4D97-AF65-F5344CB8AC3E}">
        <p14:creationId xmlns:p14="http://schemas.microsoft.com/office/powerpoint/2010/main" val="2409608562"/>
      </p:ext>
    </p:extLst>
  </p:cSld>
  <p:clrMapOvr>
    <a:masterClrMapping/>
  </p:clrMapOvr>
  <p:transition spd="med">
    <p:wipe dir="r"/>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3" tIns="34286" rIns="67493" bIns="34286" rtlCol="0" anchor="ctr"/>
          <a:lstStyle/>
          <a:p>
            <a:pPr algn="ctr" defTabSz="66566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2360970770"/>
      </p:ext>
    </p:extLst>
  </p:cSld>
  <p:clrMapOvr>
    <a:masterClrMapping/>
  </p:clrMapOvr>
  <p:transition spd="med">
    <p:wipe dir="r"/>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3666144"/>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28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00" tIns="45000" rIns="90000" bIns="45000"/>
          <a:lstStyle/>
          <a:p>
            <a:r>
              <a:rPr lang="zh-TW" altLang="en-US" noProof="1"/>
              <a:t>按一下以編輯母片標題樣式</a:t>
            </a:r>
          </a:p>
        </p:txBody>
      </p:sp>
    </p:spTree>
    <p:extLst>
      <p:ext uri="{BB962C8B-B14F-4D97-AF65-F5344CB8AC3E}">
        <p14:creationId xmlns:p14="http://schemas.microsoft.com/office/powerpoint/2010/main" val="2502406087"/>
      </p:ext>
    </p:extLst>
  </p:cSld>
  <p:clrMapOvr>
    <a:masterClrMapping/>
  </p:clrMapOvr>
  <p:transition spd="med">
    <p:wipe dir="r"/>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772401"/>
      </p:ext>
    </p:extLst>
  </p:cSld>
  <p:clrMapOvr>
    <a:masterClrMapping/>
  </p:clrMapOvr>
  <p:transition spd="slow">
    <p:fade/>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574" indent="-168574">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5721" indent="-168574">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5952" indent="-112143">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8582" indent="-168574">
              <a:lnSpc>
                <a:spcPct val="100000"/>
              </a:lnSpc>
              <a:spcBef>
                <a:spcPts val="300"/>
              </a:spcBef>
              <a:buClr>
                <a:schemeClr val="bg1">
                  <a:lumMod val="60000"/>
                  <a:lumOff val="40000"/>
                </a:schemeClr>
              </a:buClr>
              <a:buFont typeface="Arial" panose="020B0604020202020204" pitchFamily="34" charset="0"/>
              <a:buChar char="•"/>
              <a:defRPr sz="900"/>
            </a:lvl4pPr>
            <a:lvl5pPr marL="1515523" indent="-168574">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01608029"/>
      </p:ext>
    </p:extLst>
  </p:cSld>
  <p:clrMapOvr>
    <a:masterClrMapping/>
  </p:clrMapOvr>
  <p:extLst mod="1">
    <p:ext uri="{DCECCB84-F9BA-43D5-87BE-67443E8EF086}">
      <p15:sldGuideLst xmlns:p15="http://schemas.microsoft.com/office/powerpoint/2012/main"/>
    </p:ext>
  </p:extLst>
</p:sldLayout>
</file>

<file path=ppt/slideLayouts/slideLayout28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2565223"/>
      </p:ext>
    </p:extLst>
  </p:cSld>
  <p:clrMapOvr>
    <a:masterClrMapping/>
  </p:clrMapOvr>
  <p:transition>
    <p:fade/>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2" tIns="45001" rIns="90002" bIns="45001"/>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2" tIns="45001" rIns="90002" bIns="45001"/>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79615989"/>
      </p:ext>
    </p:extLst>
  </p:cSld>
  <p:clrMapOvr>
    <a:masterClrMapping/>
  </p:clrMapOvr>
  <p:transition spd="med">
    <p:wipe dir="r"/>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090083"/>
      </p:ext>
    </p:extLst>
  </p:cSld>
  <p:clrMapOvr>
    <a:masterClrMapping/>
  </p:clrMapOvr>
</p:sldLayout>
</file>

<file path=ppt/slideLayouts/slideLayout289.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4280612"/>
      </p:ext>
    </p:extLst>
  </p:cSld>
  <p:clrMapOvr>
    <a:masterClrMapping/>
  </p:clrMapOvr>
  <p:transition spd="med">
    <p:wipe dir="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90464233"/>
      </p:ext>
    </p:extLst>
  </p:cSld>
  <p:clrMapOvr>
    <a:masterClrMapping/>
  </p:clrMapOvr>
  <p:transition spd="med">
    <p:wipe dir="r"/>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263" tIns="34289" rIns="67263"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286215345"/>
      </p:ext>
    </p:extLst>
  </p:cSld>
  <p:clrMapOvr>
    <a:masterClrMapping/>
  </p:clrMapOvr>
  <p:transition spd="med">
    <p:zoom dir="in"/>
  </p:transition>
</p:sldLayout>
</file>

<file path=ppt/slideLayouts/slideLayout291.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4936688"/>
      </p:ext>
    </p:extLst>
  </p:cSld>
  <p:clrMapOvr>
    <a:masterClrMapping/>
  </p:clrMapOvr>
  <p:transition spd="med">
    <p:zoom dir="in"/>
  </p:transition>
</p:sldLayout>
</file>

<file path=ppt/slideLayouts/slideLayout292.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4916607"/>
      </p:ext>
    </p:extLst>
  </p:cSld>
  <p:clrMapOvr>
    <a:masterClrMapping/>
  </p:clrMapOvr>
  <p:transition spd="med">
    <p:wipe dir="r"/>
  </p:transition>
</p:sldLayout>
</file>

<file path=ppt/slideLayouts/slideLayout293.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7675005"/>
      </p:ext>
    </p:extLst>
  </p:cSld>
  <p:clrMapOvr>
    <a:masterClrMapping/>
  </p:clrMapOvr>
  <p:transition spd="med">
    <p:wipe dir="r"/>
  </p:transition>
</p:sldLayout>
</file>

<file path=ppt/slideLayouts/slideLayout294.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288" tIns="224288" rIns="224288" bIns="224288">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55761267"/>
      </p:ext>
    </p:extLst>
  </p:cSld>
  <p:clrMapOvr>
    <a:masterClrMapping/>
  </p:clrMapOvr>
  <p:transition spd="med">
    <p:wipe dir="r"/>
  </p:transition>
</p:sldLayout>
</file>

<file path=ppt/slideLayouts/slideLayout295.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985179"/>
      </p:ext>
    </p:extLst>
  </p:cSld>
  <p:clrMapOvr>
    <a:masterClrMapping/>
  </p:clrMapOvr>
  <p:transition spd="slow">
    <p:fade/>
  </p:transition>
</p:sldLayout>
</file>

<file path=ppt/slideLayouts/slideLayout296.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2" tIns="45001" rIns="90002" bIns="45001"/>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784" indent="-227360">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437658339"/>
      </p:ext>
    </p:extLst>
  </p:cSld>
  <p:clrMapOvr>
    <a:masterClrMapping/>
  </p:clrMapOvr>
  <p:transition spd="med">
    <p:wipe dir="r"/>
  </p:transition>
</p:sldLayout>
</file>

<file path=ppt/slideLayouts/slideLayout2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5"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066047838"/>
      </p:ext>
    </p:extLst>
  </p:cSld>
  <p:clrMapOvr>
    <a:masterClrMapping/>
  </p:clrMapOvr>
  <p:transition spd="med">
    <p:wipe dir="r"/>
  </p:transition>
</p:sldLayout>
</file>

<file path=ppt/slideLayouts/slideLayout2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6" name="Slide Number Placeholder 5"/>
          <p:cNvSpPr>
            <a:spLocks noGrp="1"/>
          </p:cNvSpPr>
          <p:nvPr>
            <p:ph type="sldNum" sz="quarter" idx="11"/>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2780698"/>
      </p:ext>
    </p:extLst>
  </p:cSld>
  <p:clrMapOvr>
    <a:masterClrMapping/>
  </p:clrMapOvr>
  <p:transition spd="med">
    <p:wipe dir="r"/>
  </p:transition>
</p:sldLayout>
</file>

<file path=ppt/slideLayouts/slideLayout29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589" tIns="44794" rIns="89589" bIns="44794" anchor="ctr"/>
          <a:lstStyle/>
          <a:p>
            <a:pPr algn="ctr" defTabSz="672068">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1932543716"/>
      </p:ext>
    </p:extLst>
  </p:cSld>
  <p:clrMapOvr>
    <a:masterClrMapping/>
  </p:clrMapOvr>
  <p:transition spd="med">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888849704"/>
      </p:ext>
    </p:extLst>
  </p:cSld>
  <p:clrMapOvr>
    <a:masterClrMapping/>
  </p:clrMapOvr>
  <p:transition spd="med">
    <p:wipe dir="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25391226"/>
      </p:ext>
    </p:extLst>
  </p:cSld>
  <p:clrMapOvr>
    <a:masterClrMapping/>
  </p:clrMapOvr>
  <p:transition spd="med">
    <p:wipe dir="r"/>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690709048"/>
      </p:ext>
    </p:extLst>
  </p:cSld>
  <p:clrMapOvr>
    <a:masterClrMapping/>
  </p:clrMapOvr>
  <p:transition spd="med">
    <p:wipe dir="r"/>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1744" indent="-226238">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74019476"/>
      </p:ext>
    </p:extLst>
  </p:cSld>
  <p:clrMapOvr>
    <a:masterClrMapping/>
  </p:clrMapOvr>
  <p:transition spd="med">
    <p:wipe dir="r"/>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602" tIns="44800" rIns="89602" bIns="44800"/>
          <a:lstStyle/>
          <a:p>
            <a:pPr defTabSz="672068">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97369411"/>
      </p:ext>
    </p:extLst>
  </p:cSld>
  <p:clrMapOvr>
    <a:masterClrMapping/>
  </p:clrMapOvr>
  <p:transition spd="med">
    <p:wipe dir="r"/>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535027729"/>
      </p:ext>
    </p:extLst>
  </p:cSld>
  <p:clrMapOvr>
    <a:masterClrMapping/>
  </p:clrMapOvr>
  <p:transition spd="med">
    <p:wipe dir="r"/>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02001012"/>
      </p:ext>
    </p:extLst>
  </p:cSld>
  <p:clrMapOvr>
    <a:masterClrMapping/>
  </p:clrMapOvr>
  <p:transition spd="med">
    <p:wipe dir="r"/>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064" tIns="223064" rIns="223064" bIns="223064">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589"/>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589"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2068">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18664133"/>
      </p:ext>
    </p:extLst>
  </p:cSld>
  <p:clrMapOvr>
    <a:masterClrMapping/>
  </p:clrMapOvr>
  <p:transition spd="med">
    <p:wipe dir="r"/>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602"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2068">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602"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2068">
              <a:defRPr/>
            </a:pPr>
            <a:fld id="{116A85C1-27ED-4431-8B7E-C187FA0F4681}" type="slidenum">
              <a:rPr lang="en-US" smtClean="0">
                <a:solidFill>
                  <a:srgbClr val="000000">
                    <a:lumMod val="60000"/>
                    <a:lumOff val="40000"/>
                  </a:srgbClr>
                </a:solidFill>
              </a:rPr>
              <a:pPr defTabSz="672068">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592" tIns="44797" rIns="89592" bIns="44797"/>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602" tIns="44800" rIns="89602" bIns="44800"/>
          <a:lstStyle>
            <a:lvl1pPr eaLnBrk="1" hangingPunct="1">
              <a:defRPr>
                <a:solidFill>
                  <a:srgbClr val="444444"/>
                </a:solidFill>
                <a:latin typeface="Arial" charset="0"/>
                <a:ea typeface="PMingLiU" pitchFamily="18" charset="-120"/>
              </a:defRPr>
            </a:lvl1pPr>
          </a:lstStyle>
          <a:p>
            <a:pPr defTabSz="672068">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602" tIns="44800" rIns="89602" bIns="44800"/>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32186515"/>
      </p:ext>
    </p:extLst>
  </p:cSld>
  <p:clrMapOvr>
    <a:masterClrMapping/>
  </p:clrMapOvr>
  <p:transition spd="med">
    <p:wipe dir="r"/>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8748" tIns="134402" rIns="134402" bIns="134402" anchor="ctr"/>
          <a:lstStyle/>
          <a:p>
            <a:pPr defTabSz="672068"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602" tIns="44800" rIns="89602" bIns="44800" anchor="ctr"/>
          <a:lstStyle/>
          <a:p>
            <a:pPr defTabSz="672068"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028111952"/>
      </p:ext>
    </p:extLst>
  </p:cSld>
  <p:clrMapOvr>
    <a:masterClrMapping/>
  </p:clrMapOvr>
  <p:transition spd="med">
    <p:wipe dir="r"/>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82"/>
            <a:ext cx="2895600" cy="274637"/>
          </a:xfrm>
          <a:prstGeom prst="rect">
            <a:avLst/>
          </a:prstGeom>
        </p:spPr>
        <p:txBody>
          <a:bodyPr lIns="89602" tIns="44800" rIns="89602" bIns="44800"/>
          <a:lstStyle>
            <a:lvl1pPr eaLnBrk="1" hangingPunct="1">
              <a:defRPr>
                <a:solidFill>
                  <a:srgbClr val="444444"/>
                </a:solidFill>
                <a:latin typeface="Arial" charset="0"/>
                <a:ea typeface="+mn-ea"/>
              </a:defRPr>
            </a:lvl1pPr>
          </a:lstStyle>
          <a:p>
            <a:pPr defTabSz="672068">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3547423632"/>
      </p:ext>
    </p:extLst>
  </p:cSld>
  <p:clrMapOvr>
    <a:masterClrMapping/>
  </p:clrMapOvr>
</p:sldLayout>
</file>

<file path=ppt/slideLayouts/slideLayout30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602" tIns="44800" rIns="89602" bIns="44800" anchor="ctr"/>
          <a:lstStyle/>
          <a:p>
            <a:pPr algn="ctr" defTabSz="672068">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570819739"/>
      </p:ext>
    </p:extLst>
  </p:cSld>
  <p:clrMapOvr>
    <a:masterClrMapping/>
  </p:clrMapOvr>
  <p:transition spd="med">
    <p:wipe dir="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257" tIns="59627" rIns="119257" bIns="59627"/>
          <a:lstStyle/>
          <a:p>
            <a:pPr defTabSz="8957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16381126"/>
      </p:ext>
    </p:extLst>
  </p:cSld>
  <p:clrMapOvr>
    <a:masterClrMapping/>
  </p:clrMapOvr>
  <p:transition spd="med">
    <p:wipe dir="r"/>
  </p:transition>
</p:sldLayout>
</file>

<file path=ppt/slideLayouts/slideLayout3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590943665"/>
      </p:ext>
    </p:extLst>
  </p:cSld>
  <p:clrMapOvr>
    <a:masterClrMapping/>
  </p:clrMapOvr>
  <p:transition spd="med">
    <p:wipe dir="r"/>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0232" indent="-226269">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79420940"/>
      </p:ext>
    </p:extLst>
  </p:cSld>
  <p:clrMapOvr>
    <a:masterClrMapping/>
  </p:clrMapOvr>
  <p:transition spd="med">
    <p:wipe dir="r"/>
  </p:transition>
</p:sldLayout>
</file>

<file path=ppt/slideLayouts/slideLayout31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089" tIns="38044" rIns="76089" bIns="38044"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2068">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982070630"/>
      </p:ext>
    </p:extLst>
  </p:cSld>
  <p:clrMapOvr>
    <a:masterClrMapping/>
  </p:clrMapOvr>
</p:sldLayout>
</file>

<file path=ppt/slideLayouts/slideLayout31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089" tIns="38044" rIns="76089" bIns="38044" anchor="ctr"/>
          <a:lstStyle/>
          <a:p>
            <a:pPr algn="ctr" defTabSz="672068">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089" tIns="38044" rIns="76089" bIns="38044"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2068"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2068"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037076507"/>
      </p:ext>
    </p:extLst>
  </p:cSld>
  <p:clrMapOvr>
    <a:masterClrMapping/>
  </p:clrMapOvr>
</p:sldLayout>
</file>

<file path=ppt/slideLayouts/slideLayout31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993927107"/>
      </p:ext>
    </p:extLst>
  </p:cSld>
  <p:clrMapOvr>
    <a:masterClrMapping/>
  </p:clrMapOvr>
  <p:transition spd="med">
    <p:wipe dir="r"/>
  </p:transition>
</p:sldLayout>
</file>

<file path=ppt/slideLayouts/slideLayout31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74" tIns="34289" rIns="67374" bIns="34289" anchor="ctr"/>
          <a:lstStyle/>
          <a:p>
            <a:pPr algn="ctr" defTabSz="89631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186934545"/>
      </p:ext>
    </p:extLst>
  </p:cSld>
  <p:clrMapOvr>
    <a:masterClrMapping/>
  </p:clrMapOvr>
  <p:transition spd="med">
    <p:wipe dir="r"/>
  </p:transition>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953826900"/>
      </p:ext>
    </p:extLst>
  </p:cSld>
  <p:clrMapOvr>
    <a:masterClrMapping/>
  </p:clrMapOvr>
  <p:transition spd="med">
    <p:wipe dir="r"/>
  </p:transition>
</p:sldLayout>
</file>

<file path=ppt/slideLayouts/slideLayout31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0021790"/>
      </p:ext>
    </p:extLst>
  </p:cSld>
  <p:clrMapOvr>
    <a:masterClrMapping/>
  </p:clrMapOvr>
  <p:transition spd="med">
    <p:wipe dir="r"/>
  </p:transition>
</p:sldLayout>
</file>

<file path=ppt/slideLayouts/slideLayout31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64" indent="-170615">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07240262"/>
      </p:ext>
    </p:extLst>
  </p:cSld>
  <p:clrMapOvr>
    <a:masterClrMapping/>
  </p:clrMapOvr>
  <p:transition spd="med">
    <p:wipe dir="r"/>
  </p:transition>
</p:sldLayout>
</file>

<file path=ppt/slideLayouts/slideLayout31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53960751"/>
      </p:ext>
    </p:extLst>
  </p:cSld>
  <p:clrMapOvr>
    <a:masterClrMapping/>
  </p:clrMapOvr>
  <p:transition spd="med">
    <p:wipe dir="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145485843"/>
      </p:ext>
    </p:extLst>
  </p:cSld>
  <p:clrMapOvr>
    <a:masterClrMapping/>
  </p:clrMapOvr>
  <p:transition spd="med">
    <p:wipe dir="r"/>
  </p:transition>
</p:sldLayout>
</file>

<file path=ppt/slideLayouts/slideLayout3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6259644"/>
      </p:ext>
    </p:extLst>
  </p:cSld>
  <p:clrMapOvr>
    <a:masterClrMapping/>
  </p:clrMapOvr>
  <p:transition spd="med">
    <p:wipe dir="r"/>
  </p:transition>
</p:sldLayout>
</file>

<file path=ppt/slideLayouts/slideLayout32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3974497"/>
      </p:ext>
    </p:extLst>
  </p:cSld>
  <p:clrMapOvr>
    <a:masterClrMapping/>
  </p:clrMapOvr>
  <p:transition spd="med">
    <p:wipe dir="r"/>
  </p:transition>
</p:sldLayout>
</file>

<file path=ppt/slideLayouts/slideLayout32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5737039"/>
      </p:ext>
    </p:extLst>
  </p:cSld>
  <p:clrMapOvr>
    <a:masterClrMapping/>
  </p:clrMapOvr>
  <p:transition spd="med">
    <p:wipe dir="r"/>
  </p:transition>
</p:sldLayout>
</file>

<file path=ppt/slideLayouts/slideLayout32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71716733"/>
      </p:ext>
    </p:extLst>
  </p:cSld>
  <p:clrMapOvr>
    <a:masterClrMapping/>
  </p:clrMapOvr>
  <p:transition spd="med">
    <p:wipe dir="r"/>
  </p:transition>
</p:sldLayout>
</file>

<file path=ppt/slideLayouts/slideLayout32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32340875"/>
      </p:ext>
    </p:extLst>
  </p:cSld>
  <p:clrMapOvr>
    <a:masterClrMapping/>
  </p:clrMapOvr>
  <p:transition spd="med">
    <p:wipe dir="r"/>
  </p:transition>
</p:sldLayout>
</file>

<file path=ppt/slideLayouts/slideLayout32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234" tIns="168234" rIns="168234" bIns="16823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9609760"/>
      </p:ext>
    </p:extLst>
  </p:cSld>
  <p:clrMapOvr>
    <a:masterClrMapping/>
  </p:clrMapOvr>
  <p:transition spd="med">
    <p:wipe dir="r"/>
  </p:transition>
</p:sldLayout>
</file>

<file path=ppt/slideLayouts/slideLayout32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590484583"/>
      </p:ext>
    </p:extLst>
  </p:cSld>
  <p:clrMapOvr>
    <a:masterClrMapping/>
  </p:clrMapOvr>
</p:sldLayout>
</file>

<file path=ppt/slideLayouts/slideLayout3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75"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338978210"/>
      </p:ext>
    </p:extLst>
  </p:cSld>
  <p:clrMapOvr>
    <a:masterClrMapping/>
  </p:clrMapOvr>
  <p:transition spd="med">
    <p:wipe dir="r"/>
  </p:transition>
</p:sldLayout>
</file>

<file path=ppt/slideLayouts/slideLayout3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507780452"/>
      </p:ext>
    </p:extLst>
  </p:cSld>
  <p:clrMapOvr>
    <a:masterClrMapping/>
  </p:clrMapOvr>
  <p:transition spd="med">
    <p:wipe dir="r"/>
  </p:transition>
</p:sldLayout>
</file>

<file path=ppt/slideLayouts/slideLayout3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779414826"/>
      </p:ext>
    </p:extLst>
  </p:cSld>
  <p:clrMapOvr>
    <a:masterClrMapping/>
  </p:clrMapOvr>
  <p:transition spd="med">
    <p:wipe dir="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02877300"/>
      </p:ext>
    </p:extLst>
  </p:cSld>
  <p:clrMapOvr>
    <a:masterClrMapping/>
  </p:clrMapOvr>
  <p:transition spd="med">
    <p:wipe dir="r"/>
  </p:transition>
</p:sldLayout>
</file>

<file path=ppt/slideLayouts/slideLayout33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58" tIns="34289" rIns="67458"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216931351"/>
      </p:ext>
    </p:extLst>
  </p:cSld>
  <p:clrMapOvr>
    <a:masterClrMapping/>
  </p:clrMapOvr>
  <p:transition spd="med">
    <p:wipe dir="r"/>
  </p:transition>
</p:sldLayout>
</file>

<file path=ppt/slideLayouts/slideLayout33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69375126"/>
      </p:ext>
    </p:extLst>
  </p:cSld>
  <p:clrMapOvr>
    <a:masterClrMapping/>
  </p:clrMapOvr>
  <p:transition spd="med">
    <p:wipe dir="r"/>
  </p:transition>
</p:sldLayout>
</file>

<file path=ppt/slideLayouts/slideLayout33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094313"/>
      </p:ext>
    </p:extLst>
  </p:cSld>
  <p:clrMapOvr>
    <a:masterClrMapping/>
  </p:clrMapOvr>
  <p:transition spd="med">
    <p:wipe dir="r"/>
  </p:transition>
</p:sldLayout>
</file>

<file path=ppt/slideLayouts/slideLayout33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152" indent="-1708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104731913"/>
      </p:ext>
    </p:extLst>
  </p:cSld>
  <p:clrMapOvr>
    <a:masterClrMapping/>
  </p:clrMapOvr>
  <p:transition spd="med">
    <p:wipe dir="r"/>
  </p:transition>
</p:sldLayout>
</file>

<file path=ppt/slideLayouts/slideLayout33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54035417"/>
      </p:ext>
    </p:extLst>
  </p:cSld>
  <p:clrMapOvr>
    <a:masterClrMapping/>
  </p:clrMapOvr>
  <p:transition spd="med">
    <p:wipe dir="r"/>
  </p:transition>
</p:sldLayout>
</file>

<file path=ppt/slideLayouts/slideLayout33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74702150"/>
      </p:ext>
    </p:extLst>
  </p:cSld>
  <p:clrMapOvr>
    <a:masterClrMapping/>
  </p:clrMapOvr>
  <p:transition spd="med">
    <p:wipe dir="r"/>
  </p:transition>
</p:sldLayout>
</file>

<file path=ppt/slideLayouts/slideLayout33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45583149"/>
      </p:ext>
    </p:extLst>
  </p:cSld>
  <p:clrMapOvr>
    <a:masterClrMapping/>
  </p:clrMapOvr>
  <p:transition spd="med">
    <p:wipe dir="r"/>
  </p:transition>
</p:sldLayout>
</file>

<file path=ppt/slideLayouts/slideLayout33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47801050"/>
      </p:ext>
    </p:extLst>
  </p:cSld>
  <p:clrMapOvr>
    <a:masterClrMapping/>
  </p:clrMapOvr>
  <p:transition spd="med">
    <p:wipe dir="r"/>
  </p:transition>
</p:sldLayout>
</file>

<file path=ppt/slideLayouts/slideLayout33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79612161"/>
      </p:ext>
    </p:extLst>
  </p:cSld>
  <p:clrMapOvr>
    <a:masterClrMapping/>
  </p:clrMapOvr>
  <p:transition spd="med">
    <p:wipe dir="r"/>
  </p:transition>
</p:sldLayout>
</file>

<file path=ppt/slideLayouts/slideLayout33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80255242"/>
      </p:ext>
    </p:extLst>
  </p:cSld>
  <p:clrMapOvr>
    <a:masterClrMapping/>
  </p:clrMapOvr>
  <p:transition spd="med">
    <p:wipe dir="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857" tIns="297857" rIns="297857" bIns="2978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256026215"/>
      </p:ext>
    </p:extLst>
  </p:cSld>
  <p:clrMapOvr>
    <a:masterClrMapping/>
  </p:clrMapOvr>
  <p:transition spd="med">
    <p:wipe dir="r"/>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458" tIns="168458" rIns="168458" bIns="1684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33316153"/>
      </p:ext>
    </p:extLst>
  </p:cSld>
  <p:clrMapOvr>
    <a:masterClrMapping/>
  </p:clrMapOvr>
  <p:transition spd="med">
    <p:wipe dir="r"/>
  </p:transition>
</p:sldLayout>
</file>

<file path=ppt/slideLayouts/slideLayout34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84620911"/>
      </p:ext>
    </p:extLst>
  </p:cSld>
  <p:clrMapOvr>
    <a:masterClrMapping/>
  </p:clrMapOvr>
</p:sldLayout>
</file>

<file path=ppt/slideLayouts/slideLayout34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203378299"/>
      </p:ext>
    </p:extLst>
  </p:cSld>
  <p:clrMapOvr>
    <a:masterClrMapping/>
  </p:clrMapOvr>
</p:sldLayout>
</file>

<file path=ppt/slideLayouts/slideLayout34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482521439"/>
      </p:ext>
    </p:extLst>
  </p:cSld>
  <p:clrMapOvr>
    <a:masterClrMapping/>
  </p:clrMapOvr>
  <p:transition spd="med">
    <p:wipe dir="r"/>
  </p:transition>
</p:sldLayout>
</file>

<file path=ppt/slideLayouts/slideLayout34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3364283634"/>
      </p:ext>
    </p:extLst>
  </p:cSld>
  <p:clrMapOvr>
    <a:masterClrMapping/>
  </p:clrMapOvr>
  <p:transition spd="med">
    <p:wipe dir="r"/>
  </p:transition>
</p:sldLayout>
</file>

<file path=ppt/slideLayouts/slideLayout345.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16414968"/>
      </p:ext>
    </p:extLst>
  </p:cSld>
  <p:clrMapOvr>
    <a:masterClrMapping/>
  </p:clrMapOvr>
  <p:transition spd="med">
    <p:wipe dir="r"/>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24" tIns="34289" rIns="67424"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3713174"/>
      </p:ext>
    </p:extLst>
  </p:cSld>
  <p:clrMapOvr>
    <a:masterClrMapping/>
  </p:clrMapOvr>
  <p:transition spd="med">
    <p:wipe dir="r"/>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93612125"/>
      </p:ext>
    </p:extLst>
  </p:cSld>
  <p:clrMapOvr>
    <a:masterClrMapping/>
  </p:clrMapOvr>
  <p:transition spd="med">
    <p:wipe dir="r"/>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508620682"/>
      </p:ext>
    </p:extLst>
  </p:cSld>
  <p:clrMapOvr>
    <a:masterClrMapping/>
  </p:clrMapOvr>
  <p:transition spd="med">
    <p:wipe dir="r"/>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11" indent="-1707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89218734"/>
      </p:ext>
    </p:extLst>
  </p:cSld>
  <p:clrMapOvr>
    <a:masterClrMapping/>
  </p:clrMapOvr>
  <p:transition spd="med">
    <p:wipe dir="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391" tIns="178883" rIns="178883" bIns="178883"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257" tIns="59627" rIns="119257" bIns="59627"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2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4101932803"/>
      </p:ext>
    </p:extLst>
  </p:cSld>
  <p:clrMapOvr>
    <a:masterClrMapping/>
  </p:clrMapOvr>
  <p:transition spd="med">
    <p:wipe dir="r"/>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66887966"/>
      </p:ext>
    </p:extLst>
  </p:cSld>
  <p:clrMapOvr>
    <a:masterClrMapping/>
  </p:clrMapOvr>
  <p:transition spd="med">
    <p:wipe dir="r"/>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8988294"/>
      </p:ext>
    </p:extLst>
  </p:cSld>
  <p:clrMapOvr>
    <a:masterClrMapping/>
  </p:clrMapOvr>
  <p:transition spd="med">
    <p:wipe dir="r"/>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03217820"/>
      </p:ext>
    </p:extLst>
  </p:cSld>
  <p:clrMapOvr>
    <a:masterClrMapping/>
  </p:clrMapOvr>
  <p:transition spd="med">
    <p:wipe dir="r"/>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06820097"/>
      </p:ext>
    </p:extLst>
  </p:cSld>
  <p:clrMapOvr>
    <a:masterClrMapping/>
  </p:clrMapOvr>
  <p:transition spd="med">
    <p:wipe dir="r"/>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97607780"/>
      </p:ext>
    </p:extLst>
  </p:cSld>
  <p:clrMapOvr>
    <a:masterClrMapping/>
  </p:clrMapOvr>
  <p:transition spd="med">
    <p:wipe dir="r"/>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09965673"/>
      </p:ext>
    </p:extLst>
  </p:cSld>
  <p:clrMapOvr>
    <a:masterClrMapping/>
  </p:clrMapOvr>
  <p:transition spd="med">
    <p:wipe dir="r"/>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66" tIns="168366" rIns="168366" bIns="1683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75592629"/>
      </p:ext>
    </p:extLst>
  </p:cSld>
  <p:clrMapOvr>
    <a:masterClrMapping/>
  </p:clrMapOvr>
  <p:transition spd="med">
    <p:wipe dir="r"/>
  </p:transition>
</p:sldLayout>
</file>

<file path=ppt/slideLayouts/slideLayout35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2932985"/>
      </p:ext>
    </p:extLst>
  </p:cSld>
  <p:clrMapOvr>
    <a:masterClrMapping/>
  </p:clrMapOvr>
</p:sldLayout>
</file>

<file path=ppt/slideLayouts/slideLayout35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008745762"/>
      </p:ext>
    </p:extLst>
  </p:cSld>
  <p:clrMapOvr>
    <a:masterClrMapping/>
  </p:clrMapOvr>
</p:sldLayout>
</file>

<file path=ppt/slideLayouts/slideLayout35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3092643"/>
      </p:ext>
    </p:extLst>
  </p:cSld>
  <p:clrMapOvr>
    <a:masterClrMapping/>
  </p:clrMapOvr>
  <p:transition spd="med">
    <p:wipe dir="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186"/>
            <a:ext cx="2895600" cy="274637"/>
          </a:xfrm>
          <a:prstGeom prst="rect">
            <a:avLst/>
          </a:prstGeom>
        </p:spPr>
        <p:txBody>
          <a:bodyPr lIns="119257" tIns="59627" rIns="119257" bIns="59627"/>
          <a:lstStyle>
            <a:lvl1pPr eaLnBrk="1" hangingPunct="1">
              <a:defRPr>
                <a:solidFill>
                  <a:srgbClr val="444444"/>
                </a:solidFill>
                <a:latin typeface="Calibri" panose="020F050202020403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1951264156"/>
      </p:ext>
    </p:extLst>
  </p:cSld>
  <p:clrMapOvr>
    <a:masterClrMapping/>
  </p:clrMapOvr>
  <p:transition spd="slow">
    <p:fade/>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903470458"/>
      </p:ext>
    </p:extLst>
  </p:cSld>
  <p:clrMapOvr>
    <a:masterClrMapping/>
  </p:clrMapOvr>
  <p:transition spd="med">
    <p:wipe dir="r"/>
  </p:transition>
</p:sldLayout>
</file>

<file path=ppt/slideLayouts/slideLayout36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823892536"/>
      </p:ext>
    </p:extLst>
  </p:cSld>
  <p:clrMapOvr>
    <a:masterClrMapping/>
  </p:clrMapOvr>
  <p:transition spd="med">
    <p:wipe dir="r"/>
  </p:transition>
</p:sldLayout>
</file>

<file path=ppt/slideLayouts/slideLayout36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822949143"/>
      </p:ext>
    </p:extLst>
  </p:cSld>
  <p:clrMapOvr>
    <a:masterClrMapping/>
  </p:clrMapOvr>
  <p:transition spd="med">
    <p:wipe dir="r"/>
  </p:transition>
</p:sldLayout>
</file>

<file path=ppt/slideLayouts/slideLayout36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601128224"/>
      </p:ext>
    </p:extLst>
  </p:cSld>
  <p:clrMapOvr>
    <a:masterClrMapping/>
  </p:clrMapOvr>
  <p:transition spd="med">
    <p:wipe dir="r"/>
  </p:transition>
</p:sldLayout>
</file>

<file path=ppt/slideLayouts/slideLayout36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930955621"/>
      </p:ext>
    </p:extLst>
  </p:cSld>
  <p:clrMapOvr>
    <a:masterClrMapping/>
  </p:clrMapOvr>
  <p:transition spd="med">
    <p:wipe dir="r"/>
  </p:transition>
</p:sldLayout>
</file>

<file path=ppt/slideLayouts/slideLayout36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38" rIns="0" bIns="44638"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240932110"/>
      </p:ext>
    </p:extLst>
  </p:cSld>
  <p:clrMapOvr>
    <a:masterClrMapping/>
  </p:clrMapOvr>
  <p:transition spd="med">
    <p:wipe dir="r"/>
  </p:transition>
</p:sldLayout>
</file>

<file path=ppt/slideLayouts/slideLayout36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38" rIns="0" bIns="446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60480361"/>
      </p:ext>
    </p:extLst>
  </p:cSld>
  <p:clrMapOvr>
    <a:masterClrMapping/>
  </p:clrMapOvr>
  <p:transition spd="med">
    <p:wipe dir="r"/>
  </p:transition>
</p:sldLayout>
</file>

<file path=ppt/slideLayouts/slideLayout36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38" rIns="0" bIns="44638">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48"/>
            <a:ext cx="7960422"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07191711"/>
      </p:ext>
    </p:extLst>
  </p:cSld>
  <p:clrMapOvr>
    <a:masterClrMapping/>
  </p:clrMapOvr>
  <p:transition spd="med">
    <p:wipe dir="r"/>
  </p:transition>
</p:sldLayout>
</file>

<file path=ppt/slideLayouts/slideLayout36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2660349"/>
      </p:ext>
    </p:extLst>
  </p:cSld>
  <p:clrMapOvr>
    <a:masterClrMapping/>
  </p:clrMapOvr>
  <p:transition spd="med">
    <p:wipe dir="r"/>
  </p:transition>
</p:sldLayout>
</file>

<file path=ppt/slideLayouts/slideLayout36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62210238"/>
      </p:ext>
    </p:extLst>
  </p:cSld>
  <p:clrMapOvr>
    <a:masterClrMapping/>
  </p:clrMapOvr>
  <p:transition spd="med">
    <p:wipe dir="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36"/>
            <a:ext cx="2895600" cy="274637"/>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09839239"/>
      </p:ext>
    </p:extLst>
  </p:cSld>
  <p:clrMapOvr>
    <a:masterClrMapping/>
  </p:clrMapOvr>
  <p:transition spd="med">
    <p:wipe dir="r"/>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38" rIns="0" bIns="44638"/>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04325723"/>
      </p:ext>
    </p:extLst>
  </p:cSld>
  <p:clrMapOvr>
    <a:masterClrMapping/>
  </p:clrMapOvr>
  <p:transition spd="med">
    <p:wipe dir="r"/>
  </p:transition>
</p:sldLayout>
</file>

<file path=ppt/slideLayouts/slideLayout37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38" rIns="0" bIns="446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48"/>
            <a:ext cx="4305300" cy="313267"/>
          </a:xfrm>
          <a:prstGeom prst="rect">
            <a:avLst/>
          </a:prstGeom>
        </p:spPr>
        <p:txBody>
          <a:bodyPr lIns="0" tIns="44638" rIns="0" bIns="44638" anchor="t" anchorCtr="0"/>
          <a:lstStyle>
            <a:lvl1pPr marL="222110" indent="-22211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116" indent="-165535">
              <a:lnSpc>
                <a:spcPct val="100000"/>
              </a:lnSpc>
              <a:spcBef>
                <a:spcPts val="300"/>
              </a:spcBef>
              <a:spcAft>
                <a:spcPts val="0"/>
              </a:spcAft>
              <a:buClr>
                <a:srgbClr val="808080"/>
              </a:buClr>
              <a:defRPr>
                <a:latin typeface="+mn-lt"/>
                <a:ea typeface="Arial"/>
              </a:defRPr>
            </a:lvl3pPr>
            <a:lvl4pPr marL="1225595" indent="-2236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95029801"/>
      </p:ext>
    </p:extLst>
  </p:cSld>
  <p:clrMapOvr>
    <a:masterClrMapping/>
  </p:clrMapOvr>
  <p:transition spd="med">
    <p:wipe dir="r"/>
  </p:transition>
</p:sldLayout>
</file>

<file path=ppt/slideLayouts/slideLayout37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38" rIns="0" bIns="44638"/>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787059286"/>
      </p:ext>
    </p:extLst>
  </p:cSld>
  <p:clrMapOvr>
    <a:masterClrMapping/>
  </p:clrMapOvr>
  <p:transition spd="med">
    <p:wipe dir="r"/>
  </p:transition>
</p:sldLayout>
</file>

<file path=ppt/slideLayouts/slideLayout37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605805"/>
      </p:ext>
    </p:extLst>
  </p:cSld>
  <p:clrMapOvr>
    <a:masterClrMapping/>
  </p:clrMapOvr>
  <p:transition spd="med">
    <p:wipe dir="r"/>
  </p:transition>
</p:sldLayout>
</file>

<file path=ppt/slideLayouts/slideLayout37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933079725"/>
      </p:ext>
    </p:extLst>
  </p:cSld>
  <p:clrMapOvr>
    <a:masterClrMapping/>
  </p:clrMapOvr>
  <p:transition spd="med">
    <p:wipe dir="r"/>
  </p:transition>
</p:sldLayout>
</file>

<file path=ppt/slideLayouts/slideLayout37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29054139"/>
      </p:ext>
    </p:extLst>
  </p:cSld>
  <p:clrMapOvr>
    <a:masterClrMapping/>
  </p:clrMapOvr>
  <p:transition spd="med">
    <p:wipe dir="r"/>
  </p:transition>
</p:sldLayout>
</file>

<file path=ppt/slideLayouts/slideLayout37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55697035"/>
      </p:ext>
    </p:extLst>
  </p:cSld>
  <p:clrMapOvr>
    <a:masterClrMapping/>
  </p:clrMapOvr>
  <p:transition spd="med">
    <p:wipe dir="r"/>
  </p:transition>
</p:sldLayout>
</file>

<file path=ppt/slideLayouts/slideLayout37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169374264"/>
      </p:ext>
    </p:extLst>
  </p:cSld>
  <p:clrMapOvr>
    <a:masterClrMapping/>
  </p:clrMapOvr>
  <p:transition spd="med">
    <p:wipe dir="r"/>
  </p:transition>
</p:sldLayout>
</file>

<file path=ppt/slideLayouts/slideLayout37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574851167"/>
      </p:ext>
    </p:extLst>
  </p:cSld>
  <p:clrMapOvr>
    <a:masterClrMapping/>
  </p:clrMapOvr>
  <p:transition spd="med">
    <p:wipe dir="r"/>
  </p:transition>
</p:sldLayout>
</file>

<file path=ppt/slideLayouts/slideLayout37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463844299"/>
      </p:ext>
    </p:extLst>
  </p:cSld>
  <p:clrMapOvr>
    <a:masterClrMapping/>
  </p:clrMapOvr>
  <p:transition spd="med">
    <p:wipe dir="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453100328"/>
      </p:ext>
    </p:extLst>
  </p:cSld>
  <p:clrMapOvr>
    <a:masterClrMapping/>
  </p:clrMapOvr>
  <p:transition spd="med">
    <p:wipe dir="r"/>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38" rIns="0" bIns="44638"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24333599"/>
      </p:ext>
    </p:extLst>
  </p:cSld>
  <p:clrMapOvr>
    <a:masterClrMapping/>
  </p:clrMapOvr>
  <p:transition spd="med">
    <p:wipe dir="r"/>
  </p:transition>
</p:sldLayout>
</file>

<file path=ppt/slideLayouts/slideLayout38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595600758"/>
      </p:ext>
    </p:extLst>
  </p:cSld>
  <p:clrMapOvr>
    <a:masterClrMapping/>
  </p:clrMapOvr>
  <p:transition spd="med">
    <p:wipe dir="r"/>
  </p:transition>
</p:sldLayout>
</file>

<file path=ppt/slideLayouts/slideLayout38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2878856"/>
      </p:ext>
    </p:extLst>
  </p:cSld>
  <p:clrMapOvr>
    <a:masterClrMapping/>
  </p:clrMapOvr>
  <p:transition spd="med">
    <p:wipe dir="r"/>
  </p:transition>
</p:sldLayout>
</file>

<file path=ppt/slideLayouts/slideLayout383.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66409282"/>
      </p:ext>
    </p:extLst>
  </p:cSld>
  <p:clrMapOvr>
    <a:masterClrMapping/>
  </p:clrMapOvr>
  <p:transition spd="med">
    <p:wipe dir="r"/>
  </p:transition>
</p:sldLayout>
</file>

<file path=ppt/slideLayouts/slideLayout384.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2852813"/>
      </p:ext>
    </p:extLst>
  </p:cSld>
  <p:clrMapOvr>
    <a:masterClrMapping/>
  </p:clrMapOvr>
  <p:transition spd="med">
    <p:wipe dir="r"/>
  </p:transition>
</p:sldLayout>
</file>

<file path=ppt/slideLayouts/slideLayout385.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90243482"/>
      </p:ext>
    </p:extLst>
  </p:cSld>
  <p:clrMapOvr>
    <a:masterClrMapping/>
  </p:clrMapOvr>
  <p:transition spd="med">
    <p:wipe dir="r"/>
  </p:transition>
</p:sldLayout>
</file>

<file path=ppt/slideLayouts/slideLayout386.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663" rIns="0" bIns="4466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220077000"/>
      </p:ext>
    </p:extLst>
  </p:cSld>
  <p:clrMapOvr>
    <a:masterClrMapping/>
  </p:clrMapOvr>
  <p:transition spd="med">
    <p:wipe dir="r"/>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3" rIns="0" bIns="446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33672532"/>
      </p:ext>
    </p:extLst>
  </p:cSld>
  <p:clrMapOvr>
    <a:masterClrMapping/>
  </p:clrMapOvr>
  <p:transition spd="med">
    <p:wipe dir="r"/>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663" rIns="0" bIns="4466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823"/>
            <a:ext cx="7960422"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90925243"/>
      </p:ext>
    </p:extLst>
  </p:cSld>
  <p:clrMapOvr>
    <a:masterClrMapping/>
  </p:clrMapOvr>
  <p:transition spd="med">
    <p:wipe dir="r"/>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71432381"/>
      </p:ext>
    </p:extLst>
  </p:cSld>
  <p:clrMapOvr>
    <a:masterClrMapping/>
  </p:clrMapOvr>
  <p:transition spd="med">
    <p:wipe dir="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4111589549"/>
      </p:ext>
    </p:extLst>
  </p:cSld>
  <p:clrMapOvr>
    <a:masterClrMapping/>
  </p:clrMapOvr>
  <p:transition spd="med">
    <p:wipe dir="r"/>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196808422"/>
      </p:ext>
    </p:extLst>
  </p:cSld>
  <p:clrMapOvr>
    <a:masterClrMapping/>
  </p:clrMapOvr>
  <p:transition spd="med">
    <p:wipe dir="r"/>
  </p:transition>
</p:sldLayout>
</file>

<file path=ppt/slideLayouts/slideLayout39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663" rIns="0" bIns="44663"/>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7817989"/>
      </p:ext>
    </p:extLst>
  </p:cSld>
  <p:clrMapOvr>
    <a:masterClrMapping/>
  </p:clrMapOvr>
  <p:transition spd="med">
    <p:wipe dir="r"/>
  </p:transition>
</p:sldLayout>
</file>

<file path=ppt/slideLayouts/slideLayout392.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663" rIns="0" bIns="4466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423"/>
            <a:ext cx="4305300" cy="313267"/>
          </a:xfrm>
          <a:prstGeom prst="rect">
            <a:avLst/>
          </a:prstGeom>
        </p:spPr>
        <p:txBody>
          <a:bodyPr lIns="0" tIns="44663" rIns="0" bIns="44663" anchor="t" anchorCtr="0"/>
          <a:lstStyle>
            <a:lvl1pPr marL="222260" indent="-22226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6641" indent="-165635">
              <a:lnSpc>
                <a:spcPct val="100000"/>
              </a:lnSpc>
              <a:spcBef>
                <a:spcPts val="300"/>
              </a:spcBef>
              <a:spcAft>
                <a:spcPts val="0"/>
              </a:spcAft>
              <a:buClr>
                <a:srgbClr val="808080"/>
              </a:buClr>
              <a:defRPr>
                <a:latin typeface="+mn-lt"/>
                <a:ea typeface="Arial"/>
              </a:defRPr>
            </a:lvl3pPr>
            <a:lvl4pPr marL="1226345" indent="-22384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32815845"/>
      </p:ext>
    </p:extLst>
  </p:cSld>
  <p:clrMapOvr>
    <a:masterClrMapping/>
  </p:clrMapOvr>
  <p:transition spd="med">
    <p:wipe dir="r"/>
  </p:transition>
</p:sldLayout>
</file>

<file path=ppt/slideLayouts/slideLayout393.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663" rIns="0" bIns="4466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570945840"/>
      </p:ext>
    </p:extLst>
  </p:cSld>
  <p:clrMapOvr>
    <a:masterClrMapping/>
  </p:clrMapOvr>
  <p:transition spd="med">
    <p:wipe dir="r"/>
  </p:transition>
</p:sldLayout>
</file>

<file path=ppt/slideLayouts/slideLayout39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8289731"/>
      </p:ext>
    </p:extLst>
  </p:cSld>
  <p:clrMapOvr>
    <a:masterClrMapping/>
  </p:clrMapOvr>
  <p:transition spd="med">
    <p:wipe dir="r"/>
  </p:transition>
</p:sldLayout>
</file>

<file path=ppt/slideLayouts/slideLayout39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3668656"/>
      </p:ext>
    </p:extLst>
  </p:cSld>
  <p:clrMapOvr>
    <a:masterClrMapping/>
  </p:clrMapOvr>
  <p:transition spd="med">
    <p:wipe dir="r"/>
  </p:transition>
</p:sldLayout>
</file>

<file path=ppt/slideLayouts/slideLayout39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316975819"/>
      </p:ext>
    </p:extLst>
  </p:cSld>
  <p:clrMapOvr>
    <a:masterClrMapping/>
  </p:clrMapOvr>
  <p:transition spd="med">
    <p:wipe dir="r"/>
  </p:transition>
</p:sldLayout>
</file>

<file path=ppt/slideLayouts/slideLayout39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713336264"/>
      </p:ext>
    </p:extLst>
  </p:cSld>
  <p:clrMapOvr>
    <a:masterClrMapping/>
  </p:clrMapOvr>
  <p:transition spd="med">
    <p:wipe dir="r"/>
  </p:transition>
</p:sldLayout>
</file>

<file path=ppt/slideLayouts/slideLayout398.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078025395"/>
      </p:ext>
    </p:extLst>
  </p:cSld>
  <p:clrMapOvr>
    <a:masterClrMapping/>
  </p:clrMapOvr>
  <p:transition spd="med">
    <p:wipe dir="r"/>
  </p:transition>
</p:sldLayout>
</file>

<file path=ppt/slideLayouts/slideLayout399.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741271795"/>
      </p:ext>
    </p:extLst>
  </p:cSld>
  <p:clrMapOvr>
    <a:masterClrMapping/>
  </p:clrMapOvr>
  <p:transition spd="med">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323"/>
            <a:ext cx="5200791" cy="1661993"/>
          </a:xfrm>
          <a:prstGeom prst="rect">
            <a:avLst/>
          </a:prstGeom>
        </p:spPr>
        <p:txBody>
          <a:bodyPr wrap="square" lIns="0" tIns="45003" rIns="0" bIns="4500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025522185"/>
      </p:ext>
    </p:extLst>
  </p:cSld>
  <p:clrMapOvr>
    <a:masterClrMapping/>
  </p:clrMapOvr>
  <p:transition spd="med">
    <p:wipe dir="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553942903"/>
      </p:ext>
    </p:extLst>
  </p:cSld>
  <p:clrMapOvr>
    <a:masterClrMapping/>
  </p:clrMapOvr>
  <p:transition spd="med">
    <p:wipe dir="r"/>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977141527"/>
      </p:ext>
    </p:extLst>
  </p:cSld>
  <p:clrMapOvr>
    <a:masterClrMapping/>
  </p:clrMapOvr>
  <p:transition spd="med">
    <p:wipe dir="r"/>
  </p:transition>
</p:sldLayout>
</file>

<file path=ppt/slideLayouts/slideLayout401.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663" rIns="0" bIns="4466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115788589"/>
      </p:ext>
    </p:extLst>
  </p:cSld>
  <p:clrMapOvr>
    <a:masterClrMapping/>
  </p:clrMapOvr>
  <p:transition spd="med">
    <p:wipe dir="r"/>
  </p:transition>
</p:sldLayout>
</file>

<file path=ppt/slideLayouts/slideLayout402.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1391115813"/>
      </p:ext>
    </p:extLst>
  </p:cSld>
  <p:clrMapOvr>
    <a:masterClrMapping/>
  </p:clrMapOvr>
  <p:transition spd="med">
    <p:wipe dir="r"/>
  </p:transition>
</p:sldLayout>
</file>

<file path=ppt/slideLayouts/slideLayout403.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454698955"/>
      </p:ext>
    </p:extLst>
  </p:cSld>
  <p:clrMapOvr>
    <a:masterClrMapping/>
  </p:clrMapOvr>
  <p:transition spd="med">
    <p:wipe dir="r"/>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21201698"/>
      </p:ext>
    </p:extLst>
  </p:cSld>
  <p:clrMapOvr>
    <a:masterClrMapping/>
  </p:clrMapOvr>
  <p:transition spd="med">
    <p:wipe dir="r"/>
  </p:transition>
</p:sldLayout>
</file>

<file path=ppt/slideLayouts/slideLayout405.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1059858"/>
      </p:ext>
    </p:extLst>
  </p:cSld>
  <p:clrMapOvr>
    <a:masterClrMapping/>
  </p:clrMapOvr>
  <p:transition spd="slow">
    <p:fade/>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41" rIns="0" bIns="4484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578" indent="0">
              <a:lnSpc>
                <a:spcPct val="100000"/>
              </a:lnSpc>
              <a:spcBef>
                <a:spcPts val="300"/>
              </a:spcBef>
              <a:spcAft>
                <a:spcPts val="0"/>
              </a:spcAft>
              <a:buClr>
                <a:srgbClr val="808080"/>
              </a:buClr>
              <a:buNone/>
              <a:defRPr>
                <a:latin typeface="+mn-lt"/>
                <a:ea typeface="Arial"/>
              </a:defRPr>
            </a:lvl2pPr>
            <a:lvl3pPr marL="674060" indent="0">
              <a:lnSpc>
                <a:spcPct val="100000"/>
              </a:lnSpc>
              <a:spcBef>
                <a:spcPts val="300"/>
              </a:spcBef>
              <a:spcAft>
                <a:spcPts val="0"/>
              </a:spcAft>
              <a:buClr>
                <a:srgbClr val="808080"/>
              </a:buClr>
              <a:buNone/>
              <a:defRPr>
                <a:latin typeface="+mn-lt"/>
                <a:ea typeface="Arial"/>
              </a:defRPr>
            </a:lvl3pPr>
            <a:lvl4pPr marL="1231685" indent="-22491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59267266"/>
      </p:ext>
    </p:extLst>
  </p:cSld>
  <p:clrMapOvr>
    <a:masterClrMapping/>
  </p:clrMapOvr>
  <p:transition spd="med">
    <p:wipe dir="r"/>
  </p:transition>
</p:sldLayout>
</file>

<file path=ppt/slideLayouts/slideLayout40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00" tIns="45000" rIns="90000" bIns="45000"/>
          <a:lstStyle>
            <a:lvl1pPr marL="179323" indent="-179323">
              <a:buClr>
                <a:srgbClr val="0085C3"/>
              </a:buClr>
              <a:defRPr sz="1600">
                <a:solidFill>
                  <a:schemeClr val="tx1"/>
                </a:solidFill>
              </a:defRPr>
            </a:lvl1pPr>
            <a:lvl2pPr marL="352295" indent="-173198">
              <a:buClr>
                <a:srgbClr val="0085C3"/>
              </a:buClr>
              <a:defRPr sz="1400" baseline="0">
                <a:solidFill>
                  <a:schemeClr val="tx1"/>
                </a:solidFill>
              </a:defRPr>
            </a:lvl2pPr>
            <a:lvl3pPr marL="531744" indent="-179323">
              <a:buClr>
                <a:srgbClr val="0085C3"/>
              </a:buClr>
              <a:buFont typeface="Arial" panose="020B0604020202020204" pitchFamily="34" charset="0"/>
              <a:buChar char="&gt;"/>
              <a:defRPr sz="1400" baseline="0">
                <a:solidFill>
                  <a:schemeClr val="tx1"/>
                </a:solidFill>
              </a:defRPr>
            </a:lvl3pPr>
            <a:lvl4pPr marL="1347350" indent="0">
              <a:buClr>
                <a:srgbClr val="0085C3"/>
              </a:buClr>
              <a:buNone/>
              <a:defRPr/>
            </a:lvl4pPr>
            <a:lvl5pPr marL="179639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00" tIns="45000" rIns="90000" bIns="45000"/>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1892703422"/>
      </p:ext>
    </p:extLst>
  </p:cSld>
  <p:clrMapOvr>
    <a:masterClrMapping/>
  </p:clrMapOvr>
  <p:transition>
    <p:fade/>
  </p:transition>
</p:sldLayout>
</file>

<file path=ppt/slideLayouts/slideLayout408.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0376163"/>
      </p:ext>
    </p:extLst>
  </p:cSld>
  <p:clrMapOvr>
    <a:masterClrMapping/>
  </p:clrMapOvr>
  <p:transition spd="med">
    <p:wipe dir="r"/>
  </p:transition>
</p:sldLayout>
</file>

<file path=ppt/slideLayouts/slideLayout409.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246" indent="-170947">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00" tIns="45000" rIns="90000" bIns="45000"/>
          <a:lstStyle/>
          <a:p>
            <a:r>
              <a:rPr lang="en-US"/>
              <a:t>Click to edit Master title style</a:t>
            </a:r>
          </a:p>
        </p:txBody>
      </p:sp>
    </p:spTree>
    <p:extLst>
      <p:ext uri="{BB962C8B-B14F-4D97-AF65-F5344CB8AC3E}">
        <p14:creationId xmlns:p14="http://schemas.microsoft.com/office/powerpoint/2010/main" val="2095407599"/>
      </p:ext>
    </p:extLst>
  </p:cSld>
  <p:clrMapOvr>
    <a:masterClrMapping/>
  </p:clrMapOvr>
  <p:transition spd="med">
    <p:wipe dir="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7521" indent="-3019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405823894"/>
      </p:ext>
    </p:extLst>
  </p:cSld>
  <p:clrMapOvr>
    <a:masterClrMapping/>
  </p:clrMapOvr>
  <p:transition spd="med">
    <p:wipe dir="r"/>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89998" tIns="44999" rIns="89998" bIns="44999"/>
          <a:lstStyle>
            <a:lvl1pPr>
              <a:defRPr/>
            </a:lvl1pPr>
          </a:lstStyle>
          <a:p>
            <a:r>
              <a:rPr lang="en-US" dirty="0"/>
              <a:t>Click to edit content page title</a:t>
            </a:r>
          </a:p>
        </p:txBody>
      </p:sp>
    </p:spTree>
    <p:extLst>
      <p:ext uri="{BB962C8B-B14F-4D97-AF65-F5344CB8AC3E}">
        <p14:creationId xmlns:p14="http://schemas.microsoft.com/office/powerpoint/2010/main" val="1471352025"/>
      </p:ext>
    </p:extLst>
  </p:cSld>
  <p:clrMapOvr>
    <a:masterClrMapping/>
  </p:clrMapOvr>
  <p:transition spd="med">
    <p:wipe dir="r"/>
  </p:transition>
</p:sldLayout>
</file>

<file path=ppt/slideLayouts/slideLayout411.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91" tIns="34286" rIns="67491" bIns="34286" rtlCol="0" anchor="ctr"/>
          <a:lstStyle/>
          <a:p>
            <a:pPr algn="ctr" defTabSz="665649"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239096628"/>
      </p:ext>
    </p:extLst>
  </p:cSld>
  <p:clrMapOvr>
    <a:masterClrMapping/>
  </p:clrMapOvr>
  <p:transition spd="med">
    <p:wipe dir="r"/>
  </p:transition>
</p:sldLayout>
</file>

<file path=ppt/slideLayouts/slideLayout41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67784696"/>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41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998" tIns="44999" rIns="89998" bIns="44999"/>
          <a:lstStyle/>
          <a:p>
            <a:r>
              <a:rPr lang="zh-TW" altLang="en-US" noProof="1"/>
              <a:t>按一下以編輯母片標題樣式</a:t>
            </a:r>
          </a:p>
        </p:txBody>
      </p:sp>
    </p:spTree>
    <p:extLst>
      <p:ext uri="{BB962C8B-B14F-4D97-AF65-F5344CB8AC3E}">
        <p14:creationId xmlns:p14="http://schemas.microsoft.com/office/powerpoint/2010/main" val="3115810462"/>
      </p:ext>
    </p:extLst>
  </p:cSld>
  <p:clrMapOvr>
    <a:masterClrMapping/>
  </p:clrMapOvr>
  <p:transition spd="med">
    <p:wipe dir="r"/>
  </p:transition>
</p:sldLayout>
</file>

<file path=ppt/slideLayouts/slideLayout4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4756369"/>
      </p:ext>
    </p:extLst>
  </p:cSld>
  <p:clrMapOvr>
    <a:masterClrMapping/>
  </p:clrMapOvr>
  <p:transition spd="slow">
    <p:fade/>
  </p:transition>
</p:sldLayout>
</file>

<file path=ppt/slideLayouts/slideLayout415.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00" tIns="45000" rIns="90000" bIns="45000"/>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00" tIns="45000" rIns="90000" bIns="45000"/>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4360781"/>
      </p:ext>
    </p:extLst>
  </p:cSld>
  <p:clrMapOvr>
    <a:masterClrMapping/>
  </p:clrMapOvr>
  <p:transition spd="med">
    <p:wipe dir="r"/>
  </p:transition>
</p:sldLayout>
</file>

<file path=ppt/slideLayouts/slideLayout416.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569456"/>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537898"/>
      </p:ext>
    </p:extLst>
  </p:cSld>
  <p:clrMapOvr>
    <a:masterClrMapping/>
  </p:clrMapOvr>
  <p:transition spd="med">
    <p:wipe dir="r"/>
  </p:transition>
</p:sldLayout>
</file>

<file path=ppt/slideLayouts/slideLayout418.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2811456"/>
      </p:ext>
    </p:extLst>
  </p:cSld>
  <p:clrMapOvr>
    <a:masterClrMapping/>
  </p:clrMapOvr>
  <p:transition spd="med">
    <p:zoom dir="in"/>
  </p:transition>
</p:sldLayout>
</file>

<file path=ppt/slideLayouts/slideLayout419.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877042"/>
      </p:ext>
    </p:extLst>
  </p:cSld>
  <p:clrMapOvr>
    <a:masterClrMapping/>
  </p:clrMapOvr>
  <p:transition spd="med">
    <p:wipe dir="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240" tIns="50978" rIns="101240" bIns="5097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57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689879727"/>
      </p:ext>
    </p:extLst>
  </p:cSld>
  <p:clrMapOvr>
    <a:masterClrMapping/>
  </p:clrMapOvr>
  <p:transition spd="med">
    <p:wipe dir="r"/>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836768607"/>
      </p:ext>
    </p:extLst>
  </p:cSld>
  <p:clrMapOvr>
    <a:masterClrMapping/>
  </p:clrMapOvr>
  <p:transition spd="med">
    <p:wipe dir="r"/>
  </p:transition>
</p:sldLayout>
</file>

<file path=ppt/slideLayouts/slideLayout421.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282" tIns="224282" rIns="224282" bIns="224282">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63424871"/>
      </p:ext>
    </p:extLst>
  </p:cSld>
  <p:clrMapOvr>
    <a:masterClrMapping/>
  </p:clrMapOvr>
  <p:transition spd="med">
    <p:wipe dir="r"/>
  </p:transition>
</p:sldLayout>
</file>

<file path=ppt/slideLayouts/slideLayout422.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708745"/>
      </p:ext>
    </p:extLst>
  </p:cSld>
  <p:clrMapOvr>
    <a:masterClrMapping/>
  </p:clrMapOvr>
  <p:transition spd="slow">
    <p:fade/>
  </p:transition>
</p:sldLayout>
</file>

<file path=ppt/slideLayouts/slideLayout423.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00" tIns="45000" rIns="90000" bIns="45000"/>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2770" indent="-227354">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3964915841"/>
      </p:ext>
    </p:extLst>
  </p:cSld>
  <p:clrMapOvr>
    <a:masterClrMapping/>
  </p:clrMapOvr>
  <p:transition spd="med">
    <p:wipe dir="r"/>
  </p:transition>
</p:sldLayout>
</file>

<file path=ppt/slideLayouts/slideLayout424.xml><?xml version="1.0" encoding="utf-8"?>
<p:sldLayout xmlns:a="http://schemas.openxmlformats.org/drawingml/2006/main" xmlns:r="http://schemas.openxmlformats.org/officeDocument/2006/relationships" xmlns:p="http://schemas.openxmlformats.org/presentationml/2006/main" showMasterSp="0" preserve="1" userDrawn="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
        <p:nvSpPr>
          <p:cNvPr id="2" name="Title 1"/>
          <p:cNvSpPr>
            <a:spLocks noGrp="1"/>
          </p:cNvSpPr>
          <p:nvPr>
            <p:ph type="title"/>
          </p:nvPr>
        </p:nvSpPr>
        <p:spPr>
          <a:xfrm>
            <a:off x="271464" y="288599"/>
            <a:ext cx="5205412" cy="1593393"/>
          </a:xfrm>
          <a:prstGeom prst="rect">
            <a:avLst/>
          </a:prstGeom>
        </p:spPr>
        <p:txBody>
          <a:bodyPr vert="horz" lIns="0" tIns="0" rIns="0" bIns="0" anchor="b" anchorCtr="0"/>
          <a:lstStyle>
            <a:lvl1pPr>
              <a:lnSpc>
                <a:spcPct val="100000"/>
              </a:lnSpc>
              <a:defRPr sz="5400">
                <a:solidFill>
                  <a:schemeClr val="tx2"/>
                </a:solidFill>
                <a:ea typeface="Arial"/>
              </a:defRPr>
            </a:lvl1pPr>
          </a:lstStyle>
          <a:p>
            <a:r>
              <a:rPr lang="en-US" smtClean="0"/>
              <a:t>Click to edit Master title style</a:t>
            </a:r>
            <a:endParaRPr lang="en-US" dirty="0"/>
          </a:p>
        </p:txBody>
      </p:sp>
      <p:sp>
        <p:nvSpPr>
          <p:cNvPr id="9" name="Text Placeholder 12"/>
          <p:cNvSpPr>
            <a:spLocks noGrp="1"/>
          </p:cNvSpPr>
          <p:nvPr>
            <p:ph type="subTitle" idx="11" hasCustomPrompt="1"/>
          </p:nvPr>
        </p:nvSpPr>
        <p:spPr>
          <a:xfrm>
            <a:off x="266701" y="2198968"/>
            <a:ext cx="5210175" cy="395622"/>
          </a:xfrm>
          <a:prstGeom prst="rect">
            <a:avLst/>
          </a:prstGeom>
        </p:spPr>
        <p:txBody>
          <a:bodyPr lIns="0" tIns="0" rIns="0" bIns="0" anchor="t" anchorCtr="0"/>
          <a:lstStyle>
            <a:lvl1pPr marL="224000" indent="-224000">
              <a:buNone/>
              <a:defRPr lang="en-US" sz="2000" b="1" dirty="0" smtClean="0">
                <a:solidFill>
                  <a:srgbClr val="FFFFFF"/>
                </a:solidFill>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Tree>
    <p:extLst>
      <p:ext uri="{BB962C8B-B14F-4D97-AF65-F5344CB8AC3E}">
        <p14:creationId xmlns:p14="http://schemas.microsoft.com/office/powerpoint/2010/main" val="2007928479"/>
      </p:ext>
    </p:extLst>
  </p:cSld>
  <p:clrMapOvr>
    <a:masterClrMapping/>
  </p:clrMapOvr>
  <p:transition spd="med">
    <p:wipe dir="r"/>
  </p:transition>
  <p:timing>
    <p:tnLst>
      <p:par>
        <p:cTn id="1" dur="indefinite" restart="never" nodeType="tmRoot"/>
      </p:par>
    </p:tnLst>
  </p:timing>
</p:sldLayout>
</file>

<file path=ppt/slideLayouts/slideLayout425.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44719189"/>
      </p:ext>
    </p:extLst>
  </p:cSld>
  <p:clrMapOvr>
    <a:masterClrMapping/>
  </p:clrMapOvr>
  <p:transition spd="med">
    <p:wipe dir="r"/>
  </p:transition>
  <p:timing>
    <p:tnLst>
      <p:par>
        <p:cTn id="1" dur="indefinite" restart="never" nodeType="tmRoot"/>
      </p:par>
    </p:tnLst>
  </p:timing>
</p:sldLayout>
</file>

<file path=ppt/slideLayouts/slideLayout426.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366358776"/>
      </p:ext>
    </p:extLst>
  </p:cSld>
  <p:clrMapOvr>
    <a:masterClrMapping/>
  </p:clrMapOvr>
  <p:transition spd="med">
    <p:wipe dir="r"/>
  </p:transition>
  <p:timing>
    <p:tnLst>
      <p:par>
        <p:cTn id="1" dur="indefinite" restart="never" nodeType="tmRoot"/>
      </p:par>
    </p:tnLst>
  </p:timing>
</p:sldLayout>
</file>

<file path=ppt/slideLayouts/slideLayout427.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4" y="274323"/>
            <a:ext cx="5200791" cy="1661993"/>
          </a:xfrm>
          <a:prstGeom prst="rect">
            <a:avLst/>
          </a:prstGeom>
        </p:spPr>
        <p:txBody>
          <a:bodyPr wrap="square" lIns="0" tIns="44953" rIns="0" bIns="44953"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a:t>
            </a:r>
            <a:br>
              <a:rPr lang="en-US" dirty="0" smtClean="0"/>
            </a:br>
            <a:r>
              <a:rPr lang="en-US" dirty="0" smtClean="0"/>
              <a:t>title slide</a:t>
            </a:r>
          </a:p>
        </p:txBody>
      </p:sp>
      <p:sp>
        <p:nvSpPr>
          <p:cNvPr id="361477" name="Text Placeholder 12"/>
          <p:cNvSpPr>
            <a:spLocks noGrp="1"/>
          </p:cNvSpPr>
          <p:nvPr>
            <p:ph type="subTitle" idx="1" hasCustomPrompt="1"/>
          </p:nvPr>
        </p:nvSpPr>
        <p:spPr>
          <a:xfrm>
            <a:off x="274324" y="2252155"/>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smtClean="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596976322"/>
      </p:ext>
    </p:extLst>
  </p:cSld>
  <p:clrMapOvr>
    <a:masterClrMapping/>
  </p:clrMapOvr>
  <p:transition spd="med">
    <p:wipe dir="r"/>
  </p:transition>
  <p:timing>
    <p:tnLst>
      <p:par>
        <p:cTn id="1" dur="indefinite" restart="never" nodeType="tmRoot"/>
      </p:par>
    </p:tnLst>
  </p:timing>
</p:sldLayout>
</file>

<file path=ppt/slideLayouts/slideLayout428.xml><?xml version="1.0" encoding="utf-8"?>
<p:sldLayout xmlns:a="http://schemas.openxmlformats.org/drawingml/2006/main" xmlns:r="http://schemas.openxmlformats.org/officeDocument/2006/relationships" xmlns:p="http://schemas.openxmlformats.org/presentationml/2006/main" preserve="1" userDrawn="1">
  <p:cSld name="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474" indent="0">
              <a:lnSpc>
                <a:spcPct val="100000"/>
              </a:lnSpc>
              <a:spcBef>
                <a:spcPts val="300"/>
              </a:spcBef>
              <a:spcAft>
                <a:spcPts val="0"/>
              </a:spcAft>
              <a:buClr>
                <a:srgbClr val="808080"/>
              </a:buClr>
              <a:buNone/>
              <a:defRPr>
                <a:latin typeface="+mn-lt"/>
                <a:ea typeface="Arial"/>
              </a:defRPr>
            </a:lvl2pPr>
            <a:lvl3pPr marL="675936" indent="0">
              <a:lnSpc>
                <a:spcPct val="100000"/>
              </a:lnSpc>
              <a:spcBef>
                <a:spcPts val="300"/>
              </a:spcBef>
              <a:spcAft>
                <a:spcPts val="0"/>
              </a:spcAft>
              <a:buClr>
                <a:srgbClr val="808080"/>
              </a:buClr>
              <a:buNone/>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442659470"/>
      </p:ext>
    </p:extLst>
  </p:cSld>
  <p:clrMapOvr>
    <a:masterClrMapping/>
  </p:clrMapOvr>
  <p:transition spd="med">
    <p:wipe dir="r"/>
  </p:transition>
  <p:timing>
    <p:tnLst>
      <p:par>
        <p:cTn id="1" dur="indefinite" restart="never" nodeType="tmRoot"/>
      </p:par>
    </p:tnLst>
  </p:timing>
</p:sldLayout>
</file>

<file path=ppt/slideLayouts/slideLayout429.xml><?xml version="1.0" encoding="utf-8"?>
<p:sldLayout xmlns:a="http://schemas.openxmlformats.org/drawingml/2006/main" xmlns:r="http://schemas.openxmlformats.org/officeDocument/2006/relationships" xmlns:p="http://schemas.openxmlformats.org/presentationml/2006/main" preserve="1" userDrawn="1">
  <p:cSld name="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041116401"/>
      </p:ext>
    </p:extLst>
  </p:cSld>
  <p:clrMapOvr>
    <a:masterClrMapping/>
  </p:clrMapOvr>
  <p:transition spd="med">
    <p:wipe dir="r"/>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240" tIns="50978" rIns="101240" bIns="50978" anchor="ctr"/>
          <a:lstStyle/>
          <a:p>
            <a:pPr algn="ctr" defTabSz="8957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240" tIns="50978" rIns="101240" bIns="5097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57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57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078926317"/>
      </p:ext>
    </p:extLst>
  </p:cSld>
  <p:clrMapOvr>
    <a:masterClrMapping/>
  </p:clrMapOvr>
  <p:transition spd="med">
    <p:wipe dir="r"/>
  </p:transition>
</p:sldLayout>
</file>

<file path=ppt/slideLayouts/slideLayout430.xml><?xml version="1.0" encoding="utf-8"?>
<p:sldLayout xmlns:a="http://schemas.openxmlformats.org/drawingml/2006/main" xmlns:r="http://schemas.openxmlformats.org/officeDocument/2006/relationships" xmlns:p="http://schemas.openxmlformats.org/presentationml/2006/main" preserve="1" userDrawn="1">
  <p:cSld name="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953" rIns="0" bIns="4495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 </a:t>
            </a:r>
            <a:endParaRPr lang="en-US" dirty="0"/>
          </a:p>
        </p:txBody>
      </p:sp>
      <p:sp>
        <p:nvSpPr>
          <p:cNvPr id="5" name="Text Placeholder 12"/>
          <p:cNvSpPr>
            <a:spLocks noGrp="1"/>
          </p:cNvSpPr>
          <p:nvPr>
            <p:ph type="subTitle" idx="11" hasCustomPrompt="1"/>
          </p:nvPr>
        </p:nvSpPr>
        <p:spPr>
          <a:xfrm>
            <a:off x="266700" y="1058554"/>
            <a:ext cx="7960422"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214368346"/>
      </p:ext>
    </p:extLst>
  </p:cSld>
  <p:clrMapOvr>
    <a:masterClrMapping/>
  </p:clrMapOvr>
  <p:transition spd="med">
    <p:wipe dir="r"/>
  </p:transition>
  <p:timing>
    <p:tnLst>
      <p:par>
        <p:cTn id="1" dur="indefinite" restart="never" nodeType="tmRoot"/>
      </p:par>
    </p:tnLst>
  </p:timing>
</p:sldLayout>
</file>

<file path=ppt/slideLayouts/slideLayout431.xml><?xml version="1.0" encoding="utf-8"?>
<p:sldLayout xmlns:a="http://schemas.openxmlformats.org/drawingml/2006/main" xmlns:r="http://schemas.openxmlformats.org/officeDocument/2006/relationships" xmlns:p="http://schemas.openxmlformats.org/presentationml/2006/main" preserve="1" userDrawn="1">
  <p:cSld name="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 </a:t>
            </a:r>
            <a:endParaRPr lang="en-US" dirty="0"/>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955450147"/>
      </p:ext>
    </p:extLst>
  </p:cSld>
  <p:clrMapOvr>
    <a:masterClrMapping/>
  </p:clrMapOvr>
  <p:transition spd="med">
    <p:wipe dir="r"/>
  </p:transition>
  <p:timing>
    <p:tnLst>
      <p:par>
        <p:cTn id="1" dur="indefinite" restart="never" nodeType="tmRoot"/>
      </p:par>
    </p:tnLst>
  </p:timing>
</p:sldLayout>
</file>

<file path=ppt/slideLayouts/slideLayout432.xml><?xml version="1.0" encoding="utf-8"?>
<p:sldLayout xmlns:a="http://schemas.openxmlformats.org/drawingml/2006/main" xmlns:r="http://schemas.openxmlformats.org/officeDocument/2006/relationships" xmlns:p="http://schemas.openxmlformats.org/presentationml/2006/main" preserve="1" userDrawn="1">
  <p:cSld name="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57348563"/>
      </p:ext>
    </p:extLst>
  </p:cSld>
  <p:clrMapOvr>
    <a:masterClrMapping/>
  </p:clrMapOvr>
  <p:transition spd="med">
    <p:wipe dir="r"/>
  </p:transition>
  <p:timing>
    <p:tnLst>
      <p:par>
        <p:cTn id="1" dur="indefinite" restart="never" nodeType="tmRoot"/>
      </p:par>
    </p:tnLst>
  </p:timing>
</p:sldLayout>
</file>

<file path=ppt/slideLayouts/slideLayout433.xml><?xml version="1.0" encoding="utf-8"?>
<p:sldLayout xmlns:a="http://schemas.openxmlformats.org/drawingml/2006/main" xmlns:r="http://schemas.openxmlformats.org/officeDocument/2006/relationships" xmlns:p="http://schemas.openxmlformats.org/presentationml/2006/main" preserve="1" userDrawn="1">
  <p:cSld name="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953" rIns="0" bIns="44953"/>
          <a:lstStyle>
            <a:lvl1pPr>
              <a:defRPr baseline="0">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
        <p:nvSpPr>
          <p:cNvPr id="7" name="Text Placeholder 12"/>
          <p:cNvSpPr>
            <a:spLocks noGrp="1"/>
          </p:cNvSpPr>
          <p:nvPr>
            <p:ph type="subTitle" idx="11" hasCustomPrompt="1"/>
          </p:nvPr>
        </p:nvSpPr>
        <p:spPr>
          <a:xfrm>
            <a:off x="266700" y="767429"/>
            <a:ext cx="4305300"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5"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43644107"/>
      </p:ext>
    </p:extLst>
  </p:cSld>
  <p:clrMapOvr>
    <a:masterClrMapping/>
  </p:clrMapOvr>
  <p:transition spd="med">
    <p:wipe dir="r"/>
  </p:transition>
  <p:timing>
    <p:tnLst>
      <p:par>
        <p:cTn id="1" dur="indefinite" restart="never" nodeType="tmRoot"/>
      </p:par>
    </p:tnLst>
  </p:timing>
</p:sldLayout>
</file>

<file path=ppt/slideLayouts/slideLayout434.xml><?xml version="1.0" encoding="utf-8"?>
<p:sldLayout xmlns:a="http://schemas.openxmlformats.org/drawingml/2006/main" xmlns:r="http://schemas.openxmlformats.org/officeDocument/2006/relationships" xmlns:p="http://schemas.openxmlformats.org/presentationml/2006/main" preserve="1" userDrawn="1">
  <p:cSld name="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953" rIns="0" bIns="4495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a:t>
            </a:r>
            <a:br>
              <a:rPr lang="en-US" dirty="0" smtClean="0"/>
            </a:br>
            <a:r>
              <a:rPr lang="en-US" dirty="0" smtClean="0"/>
              <a:t>page title</a:t>
            </a:r>
            <a:endParaRPr lang="en-US" dirty="0"/>
          </a:p>
        </p:txBody>
      </p:sp>
      <p:sp>
        <p:nvSpPr>
          <p:cNvPr id="7" name="Text Placeholder 12"/>
          <p:cNvSpPr>
            <a:spLocks noGrp="1"/>
          </p:cNvSpPr>
          <p:nvPr>
            <p:ph type="subTitle" idx="11" hasCustomPrompt="1"/>
          </p:nvPr>
        </p:nvSpPr>
        <p:spPr>
          <a:xfrm>
            <a:off x="266700" y="1114154"/>
            <a:ext cx="4305300" cy="313267"/>
          </a:xfrm>
          <a:prstGeom prst="rect">
            <a:avLst/>
          </a:prstGeom>
        </p:spPr>
        <p:txBody>
          <a:bodyPr lIns="0" tIns="44953" rIns="0" bIns="44953" anchor="t" anchorCtr="0"/>
          <a:lstStyle>
            <a:lvl1pPr marL="224000" indent="-2240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smtClean="0"/>
              <a:t>Click to edit master subtitle style</a:t>
            </a:r>
          </a:p>
        </p:txBody>
      </p:sp>
      <p:sp>
        <p:nvSpPr>
          <p:cNvPr id="5" name="Content Placeholder 4"/>
          <p:cNvSpPr>
            <a:spLocks noGrp="1"/>
          </p:cNvSpPr>
          <p:nvPr>
            <p:ph sz="quarter" idx="10"/>
          </p:nvPr>
        </p:nvSpPr>
        <p:spPr>
          <a:xfrm>
            <a:off x="271464" y="154146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2731" indent="-166795">
              <a:lnSpc>
                <a:spcPct val="100000"/>
              </a:lnSpc>
              <a:spcBef>
                <a:spcPts val="300"/>
              </a:spcBef>
              <a:spcAft>
                <a:spcPts val="0"/>
              </a:spcAft>
              <a:buClr>
                <a:srgbClr val="808080"/>
              </a:buClr>
              <a:defRPr>
                <a:latin typeface="+mn-lt"/>
                <a:ea typeface="Arial"/>
              </a:defRPr>
            </a:lvl3pPr>
            <a:lvl4pPr marL="1235049" indent="-2255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23871834"/>
      </p:ext>
    </p:extLst>
  </p:cSld>
  <p:clrMapOvr>
    <a:masterClrMapping/>
  </p:clrMapOvr>
  <p:transition spd="med">
    <p:wipe dir="r"/>
  </p:transition>
  <p:timing>
    <p:tnLst>
      <p:par>
        <p:cTn id="1" dur="indefinite" restart="never" nodeType="tmRoot"/>
      </p:par>
    </p:tnLst>
  </p:timing>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076"/>
            <a:ext cx="7955280" cy="472577"/>
          </a:xfrm>
          <a:prstGeom prst="rect">
            <a:avLst/>
          </a:prstGeom>
        </p:spPr>
        <p:txBody>
          <a:bodyPr lIns="0" tIns="44953" rIns="0" bIns="4495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smtClean="0"/>
              <a:t>Click to edit content page title</a:t>
            </a:r>
            <a:endParaRPr lang="en-US" dirty="0"/>
          </a:p>
        </p:txBody>
      </p:sp>
    </p:spTree>
    <p:extLst>
      <p:ext uri="{BB962C8B-B14F-4D97-AF65-F5344CB8AC3E}">
        <p14:creationId xmlns:p14="http://schemas.microsoft.com/office/powerpoint/2010/main" val="3342188548"/>
      </p:ext>
    </p:extLst>
  </p:cSld>
  <p:clrMapOvr>
    <a:masterClrMapping/>
  </p:clrMapOvr>
  <p:transition spd="med">
    <p:wipe dir="r"/>
  </p:transition>
  <p:timing>
    <p:tnLst>
      <p:par>
        <p:cTn id="1" dur="indefinite" restart="never" nodeType="tmRoot"/>
      </p:par>
    </p:tnLst>
  </p:timing>
</p:sldLayout>
</file>

<file path=ppt/slideLayouts/slideLayout43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485884"/>
      </p:ext>
    </p:extLst>
  </p:cSld>
  <p:clrMapOvr>
    <a:masterClrMapping/>
  </p:clrMapOvr>
  <p:transition spd="med">
    <p:wipe dir="r"/>
  </p:transition>
  <p:timing>
    <p:tnLst>
      <p:par>
        <p:cTn id="1" dur="indefinite" restart="never" nodeType="tmRoot"/>
      </p:par>
    </p:tnLst>
  </p:timing>
</p:sldLayout>
</file>

<file path=ppt/slideLayouts/slideLayout437.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627855885"/>
      </p:ext>
    </p:extLst>
  </p:cSld>
  <p:clrMapOvr>
    <a:masterClrMapping/>
  </p:clrMapOvr>
  <p:transition spd="med">
    <p:wipe dir="r"/>
  </p:transition>
  <p:timing>
    <p:tnLst>
      <p:par>
        <p:cTn id="1" dur="indefinite" restart="never" nodeType="tmRoot"/>
      </p:par>
    </p:tnLst>
  </p:timing>
</p:sldLayout>
</file>

<file path=ppt/slideLayouts/slideLayout43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088055249"/>
      </p:ext>
    </p:extLst>
  </p:cSld>
  <p:clrMapOvr>
    <a:masterClrMapping/>
  </p:clrMapOvr>
  <p:transition spd="med">
    <p:wipe dir="r"/>
  </p:transition>
  <p:timing>
    <p:tnLst>
      <p:par>
        <p:cTn id="1" dur="indefinite" restart="never" nodeType="tmRoot"/>
      </p:par>
    </p:tnLst>
  </p:timing>
</p:sldLayout>
</file>

<file path=ppt/slideLayouts/slideLayout43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229836757"/>
      </p:ext>
    </p:extLst>
  </p:cSld>
  <p:clrMapOvr>
    <a:masterClrMapping/>
  </p:clrMapOvr>
  <p:transition spd="med">
    <p:wipe dir="r"/>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9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537054116"/>
      </p:ext>
    </p:extLst>
  </p:cSld>
  <p:clrMapOvr>
    <a:masterClrMapping/>
  </p:clrMapOvr>
  <p:transition spd="med">
    <p:wipe dir="r"/>
  </p:transition>
</p:sldLayout>
</file>

<file path=ppt/slideLayouts/slideLayout440.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1456829465"/>
      </p:ext>
    </p:extLst>
  </p:cSld>
  <p:clrMapOvr>
    <a:masterClrMapping/>
  </p:clrMapOvr>
  <p:transition spd="med">
    <p:wipe dir="r"/>
  </p:transition>
  <p:timing>
    <p:tnLst>
      <p:par>
        <p:cTn id="1" dur="indefinite" restart="never" nodeType="tmRoot"/>
      </p:par>
    </p:tnLst>
  </p:timing>
</p:sldLayout>
</file>

<file path=ppt/slideLayouts/slideLayout441.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4277434850"/>
      </p:ext>
    </p:extLst>
  </p:cSld>
  <p:clrMapOvr>
    <a:masterClrMapping/>
  </p:clrMapOvr>
  <p:transition spd="med">
    <p:wipe dir="r"/>
  </p:transition>
  <p:timing>
    <p:tnLst>
      <p:par>
        <p:cTn id="1" dur="indefinite" restart="never" nodeType="tmRoot"/>
      </p:par>
    </p:tnLst>
  </p:timing>
</p:sldLayout>
</file>

<file path=ppt/slideLayouts/slideLayout442.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ea typeface="Arial"/>
              </a:defRPr>
            </a:lvl1pPr>
          </a:lstStyle>
          <a:p>
            <a:r>
              <a:rPr lang="en-US" dirty="0" smtClean="0"/>
              <a:t>Click to edit divider slide title  </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628038513"/>
      </p:ext>
    </p:extLst>
  </p:cSld>
  <p:clrMapOvr>
    <a:masterClrMapping/>
  </p:clrMapOvr>
  <p:transition spd="med">
    <p:wipe dir="r"/>
  </p:transition>
  <p:timing>
    <p:tnLst>
      <p:par>
        <p:cTn id="1" dur="indefinite" restart="never" nodeType="tmRoot"/>
      </p:par>
    </p:tnLst>
  </p:timing>
</p:sldLayout>
</file>

<file path=ppt/slideLayouts/slideLayout443.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320" y="1748271"/>
            <a:ext cx="6850901" cy="1495794"/>
          </a:xfrm>
          <a:prstGeom prst="rect">
            <a:avLst/>
          </a:prstGeom>
        </p:spPr>
        <p:txBody>
          <a:bodyPr lIns="0" tIns="44953" rIns="0" bIns="44953"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smtClean="0"/>
              <a:t>Click to edit divider slide title  </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Tree>
    <p:extLst>
      <p:ext uri="{BB962C8B-B14F-4D97-AF65-F5344CB8AC3E}">
        <p14:creationId xmlns:p14="http://schemas.microsoft.com/office/powerpoint/2010/main" val="3040117613"/>
      </p:ext>
    </p:extLst>
  </p:cSld>
  <p:clrMapOvr>
    <a:masterClrMapping/>
  </p:clrMapOvr>
  <p:transition spd="med">
    <p:wipe dir="r"/>
  </p:transition>
  <p:timing>
    <p:tnLst>
      <p:par>
        <p:cTn id="1" dur="indefinite" restart="never" nodeType="tmRoot"/>
      </p:par>
    </p:tnLst>
  </p:timing>
</p:sldLayout>
</file>

<file path=ppt/slideLayouts/slideLayout444.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314078694"/>
      </p:ext>
    </p:extLst>
  </p:cSld>
  <p:clrMapOvr>
    <a:masterClrMapping/>
  </p:clrMapOvr>
  <p:transition spd="med">
    <p:wipe dir="r"/>
  </p:transition>
  <p:timing>
    <p:tnLst>
      <p:par>
        <p:cTn id="1" dur="indefinite" restart="never" nodeType="tmRoot"/>
      </p:par>
    </p:tnLst>
  </p:timing>
</p:sldLayout>
</file>

<file path=ppt/slideLayouts/slideLayout445.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477494042"/>
      </p:ext>
    </p:extLst>
  </p:cSld>
  <p:clrMapOvr>
    <a:masterClrMapping/>
  </p:clrMapOvr>
  <p:transition spd="med">
    <p:wipe dir="r"/>
  </p:transition>
  <p:timing>
    <p:tnLst>
      <p:par>
        <p:cTn id="1" dur="indefinite" restart="never" nodeType="tmRoot"/>
      </p:par>
    </p:tnLst>
  </p:timing>
</p:sldLayout>
</file>

<file path=ppt/slideLayouts/slideLayout44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5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375706729"/>
      </p:ext>
    </p:extLst>
  </p:cSld>
  <p:clrMapOvr>
    <a:masterClrMapping/>
  </p:clrMapOvr>
  <p:transition spd="med">
    <p:wipe dir="r"/>
  </p:transition>
</p:sldLayout>
</file>

<file path=ppt/slideLayouts/slideLayout44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6" name="Slide Number Placeholder 5"/>
          <p:cNvSpPr>
            <a:spLocks noGrp="1"/>
          </p:cNvSpPr>
          <p:nvPr>
            <p:ph type="sldNum" sz="quarter" idx="11"/>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97048454"/>
      </p:ext>
    </p:extLst>
  </p:cSld>
  <p:clrMapOvr>
    <a:masterClrMapping/>
  </p:clrMapOvr>
  <p:transition spd="med">
    <p:wipe dir="r"/>
  </p:transition>
</p:sldLayout>
</file>

<file path=ppt/slideLayouts/slideLayout44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89" tIns="59543" rIns="119089" bIns="59543" anchor="ctr"/>
          <a:lstStyle/>
          <a:p>
            <a:pPr algn="ctr" defTabSz="894611">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1820733722"/>
      </p:ext>
    </p:extLst>
  </p:cSld>
  <p:clrMapOvr>
    <a:masterClrMapping/>
  </p:clrMapOvr>
  <p:transition spd="med">
    <p:wipe dir="r"/>
  </p:transition>
</p:sldLayout>
</file>

<file path=ppt/slideLayouts/slideLayout44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83719105"/>
      </p:ext>
    </p:extLst>
  </p:cSld>
  <p:clrMapOvr>
    <a:masterClrMapping/>
  </p:clrMapOvr>
  <p:transition spd="med">
    <p:wipe dir="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04"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415388469"/>
      </p:ext>
    </p:extLst>
  </p:cSld>
  <p:clrMapOvr>
    <a:masterClrMapping/>
  </p:clrMapOvr>
  <p:transition spd="med">
    <p:wipe dir="r"/>
  </p:transition>
</p:sldLayout>
</file>

<file path=ppt/slideLayouts/slideLayout45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27" indent="-30158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32997191"/>
      </p:ext>
    </p:extLst>
  </p:cSld>
  <p:clrMapOvr>
    <a:masterClrMapping/>
  </p:clrMapOvr>
  <p:transition spd="med">
    <p:wipe dir="r"/>
  </p:transition>
</p:sldLayout>
</file>

<file path=ppt/slideLayouts/slideLayout45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107" tIns="59552" rIns="119107" bIns="59552"/>
          <a:lstStyle/>
          <a:p>
            <a:pPr defTabSz="894611">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16846492"/>
      </p:ext>
    </p:extLst>
  </p:cSld>
  <p:clrMapOvr>
    <a:masterClrMapping/>
  </p:clrMapOvr>
  <p:transition spd="med">
    <p:wipe dir="r"/>
  </p:transition>
</p:sldLayout>
</file>

<file path=ppt/slideLayouts/slideLayout45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96561191"/>
      </p:ext>
    </p:extLst>
  </p:cSld>
  <p:clrMapOvr>
    <a:masterClrMapping/>
  </p:clrMapOvr>
  <p:transition spd="med">
    <p:wipe dir="r"/>
  </p:transition>
</p:sldLayout>
</file>

<file path=ppt/slideLayouts/slideLayout453.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5192903"/>
      </p:ext>
    </p:extLst>
  </p:cSld>
  <p:clrMapOvr>
    <a:masterClrMapping/>
  </p:clrMapOvr>
  <p:transition spd="med">
    <p:wipe dir="r"/>
  </p:transition>
</p:sldLayout>
</file>

<file path=ppt/slideLayouts/slideLayout454.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482" tIns="297482" rIns="297482" bIns="29748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08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8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11">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34638182"/>
      </p:ext>
    </p:extLst>
  </p:cSld>
  <p:clrMapOvr>
    <a:masterClrMapping/>
  </p:clrMapOvr>
  <p:transition spd="med">
    <p:wipe dir="r"/>
  </p:transition>
</p:sldLayout>
</file>

<file path=ppt/slideLayouts/slideLayout45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091" tIns="178658" rIns="178658" bIns="178658" anchor="ctr"/>
          <a:lstStyle/>
          <a:p>
            <a:pPr defTabSz="894611"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107" tIns="59552" rIns="119107" bIns="59552" anchor="ctr"/>
          <a:lstStyle/>
          <a:p>
            <a:pPr defTabSz="894611"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7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821555010"/>
      </p:ext>
    </p:extLst>
  </p:cSld>
  <p:clrMapOvr>
    <a:masterClrMapping/>
  </p:clrMapOvr>
  <p:transition spd="med">
    <p:wipe dir="r"/>
  </p:transition>
</p:sldLayout>
</file>

<file path=ppt/slideLayouts/slideLayout45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236"/>
            <a:ext cx="2895600" cy="274637"/>
          </a:xfrm>
          <a:prstGeom prst="rect">
            <a:avLst/>
          </a:prstGeom>
        </p:spPr>
        <p:txBody>
          <a:bodyPr lIns="119107" tIns="59552" rIns="119107" bIns="59552"/>
          <a:lstStyle>
            <a:lvl1pPr eaLnBrk="1" hangingPunct="1">
              <a:defRPr>
                <a:solidFill>
                  <a:srgbClr val="444444"/>
                </a:solidFill>
                <a:latin typeface="Calibri" panose="020F0502020204030204" pitchFamily="34" charset="0"/>
                <a:ea typeface="+mn-ea"/>
              </a:defRPr>
            </a:lvl1pPr>
          </a:lstStyle>
          <a:p>
            <a:pPr defTabSz="894611">
              <a:defRPr/>
            </a:pPr>
            <a:endParaRPr lang="en-US" altLang="zh-TW" sz="3200"/>
          </a:p>
        </p:txBody>
      </p:sp>
    </p:spTree>
    <p:extLst>
      <p:ext uri="{BB962C8B-B14F-4D97-AF65-F5344CB8AC3E}">
        <p14:creationId xmlns:p14="http://schemas.microsoft.com/office/powerpoint/2010/main" val="620361566"/>
      </p:ext>
    </p:extLst>
  </p:cSld>
  <p:clrMapOvr>
    <a:masterClrMapping/>
  </p:clrMapOvr>
  <p:transition spd="slow">
    <p:fade/>
  </p:transition>
</p:sldLayout>
</file>

<file path=ppt/slideLayouts/slideLayout45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86"/>
            <a:ext cx="2895600" cy="274637"/>
          </a:xfrm>
          <a:prstGeom prst="rect">
            <a:avLst/>
          </a:prstGeom>
        </p:spPr>
        <p:txBody>
          <a:bodyPr lIns="119107" tIns="59552" rIns="119107" bIns="59552"/>
          <a:lstStyle>
            <a:lvl1pPr eaLnBrk="1" hangingPunct="1">
              <a:defRPr>
                <a:solidFill>
                  <a:srgbClr val="444444"/>
                </a:solidFill>
                <a:latin typeface="Arial" panose="020B0604020202020204" pitchFamily="34" charset="0"/>
                <a:ea typeface="+mn-ea"/>
              </a:defRPr>
            </a:lvl1pPr>
          </a:lstStyle>
          <a:p>
            <a:pPr defTabSz="894611">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496057479"/>
      </p:ext>
    </p:extLst>
  </p:cSld>
  <p:clrMapOvr>
    <a:masterClrMapping/>
  </p:clrMapOvr>
  <p:transition spd="med">
    <p:wipe dir="r"/>
  </p:transition>
</p:sldLayout>
</file>

<file path=ppt/slideLayouts/slideLayout45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107" tIns="59552" rIns="119107" bIns="59552"/>
          <a:lstStyle>
            <a:lvl1pPr eaLnBrk="1" hangingPunct="1">
              <a:defRPr>
                <a:solidFill>
                  <a:srgbClr val="444444"/>
                </a:solidFill>
                <a:latin typeface="Arial" panose="020B0604020202020204" pitchFamily="34" charset="0"/>
                <a:ea typeface="+mn-ea"/>
              </a:defRPr>
            </a:lvl1pPr>
          </a:lstStyle>
          <a:p>
            <a:pPr defTabSz="894611">
              <a:defRPr/>
            </a:pPr>
            <a:endParaRPr lang="en-US" altLang="zh-TW" sz="3200"/>
          </a:p>
        </p:txBody>
      </p:sp>
    </p:spTree>
    <p:extLst>
      <p:ext uri="{BB962C8B-B14F-4D97-AF65-F5344CB8AC3E}">
        <p14:creationId xmlns:p14="http://schemas.microsoft.com/office/powerpoint/2010/main" val="265352280"/>
      </p:ext>
    </p:extLst>
  </p:cSld>
  <p:clrMapOvr>
    <a:masterClrMapping/>
  </p:clrMapOvr>
  <p:transition spd="med">
    <p:wipe dir="r"/>
  </p:transition>
</p:sldLayout>
</file>

<file path=ppt/slideLayouts/slideLayout45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07" tIns="59552" rIns="119107" bIns="59552" anchor="ctr"/>
          <a:lstStyle/>
          <a:p>
            <a:pPr algn="ctr" defTabSz="894611">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428501721"/>
      </p:ext>
    </p:extLst>
  </p:cSld>
  <p:clrMapOvr>
    <a:masterClrMapping/>
  </p:clrMapOvr>
  <p:transition spd="med">
    <p:wipe dir="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6" name="Slide Number Placeholder 5"/>
          <p:cNvSpPr>
            <a:spLocks noGrp="1"/>
          </p:cNvSpPr>
          <p:nvPr>
            <p:ph type="sldNum" sz="quarter" idx="11"/>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29449360"/>
      </p:ext>
    </p:extLst>
  </p:cSld>
  <p:clrMapOvr>
    <a:masterClrMapping/>
  </p:clrMapOvr>
  <p:transition spd="med">
    <p:wipe dir="r"/>
  </p:transition>
</p:sldLayout>
</file>

<file path=ppt/slideLayouts/slideLayout46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510170825"/>
      </p:ext>
    </p:extLst>
  </p:cSld>
  <p:clrMapOvr>
    <a:masterClrMapping/>
  </p:clrMapOvr>
  <p:transition spd="med">
    <p:wipe dir="r"/>
  </p:transition>
</p:sldLayout>
</file>

<file path=ppt/slideLayouts/slideLayout46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6621" indent="-30158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457423074"/>
      </p:ext>
    </p:extLst>
  </p:cSld>
  <p:clrMapOvr>
    <a:masterClrMapping/>
  </p:clrMapOvr>
  <p:transition spd="med">
    <p:wipe dir="r"/>
  </p:transition>
</p:sldLayout>
</file>

<file path=ppt/slideLayouts/slideLayout46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090" tIns="50928" rIns="101090" bIns="5092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4611">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2406714244"/>
      </p:ext>
    </p:extLst>
  </p:cSld>
  <p:clrMapOvr>
    <a:masterClrMapping/>
  </p:clrMapOvr>
  <p:transition spd="med">
    <p:wipe dir="r"/>
  </p:transition>
</p:sldLayout>
</file>

<file path=ppt/slideLayouts/slideLayout46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090" tIns="50928" rIns="101090" bIns="50928" anchor="ctr"/>
          <a:lstStyle/>
          <a:p>
            <a:pPr algn="ctr" defTabSz="894611">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090" tIns="50928" rIns="101090" bIns="5092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4611"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4611"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619097224"/>
      </p:ext>
    </p:extLst>
  </p:cSld>
  <p:clrMapOvr>
    <a:masterClrMapping/>
  </p:clrMapOvr>
  <p:transition spd="med">
    <p:wipe dir="r"/>
  </p:transition>
</p:sldLayout>
</file>

<file path=ppt/slideLayouts/slideLayout46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84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2723478293"/>
      </p:ext>
    </p:extLst>
  </p:cSld>
  <p:clrMapOvr>
    <a:masterClrMapping/>
  </p:clrMapOvr>
  <p:transition spd="med">
    <p:wipe dir="r"/>
  </p:transition>
</p:sldLayout>
</file>

<file path=ppt/slideLayouts/slideLayout46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852"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473222628"/>
      </p:ext>
    </p:extLst>
  </p:cSld>
  <p:clrMapOvr>
    <a:masterClrMapping/>
  </p:clrMapOvr>
  <p:transition spd="med">
    <p:wipe dir="r"/>
  </p:transition>
</p:sldLayout>
</file>

<file path=ppt/slideLayouts/slideLayout46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6" name="Slide Number Placeholder 5"/>
          <p:cNvSpPr>
            <a:spLocks noGrp="1"/>
          </p:cNvSpPr>
          <p:nvPr>
            <p:ph type="sldNum" sz="quarter" idx="11"/>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219664525"/>
      </p:ext>
    </p:extLst>
  </p:cSld>
  <p:clrMapOvr>
    <a:masterClrMapping/>
  </p:clrMapOvr>
  <p:transition spd="med">
    <p:wipe dir="r"/>
  </p:transition>
</p:sldLayout>
</file>

<file path=ppt/slideLayouts/slideLayout46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095" tIns="59546" rIns="119095" bIns="59546" anchor="ctr"/>
          <a:lstStyle/>
          <a:p>
            <a:pPr algn="ctr" defTabSz="894655">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35862276"/>
      </p:ext>
    </p:extLst>
  </p:cSld>
  <p:clrMapOvr>
    <a:masterClrMapping/>
  </p:clrMapOvr>
  <p:transition spd="med">
    <p:wipe dir="r"/>
  </p:transition>
</p:sldLayout>
</file>

<file path=ppt/slideLayouts/slideLayout4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425971098"/>
      </p:ext>
    </p:extLst>
  </p:cSld>
  <p:clrMapOvr>
    <a:masterClrMapping/>
  </p:clrMapOvr>
  <p:transition spd="med">
    <p:wipe dir="r"/>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8463" indent="-30160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996647480"/>
      </p:ext>
    </p:extLst>
  </p:cSld>
  <p:clrMapOvr>
    <a:masterClrMapping/>
  </p:clrMapOvr>
  <p:transition spd="med">
    <p:wipe dir="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39" tIns="59618" rIns="119239" bIns="59618" anchor="ctr"/>
          <a:lstStyle/>
          <a:p>
            <a:pPr algn="ctr" defTabSz="895727">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998790680"/>
      </p:ext>
    </p:extLst>
  </p:cSld>
  <p:clrMapOvr>
    <a:masterClrMapping/>
  </p:clrMapOvr>
  <p:transition spd="med">
    <p:wipe dir="r"/>
  </p:transition>
</p:sldLayout>
</file>

<file path=ppt/slideLayouts/slideLayout4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113" tIns="59555" rIns="119113" bIns="59555"/>
          <a:lstStyle/>
          <a:p>
            <a:pPr defTabSz="894655">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47657684"/>
      </p:ext>
    </p:extLst>
  </p:cSld>
  <p:clrMapOvr>
    <a:masterClrMapping/>
  </p:clrMapOvr>
  <p:transition spd="med">
    <p:wipe dir="r"/>
  </p:transition>
</p:sldLayout>
</file>

<file path=ppt/slideLayouts/slideLayout4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42768835"/>
      </p:ext>
    </p:extLst>
  </p:cSld>
  <p:clrMapOvr>
    <a:masterClrMapping/>
  </p:clrMapOvr>
  <p:transition spd="med">
    <p:wipe dir="r"/>
  </p:transition>
</p:sldLayout>
</file>

<file path=ppt/slideLayouts/slideLayout47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065730568"/>
      </p:ext>
    </p:extLst>
  </p:cSld>
  <p:clrMapOvr>
    <a:masterClrMapping/>
  </p:clrMapOvr>
  <p:transition spd="med">
    <p:wipe dir="r"/>
  </p:transition>
</p:sldLayout>
</file>

<file path=ppt/slideLayouts/slideLayout4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497" tIns="297497" rIns="297497" bIns="29749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095"/>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095"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4655">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80534644"/>
      </p:ext>
    </p:extLst>
  </p:cSld>
  <p:clrMapOvr>
    <a:masterClrMapping/>
  </p:clrMapOvr>
  <p:transition spd="med">
    <p:wipe dir="r"/>
  </p:transition>
</p:sldLayout>
</file>

<file path=ppt/slideLayouts/slideLayout47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11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4655">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11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4655">
              <a:defRPr/>
            </a:pPr>
            <a:fld id="{116A85C1-27ED-4431-8B7E-C187FA0F4681}" type="slidenum">
              <a:rPr lang="en-US" smtClean="0">
                <a:solidFill>
                  <a:srgbClr val="000000">
                    <a:lumMod val="60000"/>
                    <a:lumOff val="40000"/>
                  </a:srgbClr>
                </a:solidFill>
              </a:rPr>
              <a:pPr defTabSz="894655">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099" tIns="59551" rIns="119099" bIns="5955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4655">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113" tIns="59555" rIns="119113" bIns="5955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25820553"/>
      </p:ext>
    </p:extLst>
  </p:cSld>
  <p:clrMapOvr>
    <a:masterClrMapping/>
  </p:clrMapOvr>
  <p:transition spd="med">
    <p:wipe dir="r"/>
  </p:transition>
</p:sldLayout>
</file>

<file path=ppt/slideLayouts/slideLayout47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103" tIns="178667" rIns="178667" bIns="178667" anchor="ctr"/>
          <a:lstStyle/>
          <a:p>
            <a:pPr defTabSz="894655"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113" tIns="59555" rIns="119113" bIns="59555" anchor="ctr"/>
          <a:lstStyle/>
          <a:p>
            <a:pPr defTabSz="894655"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76"/>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05641777"/>
      </p:ext>
    </p:extLst>
  </p:cSld>
  <p:clrMapOvr>
    <a:masterClrMapping/>
  </p:clrMapOvr>
  <p:transition spd="med">
    <p:wipe dir="r"/>
  </p:transition>
</p:sldLayout>
</file>

<file path=ppt/slideLayouts/slideLayout47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234"/>
            <a:ext cx="2895600" cy="274637"/>
          </a:xfrm>
          <a:prstGeom prst="rect">
            <a:avLst/>
          </a:prstGeom>
        </p:spPr>
        <p:txBody>
          <a:bodyPr lIns="119113" tIns="59555" rIns="119113" bIns="59555"/>
          <a:lstStyle>
            <a:lvl1pPr eaLnBrk="1" hangingPunct="1">
              <a:defRPr>
                <a:solidFill>
                  <a:srgbClr val="444444"/>
                </a:solidFill>
                <a:latin typeface="Calibri" panose="020F0502020204030204" pitchFamily="34" charset="0"/>
                <a:ea typeface="+mn-ea"/>
              </a:defRPr>
            </a:lvl1pPr>
          </a:lstStyle>
          <a:p>
            <a:pPr defTabSz="894655">
              <a:defRPr/>
            </a:pPr>
            <a:endParaRPr lang="en-US" altLang="zh-TW" sz="3200"/>
          </a:p>
        </p:txBody>
      </p:sp>
    </p:spTree>
    <p:extLst>
      <p:ext uri="{BB962C8B-B14F-4D97-AF65-F5344CB8AC3E}">
        <p14:creationId xmlns:p14="http://schemas.microsoft.com/office/powerpoint/2010/main" val="3371468525"/>
      </p:ext>
    </p:extLst>
  </p:cSld>
  <p:clrMapOvr>
    <a:masterClrMapping/>
  </p:clrMapOvr>
  <p:transition spd="slow">
    <p:fade/>
  </p:transition>
</p:sldLayout>
</file>

<file path=ppt/slideLayouts/slideLayout47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84"/>
            <a:ext cx="2895600" cy="274637"/>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mn-ea"/>
              </a:defRPr>
            </a:lvl1pPr>
          </a:lstStyle>
          <a:p>
            <a:pPr defTabSz="894655">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1537948913"/>
      </p:ext>
    </p:extLst>
  </p:cSld>
  <p:clrMapOvr>
    <a:masterClrMapping/>
  </p:clrMapOvr>
  <p:transition spd="med">
    <p:wipe dir="r"/>
  </p:transition>
</p:sldLayout>
</file>

<file path=ppt/slideLayouts/slideLayout47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113" tIns="59555" rIns="119113" bIns="59555"/>
          <a:lstStyle>
            <a:lvl1pPr eaLnBrk="1" hangingPunct="1">
              <a:defRPr>
                <a:solidFill>
                  <a:srgbClr val="444444"/>
                </a:solidFill>
                <a:latin typeface="Arial" panose="020B0604020202020204" pitchFamily="34" charset="0"/>
                <a:ea typeface="+mn-ea"/>
              </a:defRPr>
            </a:lvl1pPr>
          </a:lstStyle>
          <a:p>
            <a:pPr defTabSz="894655">
              <a:defRPr/>
            </a:pPr>
            <a:endParaRPr lang="en-US" altLang="zh-TW" sz="3200"/>
          </a:p>
        </p:txBody>
      </p:sp>
    </p:spTree>
    <p:extLst>
      <p:ext uri="{BB962C8B-B14F-4D97-AF65-F5344CB8AC3E}">
        <p14:creationId xmlns:p14="http://schemas.microsoft.com/office/powerpoint/2010/main" val="366980756"/>
      </p:ext>
    </p:extLst>
  </p:cSld>
  <p:clrMapOvr>
    <a:masterClrMapping/>
  </p:clrMapOvr>
  <p:transition spd="med">
    <p:wipe dir="r"/>
  </p:transition>
</p:sldLayout>
</file>

<file path=ppt/slideLayouts/slideLayout47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113" tIns="59555" rIns="119113" bIns="59555" anchor="ctr"/>
          <a:lstStyle/>
          <a:p>
            <a:pPr algn="ctr" defTabSz="894655">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508488358"/>
      </p:ext>
    </p:extLst>
  </p:cSld>
  <p:clrMapOvr>
    <a:masterClrMapping/>
  </p:clrMapOvr>
  <p:transition spd="med">
    <p:wipe dir="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112499649"/>
      </p:ext>
    </p:extLst>
  </p:cSld>
  <p:clrMapOvr>
    <a:masterClrMapping/>
  </p:clrMapOvr>
  <p:transition spd="med">
    <p:wipe dir="r"/>
  </p:transition>
</p:sldLayout>
</file>

<file path=ppt/slideLayouts/slideLayout48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374590694"/>
      </p:ext>
    </p:extLst>
  </p:cSld>
  <p:clrMapOvr>
    <a:masterClrMapping/>
  </p:clrMapOvr>
  <p:transition spd="med">
    <p:wipe dir="r"/>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6657" indent="-30160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555357205"/>
      </p:ext>
    </p:extLst>
  </p:cSld>
  <p:clrMapOvr>
    <a:masterClrMapping/>
  </p:clrMapOvr>
  <p:transition spd="med">
    <p:wipe dir="r"/>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096" tIns="50930" rIns="101096" bIns="50930"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4655">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3802685998"/>
      </p:ext>
    </p:extLst>
  </p:cSld>
  <p:clrMapOvr>
    <a:masterClrMapping/>
  </p:clrMapOvr>
  <p:transition spd="med">
    <p:wipe dir="r"/>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096" tIns="50930" rIns="101096" bIns="50930" anchor="ctr"/>
          <a:lstStyle/>
          <a:p>
            <a:pPr algn="ctr" defTabSz="894655">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096" tIns="50930" rIns="101096" bIns="50930"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4655"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4655"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060747091"/>
      </p:ext>
    </p:extLst>
  </p:cSld>
  <p:clrMapOvr>
    <a:masterClrMapping/>
  </p:clrMapOvr>
  <p:transition spd="med">
    <p:wipe dir="r"/>
  </p:transition>
</p:sldLayout>
</file>

<file path=ppt/slideLayouts/slideLayout48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846"/>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191629037"/>
      </p:ext>
    </p:extLst>
  </p:cSld>
  <p:clrMapOvr>
    <a:masterClrMapping/>
  </p:clrMapOvr>
  <p:transition spd="med">
    <p:wipe dir="r"/>
  </p:transition>
</p:sldLayout>
</file>

<file path=ppt/slideLayouts/slideLayout48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19622" tIns="59810" rIns="119622" bIns="59810"/>
          <a:lstStyle/>
          <a:p>
            <a:pPr defTabSz="894655"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361487725"/>
      </p:ext>
    </p:extLst>
  </p:cSld>
  <p:clrMapOvr>
    <a:masterClrMapping/>
  </p:clrMapOvr>
  <p:transition spd="med">
    <p:wipe dir="r"/>
  </p:transition>
</p:sldLayout>
</file>

<file path=ppt/slideLayouts/slideLayout48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954" tIns="44977" rIns="89954" bIns="44977"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41501278"/>
      </p:ext>
    </p:extLst>
  </p:cSld>
  <p:clrMapOvr>
    <a:masterClrMapping/>
  </p:clrMapOvr>
  <p:transition spd="med">
    <p:wipe dir="r"/>
  </p:transition>
</p:sldLayout>
</file>

<file path=ppt/slideLayouts/slideLayout48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7635487"/>
      </p:ext>
    </p:extLst>
  </p:cSld>
  <p:clrMapOvr>
    <a:masterClrMapping/>
  </p:clrMapOvr>
  <p:transition spd="med">
    <p:wipe dir="r"/>
  </p:transition>
</p:sldLayout>
</file>

<file path=ppt/slideLayouts/slideLayout48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77899201"/>
      </p:ext>
    </p:extLst>
  </p:cSld>
  <p:clrMapOvr>
    <a:masterClrMapping/>
  </p:clrMapOvr>
  <p:transition spd="med">
    <p:wipe dir="r"/>
  </p:transition>
</p:sldLayout>
</file>

<file path=ppt/slideLayouts/slideLayout48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205" indent="-17085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160832332"/>
      </p:ext>
    </p:extLst>
  </p:cSld>
  <p:clrMapOvr>
    <a:masterClrMapping/>
  </p:clrMapOvr>
  <p:transition spd="med">
    <p:wipe dir="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49327" indent="-301963">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197463795"/>
      </p:ext>
    </p:extLst>
  </p:cSld>
  <p:clrMapOvr>
    <a:masterClrMapping/>
  </p:clrMapOvr>
  <p:transition spd="med">
    <p:wipe dir="r"/>
  </p:transition>
</p:sldLayout>
</file>

<file path=ppt/slideLayouts/slideLayout49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08932510"/>
      </p:ext>
    </p:extLst>
  </p:cSld>
  <p:clrMapOvr>
    <a:masterClrMapping/>
  </p:clrMapOvr>
  <p:transition spd="med">
    <p:wipe dir="r"/>
  </p:transition>
</p:sldLayout>
</file>

<file path=ppt/slideLayouts/slideLayout49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05560388"/>
      </p:ext>
    </p:extLst>
  </p:cSld>
  <p:clrMapOvr>
    <a:masterClrMapping/>
  </p:clrMapOvr>
  <p:transition spd="med">
    <p:wipe dir="r"/>
  </p:transition>
</p:sldLayout>
</file>

<file path=ppt/slideLayouts/slideLayout49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6271164"/>
      </p:ext>
    </p:extLst>
  </p:cSld>
  <p:clrMapOvr>
    <a:masterClrMapping/>
  </p:clrMapOvr>
  <p:transition spd="med">
    <p:wipe dir="r"/>
  </p:transition>
</p:sldLayout>
</file>

<file path=ppt/slideLayouts/slideLayout49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2728636"/>
      </p:ext>
    </p:extLst>
  </p:cSld>
  <p:clrMapOvr>
    <a:masterClrMapping/>
  </p:clrMapOvr>
  <p:transition spd="med">
    <p:wipe dir="r"/>
  </p:transition>
</p:sldLayout>
</file>

<file path=ppt/slideLayouts/slideLayout49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4271133"/>
      </p:ext>
    </p:extLst>
  </p:cSld>
  <p:clrMapOvr>
    <a:masterClrMapping/>
  </p:clrMapOvr>
  <p:transition spd="med">
    <p:wipe dir="r"/>
  </p:transition>
</p:sldLayout>
</file>

<file path=ppt/slideLayouts/slideLayout49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98431909"/>
      </p:ext>
    </p:extLst>
  </p:cSld>
  <p:clrMapOvr>
    <a:masterClrMapping/>
  </p:clrMapOvr>
  <p:transition spd="med">
    <p:wipe dir="r"/>
  </p:transition>
</p:sldLayout>
</file>

<file path=ppt/slideLayouts/slideLayout49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144" tIns="224144" rIns="224144" bIns="22414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22477646"/>
      </p:ext>
    </p:extLst>
  </p:cSld>
  <p:clrMapOvr>
    <a:masterClrMapping/>
  </p:clrMapOvr>
  <p:transition spd="med">
    <p:wipe dir="r"/>
  </p:transition>
</p:sldLayout>
</file>

<file path=ppt/slideLayouts/slideLayout49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06764903"/>
      </p:ext>
    </p:extLst>
  </p:cSld>
  <p:clrMapOvr>
    <a:masterClrMapping/>
  </p:clrMapOvr>
</p:sldLayout>
</file>

<file path=ppt/slideLayouts/slideLayout49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2248519761"/>
      </p:ext>
    </p:extLst>
  </p:cSld>
  <p:clrMapOvr>
    <a:masterClrMapping/>
  </p:clrMapOvr>
</p:sldLayout>
</file>

<file path=ppt/slideLayouts/slideLayout49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429195437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6" y="1277943"/>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874" indent="0">
              <a:lnSpc>
                <a:spcPct val="100000"/>
              </a:lnSpc>
              <a:spcBef>
                <a:spcPts val="300"/>
              </a:spcBef>
              <a:spcAft>
                <a:spcPts val="0"/>
              </a:spcAft>
              <a:buClr>
                <a:srgbClr val="808080"/>
              </a:buClr>
              <a:buNone/>
              <a:defRPr>
                <a:latin typeface="+mn-lt"/>
                <a:ea typeface="Arial"/>
              </a:defRPr>
            </a:lvl2pPr>
            <a:lvl3pPr marL="676786" indent="0">
              <a:lnSpc>
                <a:spcPct val="100000"/>
              </a:lnSpc>
              <a:spcBef>
                <a:spcPts val="300"/>
              </a:spcBef>
              <a:spcAft>
                <a:spcPts val="0"/>
              </a:spcAft>
              <a:buClr>
                <a:srgbClr val="808080"/>
              </a:buClr>
              <a:buNone/>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71353539"/>
      </p:ext>
    </p:extLst>
  </p:cSld>
  <p:clrMapOvr>
    <a:masterClrMapping/>
  </p:clrMapOvr>
  <p:transition spd="med">
    <p:wipe dir="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257" tIns="59627" rIns="119257" bIns="59627"/>
          <a:lstStyle/>
          <a:p>
            <a:pPr defTabSz="895727">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67241386"/>
      </p:ext>
    </p:extLst>
  </p:cSld>
  <p:clrMapOvr>
    <a:masterClrMapping/>
  </p:clrMapOvr>
  <p:transition spd="med">
    <p:wipe dir="r"/>
  </p:transition>
</p:sldLayout>
</file>

<file path=ppt/slideLayouts/slideLayout50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39"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3041817"/>
      </p:ext>
    </p:extLst>
  </p:cSld>
  <p:clrMapOvr>
    <a:masterClrMapping/>
  </p:clrMapOvr>
  <p:transition spd="med">
    <p:wipe dir="r"/>
  </p:transition>
</p:sldLayout>
</file>

<file path=ppt/slideLayouts/slideLayout50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383007680"/>
      </p:ext>
    </p:extLst>
  </p:cSld>
  <p:clrMapOvr>
    <a:masterClrMapping/>
  </p:clrMapOvr>
  <p:transition spd="med">
    <p:wipe dir="r"/>
  </p:transition>
</p:sldLayout>
</file>

<file path=ppt/slideLayouts/slideLayout502.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84358289"/>
      </p:ext>
    </p:extLst>
  </p:cSld>
  <p:clrMapOvr>
    <a:masterClrMapping/>
  </p:clrMapOvr>
  <p:transition spd="med">
    <p:wipe dir="r"/>
  </p:transition>
</p:sldLayout>
</file>

<file path=ppt/slideLayouts/slideLayout503.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7860587"/>
      </p:ext>
    </p:extLst>
  </p:cSld>
  <p:clrMapOvr>
    <a:masterClrMapping/>
  </p:clrMapOvr>
  <p:transition spd="med">
    <p:wipe dir="r"/>
  </p:transition>
</p:sldLayout>
</file>

<file path=ppt/slideLayouts/slideLayout50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33" tIns="34289" rIns="67433" bIns="34289" anchor="ctr"/>
          <a:lstStyle/>
          <a:p>
            <a:pPr algn="ctr" defTabSz="897188">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515824140"/>
      </p:ext>
    </p:extLst>
  </p:cSld>
  <p:clrMapOvr>
    <a:masterClrMapping/>
  </p:clrMapOvr>
  <p:transition spd="med">
    <p:wipe dir="r"/>
  </p:transition>
</p:sldLayout>
</file>

<file path=ppt/slideLayouts/slideLayout50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628988067"/>
      </p:ext>
    </p:extLst>
  </p:cSld>
  <p:clrMapOvr>
    <a:masterClrMapping/>
  </p:clrMapOvr>
  <p:transition spd="med">
    <p:wipe dir="r"/>
  </p:transition>
</p:sldLayout>
</file>

<file path=ppt/slideLayouts/slideLayout50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402231931"/>
      </p:ext>
    </p:extLst>
  </p:cSld>
  <p:clrMapOvr>
    <a:masterClrMapping/>
  </p:clrMapOvr>
  <p:transition spd="med">
    <p:wipe dir="r"/>
  </p:transition>
</p:sldLayout>
</file>

<file path=ppt/slideLayouts/slideLayout50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974" indent="-1707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711130775"/>
      </p:ext>
    </p:extLst>
  </p:cSld>
  <p:clrMapOvr>
    <a:masterClrMapping/>
  </p:clrMapOvr>
  <p:transition spd="med">
    <p:wipe dir="r"/>
  </p:transition>
</p:sldLayout>
</file>

<file path=ppt/slideLayouts/slideLayout50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5443485"/>
      </p:ext>
    </p:extLst>
  </p:cSld>
  <p:clrMapOvr>
    <a:masterClrMapping/>
  </p:clrMapOvr>
  <p:transition spd="med">
    <p:wipe dir="r"/>
  </p:transition>
</p:sldLayout>
</file>

<file path=ppt/slideLayouts/slideLayout50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3110526"/>
      </p:ext>
    </p:extLst>
  </p:cSld>
  <p:clrMapOvr>
    <a:masterClrMapping/>
  </p:clrMapOvr>
  <p:transition spd="med">
    <p:wipe dir="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28058578"/>
      </p:ext>
    </p:extLst>
  </p:cSld>
  <p:clrMapOvr>
    <a:masterClrMapping/>
  </p:clrMapOvr>
  <p:transition spd="med">
    <p:wipe dir="r"/>
  </p:transition>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48876795"/>
      </p:ext>
    </p:extLst>
  </p:cSld>
  <p:clrMapOvr>
    <a:masterClrMapping/>
  </p:clrMapOvr>
  <p:transition spd="med">
    <p:wipe dir="r"/>
  </p:transition>
</p:sldLayout>
</file>

<file path=ppt/slideLayouts/slideLayout511.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23066725"/>
      </p:ext>
    </p:extLst>
  </p:cSld>
  <p:clrMapOvr>
    <a:masterClrMapping/>
  </p:clrMapOvr>
  <p:transition spd="med">
    <p:wipe dir="r"/>
  </p:transition>
</p:sldLayout>
</file>

<file path=ppt/slideLayouts/slideLayout512.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22382061"/>
      </p:ext>
    </p:extLst>
  </p:cSld>
  <p:clrMapOvr>
    <a:masterClrMapping/>
  </p:clrMapOvr>
  <p:transition spd="med">
    <p:wipe dir="r"/>
  </p:transition>
</p:sldLayout>
</file>

<file path=ppt/slideLayouts/slideLayout513.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566130095"/>
      </p:ext>
    </p:extLst>
  </p:cSld>
  <p:clrMapOvr>
    <a:masterClrMapping/>
  </p:clrMapOvr>
  <p:transition spd="med">
    <p:wipe dir="r"/>
  </p:transition>
</p:sldLayout>
</file>

<file path=ppt/slideLayouts/slideLayout514.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390" tIns="168390" rIns="168390" bIns="1683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6181491"/>
      </p:ext>
    </p:extLst>
  </p:cSld>
  <p:clrMapOvr>
    <a:masterClrMapping/>
  </p:clrMapOvr>
  <p:transition spd="med">
    <p:wipe dir="r"/>
  </p:transition>
</p:sldLayout>
</file>

<file path=ppt/slideLayouts/slideLayout515.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72491535"/>
      </p:ext>
    </p:extLst>
  </p:cSld>
  <p:clrMapOvr>
    <a:masterClrMapping/>
  </p:clrMapOvr>
</p:sldLayout>
</file>

<file path=ppt/slideLayouts/slideLayout51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36"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49019883"/>
      </p:ext>
    </p:extLst>
  </p:cSld>
  <p:clrMapOvr>
    <a:masterClrMapping/>
  </p:clrMapOvr>
  <p:transition spd="med">
    <p:wipe dir="r"/>
  </p:transition>
</p:sldLayout>
</file>

<file path=ppt/slideLayouts/slideLayout51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835416600"/>
      </p:ext>
    </p:extLst>
  </p:cSld>
  <p:clrMapOvr>
    <a:masterClrMapping/>
  </p:clrMapOvr>
  <p:transition spd="med">
    <p:wipe dir="r"/>
  </p:transition>
</p:sldLayout>
</file>

<file path=ppt/slideLayouts/slideLayout51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010688713"/>
      </p:ext>
    </p:extLst>
  </p:cSld>
  <p:clrMapOvr>
    <a:masterClrMapping/>
  </p:clrMapOvr>
  <p:transition spd="med">
    <p:wipe dir="r"/>
  </p:transition>
</p:sldLayout>
</file>

<file path=ppt/slideLayouts/slideLayout519.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7635" indent="0" algn="ctr">
              <a:buNone/>
              <a:defRPr sz="2000"/>
            </a:lvl2pPr>
            <a:lvl3pPr marL="895208" indent="0" algn="ctr">
              <a:buNone/>
              <a:defRPr sz="1800"/>
            </a:lvl3pPr>
            <a:lvl4pPr marL="1342961" indent="0" algn="ctr">
              <a:buNone/>
              <a:defRPr sz="1600"/>
            </a:lvl4pPr>
            <a:lvl5pPr marL="1790414" indent="0" algn="ctr">
              <a:buNone/>
              <a:defRPr sz="1600"/>
            </a:lvl5pPr>
            <a:lvl6pPr marL="2237690" indent="0" algn="ctr">
              <a:buNone/>
              <a:defRPr sz="1600"/>
            </a:lvl6pPr>
            <a:lvl7pPr marL="2685371" indent="0" algn="ctr">
              <a:buNone/>
              <a:defRPr sz="1600"/>
            </a:lvl7pPr>
            <a:lvl8pPr marL="3133097" indent="0" algn="ctr">
              <a:buNone/>
              <a:defRPr sz="1600"/>
            </a:lvl8pPr>
            <a:lvl9pPr marL="358056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1228148"/>
      </p:ext>
    </p:extLst>
  </p:cSld>
  <p:clrMapOvr>
    <a:masterClrMapping/>
  </p:clrMapOvr>
  <p:transition spd="med">
    <p:wipe dir="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891720034"/>
      </p:ext>
    </p:extLst>
  </p:cSld>
  <p:clrMapOvr>
    <a:masterClrMapping/>
  </p:clrMapOvr>
  <p:transition spd="med">
    <p:wipe dir="r"/>
  </p:transition>
</p:sldLayout>
</file>

<file path=ppt/slideLayouts/slideLayout520.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070858378"/>
      </p:ext>
    </p:extLst>
  </p:cSld>
  <p:clrMapOvr>
    <a:masterClrMapping/>
  </p:clrMapOvr>
  <p:transition spd="med">
    <p:wipe dir="r"/>
  </p:transition>
</p:sldLayout>
</file>

<file path=ppt/slideLayouts/slideLayout5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7635" indent="0">
              <a:buNone/>
              <a:defRPr sz="2000"/>
            </a:lvl2pPr>
            <a:lvl3pPr marL="895208" indent="0">
              <a:buNone/>
              <a:defRPr sz="1800"/>
            </a:lvl3pPr>
            <a:lvl4pPr marL="1342961" indent="0">
              <a:buNone/>
              <a:defRPr sz="1600"/>
            </a:lvl4pPr>
            <a:lvl5pPr marL="1790414" indent="0">
              <a:buNone/>
              <a:defRPr sz="1600"/>
            </a:lvl5pPr>
            <a:lvl6pPr marL="2237690" indent="0">
              <a:buNone/>
              <a:defRPr sz="1600"/>
            </a:lvl6pPr>
            <a:lvl7pPr marL="2685371" indent="0">
              <a:buNone/>
              <a:defRPr sz="1600"/>
            </a:lvl7pPr>
            <a:lvl8pPr marL="3133097" indent="0">
              <a:buNone/>
              <a:defRPr sz="1600"/>
            </a:lvl8pPr>
            <a:lvl9pPr marL="358056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89331373"/>
      </p:ext>
    </p:extLst>
  </p:cSld>
  <p:clrMapOvr>
    <a:masterClrMapping/>
  </p:clrMapOvr>
  <p:transition spd="med">
    <p:wipe dir="r"/>
  </p:transition>
</p:sldLayout>
</file>

<file path=ppt/slideLayouts/slideLayout522.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21086422"/>
      </p:ext>
    </p:extLst>
  </p:cSld>
  <p:clrMapOvr>
    <a:masterClrMapping/>
  </p:clrMapOvr>
  <p:transition spd="med">
    <p:wipe dir="r"/>
  </p:transition>
</p:sldLayout>
</file>

<file path=ppt/slideLayouts/slideLayout523.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7635" indent="0">
              <a:buNone/>
              <a:defRPr sz="2000" b="1"/>
            </a:lvl2pPr>
            <a:lvl3pPr marL="895208" indent="0">
              <a:buNone/>
              <a:defRPr sz="1800" b="1"/>
            </a:lvl3pPr>
            <a:lvl4pPr marL="1342961" indent="0">
              <a:buNone/>
              <a:defRPr sz="1600" b="1"/>
            </a:lvl4pPr>
            <a:lvl5pPr marL="1790414" indent="0">
              <a:buNone/>
              <a:defRPr sz="1600" b="1"/>
            </a:lvl5pPr>
            <a:lvl6pPr marL="2237690" indent="0">
              <a:buNone/>
              <a:defRPr sz="1600" b="1"/>
            </a:lvl6pPr>
            <a:lvl7pPr marL="2685371" indent="0">
              <a:buNone/>
              <a:defRPr sz="1600" b="1"/>
            </a:lvl7pPr>
            <a:lvl8pPr marL="3133097" indent="0">
              <a:buNone/>
              <a:defRPr sz="1600" b="1"/>
            </a:lvl8pPr>
            <a:lvl9pPr marL="358056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7635" indent="0">
              <a:buNone/>
              <a:defRPr sz="2000" b="1"/>
            </a:lvl2pPr>
            <a:lvl3pPr marL="895208" indent="0">
              <a:buNone/>
              <a:defRPr sz="1800" b="1"/>
            </a:lvl3pPr>
            <a:lvl4pPr marL="1342961" indent="0">
              <a:buNone/>
              <a:defRPr sz="1600" b="1"/>
            </a:lvl4pPr>
            <a:lvl5pPr marL="1790414" indent="0">
              <a:buNone/>
              <a:defRPr sz="1600" b="1"/>
            </a:lvl5pPr>
            <a:lvl6pPr marL="2237690" indent="0">
              <a:buNone/>
              <a:defRPr sz="1600" b="1"/>
            </a:lvl6pPr>
            <a:lvl7pPr marL="2685371" indent="0">
              <a:buNone/>
              <a:defRPr sz="1600" b="1"/>
            </a:lvl7pPr>
            <a:lvl8pPr marL="3133097" indent="0">
              <a:buNone/>
              <a:defRPr sz="1600" b="1"/>
            </a:lvl8pPr>
            <a:lvl9pPr marL="358056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864489828"/>
      </p:ext>
    </p:extLst>
  </p:cSld>
  <p:clrMapOvr>
    <a:masterClrMapping/>
  </p:clrMapOvr>
  <p:transition spd="med">
    <p:wipe dir="r"/>
  </p:transition>
</p:sldLayout>
</file>

<file path=ppt/slideLayouts/slideLayout5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53080433"/>
      </p:ext>
    </p:extLst>
  </p:cSld>
  <p:clrMapOvr>
    <a:masterClrMapping/>
  </p:clrMapOvr>
  <p:transition spd="med">
    <p:wipe dir="r"/>
  </p:transition>
</p:sldLayout>
</file>

<file path=ppt/slideLayouts/slideLayout5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81908810"/>
      </p:ext>
    </p:extLst>
  </p:cSld>
  <p:clrMapOvr>
    <a:masterClrMapping/>
  </p:clrMapOvr>
  <p:transition spd="med">
    <p:wipe dir="r"/>
  </p:transition>
</p:sldLayout>
</file>

<file path=ppt/slideLayouts/slideLayout526.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7635" indent="0">
              <a:buNone/>
              <a:defRPr sz="1400"/>
            </a:lvl2pPr>
            <a:lvl3pPr marL="895208" indent="0">
              <a:buNone/>
              <a:defRPr sz="1200"/>
            </a:lvl3pPr>
            <a:lvl4pPr marL="1342961" indent="0">
              <a:buNone/>
              <a:defRPr sz="1000"/>
            </a:lvl4pPr>
            <a:lvl5pPr marL="1790414" indent="0">
              <a:buNone/>
              <a:defRPr sz="1000"/>
            </a:lvl5pPr>
            <a:lvl6pPr marL="2237690" indent="0">
              <a:buNone/>
              <a:defRPr sz="1000"/>
            </a:lvl6pPr>
            <a:lvl7pPr marL="2685371" indent="0">
              <a:buNone/>
              <a:defRPr sz="1000"/>
            </a:lvl7pPr>
            <a:lvl8pPr marL="3133097" indent="0">
              <a:buNone/>
              <a:defRPr sz="1000"/>
            </a:lvl8pPr>
            <a:lvl9pPr marL="358056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267381"/>
      </p:ext>
    </p:extLst>
  </p:cSld>
  <p:clrMapOvr>
    <a:masterClrMapping/>
  </p:clrMapOvr>
  <p:transition spd="med">
    <p:wipe dir="r"/>
  </p:transition>
</p:sldLayout>
</file>

<file path=ppt/slideLayouts/slideLayout527.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7635" indent="0">
              <a:buNone/>
              <a:defRPr sz="2800"/>
            </a:lvl2pPr>
            <a:lvl3pPr marL="895208" indent="0">
              <a:buNone/>
              <a:defRPr sz="2400"/>
            </a:lvl3pPr>
            <a:lvl4pPr marL="1342961" indent="0">
              <a:buNone/>
              <a:defRPr sz="2000"/>
            </a:lvl4pPr>
            <a:lvl5pPr marL="1790414" indent="0">
              <a:buNone/>
              <a:defRPr sz="2000"/>
            </a:lvl5pPr>
            <a:lvl6pPr marL="2237690" indent="0">
              <a:buNone/>
              <a:defRPr sz="2000"/>
            </a:lvl6pPr>
            <a:lvl7pPr marL="2685371" indent="0">
              <a:buNone/>
              <a:defRPr sz="2000"/>
            </a:lvl7pPr>
            <a:lvl8pPr marL="3133097" indent="0">
              <a:buNone/>
              <a:defRPr sz="2000"/>
            </a:lvl8pPr>
            <a:lvl9pPr marL="358056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7635" indent="0">
              <a:buNone/>
              <a:defRPr sz="1400"/>
            </a:lvl2pPr>
            <a:lvl3pPr marL="895208" indent="0">
              <a:buNone/>
              <a:defRPr sz="1200"/>
            </a:lvl3pPr>
            <a:lvl4pPr marL="1342961" indent="0">
              <a:buNone/>
              <a:defRPr sz="1000"/>
            </a:lvl4pPr>
            <a:lvl5pPr marL="1790414" indent="0">
              <a:buNone/>
              <a:defRPr sz="1000"/>
            </a:lvl5pPr>
            <a:lvl6pPr marL="2237690" indent="0">
              <a:buNone/>
              <a:defRPr sz="1000"/>
            </a:lvl6pPr>
            <a:lvl7pPr marL="2685371" indent="0">
              <a:buNone/>
              <a:defRPr sz="1000"/>
            </a:lvl7pPr>
            <a:lvl8pPr marL="3133097" indent="0">
              <a:buNone/>
              <a:defRPr sz="1000"/>
            </a:lvl8pPr>
            <a:lvl9pPr marL="358056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47464885"/>
      </p:ext>
    </p:extLst>
  </p:cSld>
  <p:clrMapOvr>
    <a:masterClrMapping/>
  </p:clrMapOvr>
  <p:transition spd="med">
    <p:wipe dir="r"/>
  </p:transition>
</p:sldLayout>
</file>

<file path=ppt/slideLayouts/slideLayout5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1082490"/>
      </p:ext>
    </p:extLst>
  </p:cSld>
  <p:clrMapOvr>
    <a:masterClrMapping/>
  </p:clrMapOvr>
  <p:transition spd="med">
    <p:wipe dir="r"/>
  </p:transition>
</p:sldLayout>
</file>

<file path=ppt/slideLayouts/slideLayout5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87785475"/>
      </p:ext>
    </p:extLst>
  </p:cSld>
  <p:clrMapOvr>
    <a:masterClrMapping/>
  </p:clrMapOvr>
  <p:transition spd="med">
    <p:wipe dir="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7857" tIns="297857" rIns="297857" bIns="297857">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239"/>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239"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5727">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00642693"/>
      </p:ext>
    </p:extLst>
  </p:cSld>
  <p:clrMapOvr>
    <a:masterClrMapping/>
  </p:clrMapOvr>
  <p:transition spd="med">
    <p:wipe dir="r"/>
  </p:transition>
</p:sldLayout>
</file>

<file path=ppt/slideLayouts/slideLayout530.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18271992"/>
      </p:ext>
    </p:extLst>
  </p:cSld>
  <p:clrMapOvr>
    <a:masterClrMapping/>
  </p:clrMapOvr>
  <p:transition spd="med">
    <p:wipe dir="r"/>
  </p:transition>
</p:sldLayout>
</file>

<file path=ppt/slideLayouts/slideLayout531.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90"/>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477423032"/>
      </p:ext>
    </p:extLst>
  </p:cSld>
  <p:clrMapOvr>
    <a:masterClrMapping/>
  </p:clrMapOvr>
  <p:transition spd="med">
    <p:wipe dir="r"/>
  </p:transition>
</p:sldLayout>
</file>

<file path=ppt/slideLayouts/slideLayout532.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622" tIns="44810" rIns="89622" bIns="44810"/>
          <a:lstStyle>
            <a:lvl1pPr eaLnBrk="1" hangingPunct="1">
              <a:defRPr>
                <a:solidFill>
                  <a:srgbClr val="444444"/>
                </a:solidFill>
                <a:latin typeface="Arial" charset="0"/>
                <a:ea typeface="+mn-ea"/>
              </a:defRPr>
            </a:lvl1pPr>
          </a:lstStyle>
          <a:p>
            <a:pPr defTabSz="672233">
              <a:defRPr/>
            </a:pPr>
            <a:endParaRPr lang="en-US" altLang="zh-TW" dirty="0"/>
          </a:p>
        </p:txBody>
      </p:sp>
    </p:spTree>
    <p:extLst>
      <p:ext uri="{BB962C8B-B14F-4D97-AF65-F5344CB8AC3E}">
        <p14:creationId xmlns:p14="http://schemas.microsoft.com/office/powerpoint/2010/main" val="1036323934"/>
      </p:ext>
    </p:extLst>
  </p:cSld>
  <p:clrMapOvr>
    <a:masterClrMapping/>
  </p:clrMapOvr>
</p:sldLayout>
</file>

<file path=ppt/slideLayouts/slideLayout533.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1428512390"/>
      </p:ext>
    </p:extLst>
  </p:cSld>
  <p:clrMapOvr>
    <a:masterClrMapping/>
  </p:clrMapOvr>
  <p:transition spd="med">
    <p:wipe dir="r"/>
  </p:transition>
</p:sldLayout>
</file>

<file path=ppt/slideLayouts/slideLayout53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173"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09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173"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097">
              <a:defRPr/>
            </a:pPr>
            <a:fld id="{116A85C1-27ED-4431-8B7E-C187FA0F4681}" type="slidenum">
              <a:rPr lang="en-US" smtClean="0">
                <a:solidFill>
                  <a:srgbClr val="000000">
                    <a:lumMod val="60000"/>
                    <a:lumOff val="40000"/>
                  </a:srgbClr>
                </a:solidFill>
              </a:rPr>
              <a:pPr defTabSz="89509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159" tIns="59581" rIns="119159" bIns="5958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173" tIns="59585" rIns="119173" bIns="59585"/>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09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173" tIns="59585" rIns="119173" bIns="59585"/>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434962752"/>
      </p:ext>
    </p:extLst>
  </p:cSld>
  <p:clrMapOvr>
    <a:masterClrMapping/>
  </p:clrMapOvr>
  <p:transition spd="med">
    <p:wipe dir="r"/>
  </p:transition>
</p:sldLayout>
</file>

<file path=ppt/slideLayouts/slideLayout535.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199008581"/>
      </p:ext>
    </p:extLst>
  </p:cSld>
  <p:clrMapOvr>
    <a:masterClrMapping/>
  </p:clrMapOvr>
  <p:transition spd="med">
    <p:wipe dir="r"/>
  </p:transition>
</p:sldLayout>
</file>

<file path=ppt/slideLayouts/slideLayout5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691" tIns="25718" rIns="50691"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691" tIns="25718" rIns="50691"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691" tIns="25718" rIns="50691" bIns="25718"/>
          <a:lstStyle/>
          <a:p>
            <a:pPr defTabSz="67134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296250808"/>
      </p:ext>
    </p:extLst>
  </p:cSld>
  <p:clrMapOvr>
    <a:masterClrMapping/>
  </p:clrMapOvr>
</p:sldLayout>
</file>

<file path=ppt/slideLayouts/slideLayout537.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042" indent="0" algn="ctr">
              <a:buNone/>
              <a:defRPr sz="2000"/>
            </a:lvl2pPr>
            <a:lvl3pPr marL="896041" indent="0" algn="ctr">
              <a:buNone/>
              <a:defRPr sz="1800"/>
            </a:lvl3pPr>
            <a:lvl4pPr marL="1344182" indent="0" algn="ctr">
              <a:buNone/>
              <a:defRPr sz="1600"/>
            </a:lvl4pPr>
            <a:lvl5pPr marL="1792079" indent="0" algn="ctr">
              <a:buNone/>
              <a:defRPr sz="1600"/>
            </a:lvl5pPr>
            <a:lvl6pPr marL="2239762" indent="0" algn="ctr">
              <a:buNone/>
              <a:defRPr sz="1600"/>
            </a:lvl6pPr>
            <a:lvl7pPr marL="2687850" indent="0" algn="ctr">
              <a:buNone/>
              <a:defRPr sz="1600"/>
            </a:lvl7pPr>
            <a:lvl8pPr marL="3135983" indent="0" algn="ctr">
              <a:buNone/>
              <a:defRPr sz="1600"/>
            </a:lvl8pPr>
            <a:lvl9pPr marL="358389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06713840"/>
      </p:ext>
    </p:extLst>
  </p:cSld>
  <p:clrMapOvr>
    <a:masterClrMapping/>
  </p:clrMapOvr>
  <p:transition spd="med">
    <p:wipe dir="r"/>
  </p:transition>
</p:sldLayout>
</file>

<file path=ppt/slideLayouts/slideLayout538.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88286233"/>
      </p:ext>
    </p:extLst>
  </p:cSld>
  <p:clrMapOvr>
    <a:masterClrMapping/>
  </p:clrMapOvr>
  <p:transition spd="med">
    <p:wipe dir="r"/>
  </p:transition>
</p:sldLayout>
</file>

<file path=ppt/slideLayouts/slideLayout539.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042" indent="0">
              <a:buNone/>
              <a:defRPr sz="2000"/>
            </a:lvl2pPr>
            <a:lvl3pPr marL="896041" indent="0">
              <a:buNone/>
              <a:defRPr sz="1800"/>
            </a:lvl3pPr>
            <a:lvl4pPr marL="1344182" indent="0">
              <a:buNone/>
              <a:defRPr sz="1600"/>
            </a:lvl4pPr>
            <a:lvl5pPr marL="1792079" indent="0">
              <a:buNone/>
              <a:defRPr sz="1600"/>
            </a:lvl5pPr>
            <a:lvl6pPr marL="2239762" indent="0">
              <a:buNone/>
              <a:defRPr sz="1600"/>
            </a:lvl6pPr>
            <a:lvl7pPr marL="2687850" indent="0">
              <a:buNone/>
              <a:defRPr sz="1600"/>
            </a:lvl7pPr>
            <a:lvl8pPr marL="3135983" indent="0">
              <a:buNone/>
              <a:defRPr sz="1600"/>
            </a:lvl8pPr>
            <a:lvl9pPr marL="358389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430441754"/>
      </p:ext>
    </p:extLst>
  </p:cSld>
  <p:clrMapOvr>
    <a:masterClrMapping/>
  </p:clrMapOvr>
  <p:transition spd="med">
    <p:wipe dir="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257"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727">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257"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727">
              <a:defRPr/>
            </a:pPr>
            <a:fld id="{116A85C1-27ED-4431-8B7E-C187FA0F4681}" type="slidenum">
              <a:rPr lang="en-US" smtClean="0">
                <a:solidFill>
                  <a:srgbClr val="000000">
                    <a:lumMod val="60000"/>
                    <a:lumOff val="40000"/>
                  </a:srgbClr>
                </a:solidFill>
              </a:rPr>
              <a:pPr defTabSz="89572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243" tIns="59623" rIns="119243" bIns="59623"/>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727">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257" tIns="59627" rIns="119257" bIns="59627"/>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72433495"/>
      </p:ext>
    </p:extLst>
  </p:cSld>
  <p:clrMapOvr>
    <a:masterClrMapping/>
  </p:clrMapOvr>
  <p:transition spd="med">
    <p:wipe dir="r"/>
  </p:transition>
</p:sldLayout>
</file>

<file path=ppt/slideLayouts/slideLayout540.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936987734"/>
      </p:ext>
    </p:extLst>
  </p:cSld>
  <p:clrMapOvr>
    <a:masterClrMapping/>
  </p:clrMapOvr>
  <p:transition spd="med">
    <p:wipe dir="r"/>
  </p:transition>
</p:sldLayout>
</file>

<file path=ppt/slideLayouts/slideLayout541.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042" indent="0">
              <a:buNone/>
              <a:defRPr sz="2000" b="1"/>
            </a:lvl2pPr>
            <a:lvl3pPr marL="896041" indent="0">
              <a:buNone/>
              <a:defRPr sz="1800" b="1"/>
            </a:lvl3pPr>
            <a:lvl4pPr marL="1344182" indent="0">
              <a:buNone/>
              <a:defRPr sz="1600" b="1"/>
            </a:lvl4pPr>
            <a:lvl5pPr marL="1792079" indent="0">
              <a:buNone/>
              <a:defRPr sz="1600" b="1"/>
            </a:lvl5pPr>
            <a:lvl6pPr marL="2239762" indent="0">
              <a:buNone/>
              <a:defRPr sz="1600" b="1"/>
            </a:lvl6pPr>
            <a:lvl7pPr marL="2687850" indent="0">
              <a:buNone/>
              <a:defRPr sz="1600" b="1"/>
            </a:lvl7pPr>
            <a:lvl8pPr marL="3135983" indent="0">
              <a:buNone/>
              <a:defRPr sz="1600" b="1"/>
            </a:lvl8pPr>
            <a:lvl9pPr marL="358389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042" indent="0">
              <a:buNone/>
              <a:defRPr sz="2000" b="1"/>
            </a:lvl2pPr>
            <a:lvl3pPr marL="896041" indent="0">
              <a:buNone/>
              <a:defRPr sz="1800" b="1"/>
            </a:lvl3pPr>
            <a:lvl4pPr marL="1344182" indent="0">
              <a:buNone/>
              <a:defRPr sz="1600" b="1"/>
            </a:lvl4pPr>
            <a:lvl5pPr marL="1792079" indent="0">
              <a:buNone/>
              <a:defRPr sz="1600" b="1"/>
            </a:lvl5pPr>
            <a:lvl6pPr marL="2239762" indent="0">
              <a:buNone/>
              <a:defRPr sz="1600" b="1"/>
            </a:lvl6pPr>
            <a:lvl7pPr marL="2687850" indent="0">
              <a:buNone/>
              <a:defRPr sz="1600" b="1"/>
            </a:lvl7pPr>
            <a:lvl8pPr marL="3135983" indent="0">
              <a:buNone/>
              <a:defRPr sz="1600" b="1"/>
            </a:lvl8pPr>
            <a:lvl9pPr marL="358389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216019921"/>
      </p:ext>
    </p:extLst>
  </p:cSld>
  <p:clrMapOvr>
    <a:masterClrMapping/>
  </p:clrMapOvr>
  <p:transition spd="med">
    <p:wipe dir="r"/>
  </p:transition>
</p:sldLayout>
</file>

<file path=ppt/slideLayouts/slideLayout542.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094535199"/>
      </p:ext>
    </p:extLst>
  </p:cSld>
  <p:clrMapOvr>
    <a:masterClrMapping/>
  </p:clrMapOvr>
  <p:transition spd="med">
    <p:wipe dir="r"/>
  </p:transition>
</p:sldLayout>
</file>

<file path=ppt/slideLayouts/slideLayout5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316701867"/>
      </p:ext>
    </p:extLst>
  </p:cSld>
  <p:clrMapOvr>
    <a:masterClrMapping/>
  </p:clrMapOvr>
  <p:transition spd="med">
    <p:wipe dir="r"/>
  </p:transition>
</p:sldLayout>
</file>

<file path=ppt/slideLayouts/slideLayout544.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042" indent="0">
              <a:buNone/>
              <a:defRPr sz="1400"/>
            </a:lvl2pPr>
            <a:lvl3pPr marL="896041" indent="0">
              <a:buNone/>
              <a:defRPr sz="1200"/>
            </a:lvl3pPr>
            <a:lvl4pPr marL="1344182" indent="0">
              <a:buNone/>
              <a:defRPr sz="1000"/>
            </a:lvl4pPr>
            <a:lvl5pPr marL="1792079" indent="0">
              <a:buNone/>
              <a:defRPr sz="1000"/>
            </a:lvl5pPr>
            <a:lvl6pPr marL="2239762" indent="0">
              <a:buNone/>
              <a:defRPr sz="1000"/>
            </a:lvl6pPr>
            <a:lvl7pPr marL="2687850" indent="0">
              <a:buNone/>
              <a:defRPr sz="1000"/>
            </a:lvl7pPr>
            <a:lvl8pPr marL="3135983" indent="0">
              <a:buNone/>
              <a:defRPr sz="1000"/>
            </a:lvl8pPr>
            <a:lvl9pPr marL="35838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785731249"/>
      </p:ext>
    </p:extLst>
  </p:cSld>
  <p:clrMapOvr>
    <a:masterClrMapping/>
  </p:clrMapOvr>
  <p:transition spd="med">
    <p:wipe dir="r"/>
  </p:transition>
</p:sldLayout>
</file>

<file path=ppt/slideLayouts/slideLayout545.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042" indent="0">
              <a:buNone/>
              <a:defRPr sz="2800"/>
            </a:lvl2pPr>
            <a:lvl3pPr marL="896041" indent="0">
              <a:buNone/>
              <a:defRPr sz="2400"/>
            </a:lvl3pPr>
            <a:lvl4pPr marL="1344182" indent="0">
              <a:buNone/>
              <a:defRPr sz="2000"/>
            </a:lvl4pPr>
            <a:lvl5pPr marL="1792079" indent="0">
              <a:buNone/>
              <a:defRPr sz="2000"/>
            </a:lvl5pPr>
            <a:lvl6pPr marL="2239762" indent="0">
              <a:buNone/>
              <a:defRPr sz="2000"/>
            </a:lvl6pPr>
            <a:lvl7pPr marL="2687850" indent="0">
              <a:buNone/>
              <a:defRPr sz="2000"/>
            </a:lvl7pPr>
            <a:lvl8pPr marL="3135983" indent="0">
              <a:buNone/>
              <a:defRPr sz="2000"/>
            </a:lvl8pPr>
            <a:lvl9pPr marL="358389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042" indent="0">
              <a:buNone/>
              <a:defRPr sz="1400"/>
            </a:lvl2pPr>
            <a:lvl3pPr marL="896041" indent="0">
              <a:buNone/>
              <a:defRPr sz="1200"/>
            </a:lvl3pPr>
            <a:lvl4pPr marL="1344182" indent="0">
              <a:buNone/>
              <a:defRPr sz="1000"/>
            </a:lvl4pPr>
            <a:lvl5pPr marL="1792079" indent="0">
              <a:buNone/>
              <a:defRPr sz="1000"/>
            </a:lvl5pPr>
            <a:lvl6pPr marL="2239762" indent="0">
              <a:buNone/>
              <a:defRPr sz="1000"/>
            </a:lvl6pPr>
            <a:lvl7pPr marL="2687850" indent="0">
              <a:buNone/>
              <a:defRPr sz="1000"/>
            </a:lvl7pPr>
            <a:lvl8pPr marL="3135983" indent="0">
              <a:buNone/>
              <a:defRPr sz="1000"/>
            </a:lvl8pPr>
            <a:lvl9pPr marL="358389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971630765"/>
      </p:ext>
    </p:extLst>
  </p:cSld>
  <p:clrMapOvr>
    <a:masterClrMapping/>
  </p:clrMapOvr>
  <p:transition spd="med">
    <p:wipe dir="r"/>
  </p:transition>
</p:sldLayout>
</file>

<file path=ppt/slideLayouts/slideLayout54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69175983"/>
      </p:ext>
    </p:extLst>
  </p:cSld>
  <p:clrMapOvr>
    <a:masterClrMapping/>
  </p:clrMapOvr>
  <p:transition spd="med">
    <p:wipe dir="r"/>
  </p:transition>
</p:sldLayout>
</file>

<file path=ppt/slideLayouts/slideLayout54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02084183"/>
      </p:ext>
    </p:extLst>
  </p:cSld>
  <p:clrMapOvr>
    <a:masterClrMapping/>
  </p:clrMapOvr>
  <p:transition spd="med">
    <p:wipe dir="r"/>
  </p:transition>
</p:sldLayout>
</file>

<file path=ppt/slideLayouts/slideLayout54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1214603"/>
      </p:ext>
    </p:extLst>
  </p:cSld>
  <p:clrMapOvr>
    <a:masterClrMapping/>
  </p:clrMapOvr>
  <p:transition spd="med">
    <p:wipe dir="r"/>
  </p:transition>
</p:sldLayout>
</file>

<file path=ppt/slideLayouts/slideLayout549.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53"/>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369392420"/>
      </p:ext>
    </p:extLst>
  </p:cSld>
  <p:clrMapOvr>
    <a:masterClrMapping/>
  </p:clrMapOvr>
  <p:transition spd="med">
    <p:wipe dir="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391" tIns="178883" rIns="178883" bIns="178883"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257" tIns="59627" rIns="119257" bIns="59627" anchor="ctr"/>
          <a:lstStyle/>
          <a:p>
            <a:pPr defTabSz="895727"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928"/>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735502084"/>
      </p:ext>
    </p:extLst>
  </p:cSld>
  <p:clrMapOvr>
    <a:masterClrMapping/>
  </p:clrMapOvr>
  <p:transition spd="med">
    <p:wipe dir="r"/>
  </p:transition>
</p:sldLayout>
</file>

<file path=ppt/slideLayouts/slideLayout550.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696" tIns="44847" rIns="89696" bIns="44847"/>
          <a:lstStyle>
            <a:lvl1pPr eaLnBrk="1" hangingPunct="1">
              <a:defRPr>
                <a:solidFill>
                  <a:srgbClr val="444444"/>
                </a:solidFill>
                <a:latin typeface="Arial" charset="0"/>
                <a:ea typeface="+mn-ea"/>
              </a:defRPr>
            </a:lvl1pPr>
          </a:lstStyle>
          <a:p>
            <a:pPr defTabSz="672843">
              <a:defRPr/>
            </a:pPr>
            <a:endParaRPr lang="en-US" altLang="zh-TW" dirty="0"/>
          </a:p>
        </p:txBody>
      </p:sp>
    </p:spTree>
    <p:extLst>
      <p:ext uri="{BB962C8B-B14F-4D97-AF65-F5344CB8AC3E}">
        <p14:creationId xmlns:p14="http://schemas.microsoft.com/office/powerpoint/2010/main" val="1325222014"/>
      </p:ext>
    </p:extLst>
  </p:cSld>
  <p:clrMapOvr>
    <a:masterClrMapping/>
  </p:clrMapOvr>
</p:sldLayout>
</file>

<file path=ppt/slideLayouts/slideLayout55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284"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930">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284"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5930">
              <a:defRPr/>
            </a:pPr>
            <a:fld id="{116A85C1-27ED-4431-8B7E-C187FA0F4681}" type="slidenum">
              <a:rPr lang="en-US" smtClean="0">
                <a:solidFill>
                  <a:srgbClr val="000000">
                    <a:lumMod val="60000"/>
                    <a:lumOff val="40000"/>
                  </a:srgbClr>
                </a:solidFill>
              </a:rPr>
              <a:pPr defTabSz="895930">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270" tIns="59636" rIns="119270" bIns="59636"/>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284" tIns="59641" rIns="119284" bIns="59641"/>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5930"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284" tIns="59641" rIns="119284" bIns="59641"/>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1413889084"/>
      </p:ext>
    </p:extLst>
  </p:cSld>
  <p:clrMapOvr>
    <a:masterClrMapping/>
  </p:clrMapOvr>
  <p:transition spd="med">
    <p:wipe dir="r"/>
  </p:transition>
</p:sldLayout>
</file>

<file path=ppt/slideLayouts/slideLayout552.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2579140067"/>
      </p:ext>
    </p:extLst>
  </p:cSld>
  <p:clrMapOvr>
    <a:masterClrMapping/>
  </p:clrMapOvr>
  <p:transition spd="med">
    <p:wipe dir="r"/>
  </p:transition>
</p:sldLayout>
</file>

<file path=ppt/slideLayouts/slideLayout5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728" tIns="25718" rIns="50728"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728" tIns="25718" rIns="50728"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728" tIns="25718" rIns="50728" bIns="25718"/>
          <a:lstStyle/>
          <a:p>
            <a:pPr defTabSz="671952"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1992501014"/>
      </p:ext>
    </p:extLst>
  </p:cSld>
  <p:clrMapOvr>
    <a:masterClrMapping/>
  </p:clrMapOvr>
</p:sldLayout>
</file>

<file path=ppt/slideLayouts/slideLayout554.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141" indent="0" algn="ctr">
              <a:buNone/>
              <a:defRPr sz="2000"/>
            </a:lvl2pPr>
            <a:lvl3pPr marL="896243" indent="0" algn="ctr">
              <a:buNone/>
              <a:defRPr sz="1800"/>
            </a:lvl3pPr>
            <a:lvl4pPr marL="1344479" indent="0" algn="ctr">
              <a:buNone/>
              <a:defRPr sz="1600"/>
            </a:lvl4pPr>
            <a:lvl5pPr marL="1792484" indent="0" algn="ctr">
              <a:buNone/>
              <a:defRPr sz="1600"/>
            </a:lvl5pPr>
            <a:lvl6pPr marL="2240266" indent="0" algn="ctr">
              <a:buNone/>
              <a:defRPr sz="1600"/>
            </a:lvl6pPr>
            <a:lvl7pPr marL="2688453" indent="0" algn="ctr">
              <a:buNone/>
              <a:defRPr sz="1600"/>
            </a:lvl7pPr>
            <a:lvl8pPr marL="3136685" indent="0" algn="ctr">
              <a:buNone/>
              <a:defRPr sz="1600"/>
            </a:lvl8pPr>
            <a:lvl9pPr marL="358470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43590304"/>
      </p:ext>
    </p:extLst>
  </p:cSld>
  <p:clrMapOvr>
    <a:masterClrMapping/>
  </p:clrMapOvr>
  <p:transition spd="med">
    <p:wipe dir="r"/>
  </p:transition>
</p:sldLayout>
</file>

<file path=ppt/slideLayouts/slideLayout55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612087449"/>
      </p:ext>
    </p:extLst>
  </p:cSld>
  <p:clrMapOvr>
    <a:masterClrMapping/>
  </p:clrMapOvr>
  <p:transition spd="med">
    <p:wipe dir="r"/>
  </p:transition>
</p:sldLayout>
</file>

<file path=ppt/slideLayouts/slideLayout55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141" indent="0">
              <a:buNone/>
              <a:defRPr sz="2000"/>
            </a:lvl2pPr>
            <a:lvl3pPr marL="896243" indent="0">
              <a:buNone/>
              <a:defRPr sz="1800"/>
            </a:lvl3pPr>
            <a:lvl4pPr marL="1344479" indent="0">
              <a:buNone/>
              <a:defRPr sz="1600"/>
            </a:lvl4pPr>
            <a:lvl5pPr marL="1792484" indent="0">
              <a:buNone/>
              <a:defRPr sz="1600"/>
            </a:lvl5pPr>
            <a:lvl6pPr marL="2240266" indent="0">
              <a:buNone/>
              <a:defRPr sz="1600"/>
            </a:lvl6pPr>
            <a:lvl7pPr marL="2688453" indent="0">
              <a:buNone/>
              <a:defRPr sz="1600"/>
            </a:lvl7pPr>
            <a:lvl8pPr marL="3136685" indent="0">
              <a:buNone/>
              <a:defRPr sz="1600"/>
            </a:lvl8pPr>
            <a:lvl9pPr marL="358470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651879946"/>
      </p:ext>
    </p:extLst>
  </p:cSld>
  <p:clrMapOvr>
    <a:masterClrMapping/>
  </p:clrMapOvr>
  <p:transition spd="med">
    <p:wipe dir="r"/>
  </p:transition>
</p:sldLayout>
</file>

<file path=ppt/slideLayouts/slideLayout55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44753170"/>
      </p:ext>
    </p:extLst>
  </p:cSld>
  <p:clrMapOvr>
    <a:masterClrMapping/>
  </p:clrMapOvr>
  <p:transition spd="med">
    <p:wipe dir="r"/>
  </p:transition>
</p:sldLayout>
</file>

<file path=ppt/slideLayouts/slideLayout55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141" indent="0">
              <a:buNone/>
              <a:defRPr sz="2000" b="1"/>
            </a:lvl2pPr>
            <a:lvl3pPr marL="896243" indent="0">
              <a:buNone/>
              <a:defRPr sz="1800" b="1"/>
            </a:lvl3pPr>
            <a:lvl4pPr marL="1344479" indent="0">
              <a:buNone/>
              <a:defRPr sz="1600" b="1"/>
            </a:lvl4pPr>
            <a:lvl5pPr marL="1792484" indent="0">
              <a:buNone/>
              <a:defRPr sz="1600" b="1"/>
            </a:lvl5pPr>
            <a:lvl6pPr marL="2240266" indent="0">
              <a:buNone/>
              <a:defRPr sz="1600" b="1"/>
            </a:lvl6pPr>
            <a:lvl7pPr marL="2688453" indent="0">
              <a:buNone/>
              <a:defRPr sz="1600" b="1"/>
            </a:lvl7pPr>
            <a:lvl8pPr marL="3136685" indent="0">
              <a:buNone/>
              <a:defRPr sz="1600" b="1"/>
            </a:lvl8pPr>
            <a:lvl9pPr marL="358470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141" indent="0">
              <a:buNone/>
              <a:defRPr sz="2000" b="1"/>
            </a:lvl2pPr>
            <a:lvl3pPr marL="896243" indent="0">
              <a:buNone/>
              <a:defRPr sz="1800" b="1"/>
            </a:lvl3pPr>
            <a:lvl4pPr marL="1344479" indent="0">
              <a:buNone/>
              <a:defRPr sz="1600" b="1"/>
            </a:lvl4pPr>
            <a:lvl5pPr marL="1792484" indent="0">
              <a:buNone/>
              <a:defRPr sz="1600" b="1"/>
            </a:lvl5pPr>
            <a:lvl6pPr marL="2240266" indent="0">
              <a:buNone/>
              <a:defRPr sz="1600" b="1"/>
            </a:lvl6pPr>
            <a:lvl7pPr marL="2688453" indent="0">
              <a:buNone/>
              <a:defRPr sz="1600" b="1"/>
            </a:lvl7pPr>
            <a:lvl8pPr marL="3136685" indent="0">
              <a:buNone/>
              <a:defRPr sz="1600" b="1"/>
            </a:lvl8pPr>
            <a:lvl9pPr marL="358470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708086498"/>
      </p:ext>
    </p:extLst>
  </p:cSld>
  <p:clrMapOvr>
    <a:masterClrMapping/>
  </p:clrMapOvr>
  <p:transition spd="med">
    <p:wipe dir="r"/>
  </p:transition>
</p:sldLayout>
</file>

<file path=ppt/slideLayouts/slideLayout55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616328094"/>
      </p:ext>
    </p:extLst>
  </p:cSld>
  <p:clrMapOvr>
    <a:masterClrMapping/>
  </p:clrMapOvr>
  <p:transition spd="med">
    <p:wipe dir="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186"/>
            <a:ext cx="2895600" cy="274637"/>
          </a:xfrm>
          <a:prstGeom prst="rect">
            <a:avLst/>
          </a:prstGeom>
        </p:spPr>
        <p:txBody>
          <a:bodyPr lIns="119257" tIns="59627" rIns="119257" bIns="59627"/>
          <a:lstStyle>
            <a:lvl1pPr eaLnBrk="1" hangingPunct="1">
              <a:defRPr>
                <a:solidFill>
                  <a:srgbClr val="444444"/>
                </a:solidFill>
                <a:latin typeface="Calibri" panose="020F050202020403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3701025691"/>
      </p:ext>
    </p:extLst>
  </p:cSld>
  <p:clrMapOvr>
    <a:masterClrMapping/>
  </p:clrMapOvr>
  <p:transition spd="slow">
    <p:fade/>
  </p:transition>
</p:sldLayout>
</file>

<file path=ppt/slideLayouts/slideLayout56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52913888"/>
      </p:ext>
    </p:extLst>
  </p:cSld>
  <p:clrMapOvr>
    <a:masterClrMapping/>
  </p:clrMapOvr>
  <p:transition spd="med">
    <p:wipe dir="r"/>
  </p:transition>
</p:sldLayout>
</file>

<file path=ppt/slideLayouts/slideLayout56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141" indent="0">
              <a:buNone/>
              <a:defRPr sz="1400"/>
            </a:lvl2pPr>
            <a:lvl3pPr marL="896243" indent="0">
              <a:buNone/>
              <a:defRPr sz="1200"/>
            </a:lvl3pPr>
            <a:lvl4pPr marL="1344479" indent="0">
              <a:buNone/>
              <a:defRPr sz="1000"/>
            </a:lvl4pPr>
            <a:lvl5pPr marL="1792484" indent="0">
              <a:buNone/>
              <a:defRPr sz="1000"/>
            </a:lvl5pPr>
            <a:lvl6pPr marL="2240266" indent="0">
              <a:buNone/>
              <a:defRPr sz="1000"/>
            </a:lvl6pPr>
            <a:lvl7pPr marL="2688453" indent="0">
              <a:buNone/>
              <a:defRPr sz="1000"/>
            </a:lvl7pPr>
            <a:lvl8pPr marL="3136685" indent="0">
              <a:buNone/>
              <a:defRPr sz="1000"/>
            </a:lvl8pPr>
            <a:lvl9pPr marL="358470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51965155"/>
      </p:ext>
    </p:extLst>
  </p:cSld>
  <p:clrMapOvr>
    <a:masterClrMapping/>
  </p:clrMapOvr>
  <p:transition spd="med">
    <p:wipe dir="r"/>
  </p:transition>
</p:sldLayout>
</file>

<file path=ppt/slideLayouts/slideLayout56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141" indent="0">
              <a:buNone/>
              <a:defRPr sz="2800"/>
            </a:lvl2pPr>
            <a:lvl3pPr marL="896243" indent="0">
              <a:buNone/>
              <a:defRPr sz="2400"/>
            </a:lvl3pPr>
            <a:lvl4pPr marL="1344479" indent="0">
              <a:buNone/>
              <a:defRPr sz="2000"/>
            </a:lvl4pPr>
            <a:lvl5pPr marL="1792484" indent="0">
              <a:buNone/>
              <a:defRPr sz="2000"/>
            </a:lvl5pPr>
            <a:lvl6pPr marL="2240266" indent="0">
              <a:buNone/>
              <a:defRPr sz="2000"/>
            </a:lvl6pPr>
            <a:lvl7pPr marL="2688453" indent="0">
              <a:buNone/>
              <a:defRPr sz="2000"/>
            </a:lvl7pPr>
            <a:lvl8pPr marL="3136685" indent="0">
              <a:buNone/>
              <a:defRPr sz="2000"/>
            </a:lvl8pPr>
            <a:lvl9pPr marL="358470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141" indent="0">
              <a:buNone/>
              <a:defRPr sz="1400"/>
            </a:lvl2pPr>
            <a:lvl3pPr marL="896243" indent="0">
              <a:buNone/>
              <a:defRPr sz="1200"/>
            </a:lvl3pPr>
            <a:lvl4pPr marL="1344479" indent="0">
              <a:buNone/>
              <a:defRPr sz="1000"/>
            </a:lvl4pPr>
            <a:lvl5pPr marL="1792484" indent="0">
              <a:buNone/>
              <a:defRPr sz="1000"/>
            </a:lvl5pPr>
            <a:lvl6pPr marL="2240266" indent="0">
              <a:buNone/>
              <a:defRPr sz="1000"/>
            </a:lvl6pPr>
            <a:lvl7pPr marL="2688453" indent="0">
              <a:buNone/>
              <a:defRPr sz="1000"/>
            </a:lvl7pPr>
            <a:lvl8pPr marL="3136685" indent="0">
              <a:buNone/>
              <a:defRPr sz="1000"/>
            </a:lvl8pPr>
            <a:lvl9pPr marL="358470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638239997"/>
      </p:ext>
    </p:extLst>
  </p:cSld>
  <p:clrMapOvr>
    <a:masterClrMapping/>
  </p:clrMapOvr>
  <p:transition spd="med">
    <p:wipe dir="r"/>
  </p:transition>
</p:sldLayout>
</file>

<file path=ppt/slideLayouts/slideLayout56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185296905"/>
      </p:ext>
    </p:extLst>
  </p:cSld>
  <p:clrMapOvr>
    <a:masterClrMapping/>
  </p:clrMapOvr>
  <p:transition spd="med">
    <p:wipe dir="r"/>
  </p:transition>
</p:sldLayout>
</file>

<file path=ppt/slideLayouts/slideLayout56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35234011"/>
      </p:ext>
    </p:extLst>
  </p:cSld>
  <p:clrMapOvr>
    <a:masterClrMapping/>
  </p:clrMapOvr>
  <p:transition spd="med">
    <p:wipe dir="r"/>
  </p:transition>
</p:sldLayout>
</file>

<file path=ppt/slideLayouts/slideLayout565.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7132104"/>
      </p:ext>
    </p:extLst>
  </p:cSld>
  <p:clrMapOvr>
    <a:masterClrMapping/>
  </p:clrMapOvr>
  <p:transition spd="med">
    <p:wipe dir="r"/>
  </p:transition>
</p:sldLayout>
</file>

<file path=ppt/slideLayouts/slideLayout566.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844"/>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3669271237"/>
      </p:ext>
    </p:extLst>
  </p:cSld>
  <p:clrMapOvr>
    <a:masterClrMapping/>
  </p:clrMapOvr>
  <p:transition spd="med">
    <p:wipe dir="r"/>
  </p:transition>
</p:sldLayout>
</file>

<file path=ppt/slideLayouts/slideLayout567.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714" tIns="44856" rIns="89714" bIns="44856"/>
          <a:lstStyle>
            <a:lvl1pPr eaLnBrk="1" hangingPunct="1">
              <a:defRPr>
                <a:solidFill>
                  <a:srgbClr val="444444"/>
                </a:solidFill>
                <a:latin typeface="Arial" charset="0"/>
                <a:ea typeface="+mn-ea"/>
              </a:defRPr>
            </a:lvl1pPr>
          </a:lstStyle>
          <a:p>
            <a:pPr defTabSz="672992">
              <a:defRPr/>
            </a:pPr>
            <a:endParaRPr lang="en-US" altLang="zh-TW" dirty="0"/>
          </a:p>
        </p:txBody>
      </p:sp>
    </p:spTree>
    <p:extLst>
      <p:ext uri="{BB962C8B-B14F-4D97-AF65-F5344CB8AC3E}">
        <p14:creationId xmlns:p14="http://schemas.microsoft.com/office/powerpoint/2010/main" val="2922296562"/>
      </p:ext>
    </p:extLst>
  </p:cSld>
  <p:clrMapOvr>
    <a:masterClrMapping/>
  </p:clrMapOvr>
</p:sldLayout>
</file>

<file path=ppt/slideLayouts/slideLayout56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1522762218"/>
      </p:ext>
    </p:extLst>
  </p:cSld>
  <p:clrMapOvr>
    <a:masterClrMapping/>
  </p:clrMapOvr>
  <p:transition spd="med">
    <p:wipe dir="r"/>
  </p:transition>
</p:sldLayout>
</file>

<file path=ppt/slideLayouts/slideLayout569.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311"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6132">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311"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6132">
              <a:defRPr/>
            </a:pPr>
            <a:fld id="{116A85C1-27ED-4431-8B7E-C187FA0F4681}" type="slidenum">
              <a:rPr lang="en-US" smtClean="0">
                <a:solidFill>
                  <a:srgbClr val="000000">
                    <a:lumMod val="60000"/>
                    <a:lumOff val="40000"/>
                  </a:srgbClr>
                </a:solidFill>
              </a:rPr>
              <a:pPr defTabSz="896132">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297" tIns="59650" rIns="119297" bIns="59650"/>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311" tIns="59654" rIns="119311" bIns="59654"/>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6132"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311" tIns="59654" rIns="119311" bIns="59654"/>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2426586186"/>
      </p:ext>
    </p:extLst>
  </p:cSld>
  <p:clrMapOvr>
    <a:masterClrMapping/>
  </p:clrMapOvr>
  <p:transition spd="med">
    <p:wipe dir="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136"/>
            <a:ext cx="2895600" cy="274637"/>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23003588"/>
      </p:ext>
    </p:extLst>
  </p:cSld>
  <p:clrMapOvr>
    <a:masterClrMapping/>
  </p:clrMapOvr>
  <p:transition spd="med">
    <p:wipe dir="r"/>
  </p:transition>
</p:sldLayout>
</file>

<file path=ppt/slideLayouts/slideLayout57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1180181593"/>
      </p:ext>
    </p:extLst>
  </p:cSld>
  <p:clrMapOvr>
    <a:masterClrMapping/>
  </p:clrMapOvr>
  <p:transition spd="med">
    <p:wipe dir="r"/>
  </p:transition>
</p:sldLayout>
</file>

<file path=ppt/slideLayouts/slideLayout57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737" tIns="25718" rIns="50737"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737" tIns="25718" rIns="50737"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737" tIns="25718" rIns="50737" bIns="25718"/>
          <a:lstStyle/>
          <a:p>
            <a:pPr defTabSz="672101"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365486284"/>
      </p:ext>
    </p:extLst>
  </p:cSld>
  <p:clrMapOvr>
    <a:masterClrMapping/>
  </p:clrMapOvr>
</p:sldLayout>
</file>

<file path=ppt/slideLayouts/slideLayout572.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20827010"/>
      </p:ext>
    </p:extLst>
  </p:cSld>
  <p:clrMapOvr>
    <a:masterClrMapping/>
  </p:clrMapOvr>
  <p:transition spd="med">
    <p:wipe dir="r"/>
  </p:transition>
</p:sldLayout>
</file>

<file path=ppt/slideLayouts/slideLayout573.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905929541"/>
      </p:ext>
    </p:extLst>
  </p:cSld>
  <p:clrMapOvr>
    <a:masterClrMapping/>
  </p:clrMapOvr>
  <p:transition spd="med">
    <p:wipe dir="r"/>
  </p:transition>
</p:sldLayout>
</file>

<file path=ppt/slideLayouts/slideLayout574.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1406549360"/>
      </p:ext>
    </p:extLst>
  </p:cSld>
  <p:clrMapOvr>
    <a:masterClrMapping/>
  </p:clrMapOvr>
  <p:transition spd="med">
    <p:wipe dir="r"/>
  </p:transition>
</p:sldLayout>
</file>

<file path=ppt/slideLayouts/slideLayout575.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01" rIns="0" bIns="44701"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60149501"/>
      </p:ext>
    </p:extLst>
  </p:cSld>
  <p:clrMapOvr>
    <a:masterClrMapping/>
  </p:clrMapOvr>
  <p:transition spd="med">
    <p:wipe dir="r"/>
  </p:transition>
</p:sldLayout>
</file>

<file path=ppt/slideLayouts/slideLayout57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01" rIns="0" bIns="447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006274006"/>
      </p:ext>
    </p:extLst>
  </p:cSld>
  <p:clrMapOvr>
    <a:masterClrMapping/>
  </p:clrMapOvr>
  <p:transition spd="med">
    <p:wipe dir="r"/>
  </p:transition>
</p:sldLayout>
</file>

<file path=ppt/slideLayouts/slideLayout57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01" rIns="0" bIns="44701">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85"/>
            <a:ext cx="7960422"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60220615"/>
      </p:ext>
    </p:extLst>
  </p:cSld>
  <p:clrMapOvr>
    <a:masterClrMapping/>
  </p:clrMapOvr>
  <p:transition spd="med">
    <p:wipe dir="r"/>
  </p:transition>
</p:sldLayout>
</file>

<file path=ppt/slideLayouts/slideLayout57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443144827"/>
      </p:ext>
    </p:extLst>
  </p:cSld>
  <p:clrMapOvr>
    <a:masterClrMapping/>
  </p:clrMapOvr>
  <p:transition spd="med">
    <p:wipe dir="r"/>
  </p:transition>
</p:sldLayout>
</file>

<file path=ppt/slideLayouts/slideLayout57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48673475"/>
      </p:ext>
    </p:extLst>
  </p:cSld>
  <p:clrMapOvr>
    <a:masterClrMapping/>
  </p:clrMapOvr>
  <p:transition spd="med">
    <p:wipe dir="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257" tIns="59627" rIns="119257" bIns="59627"/>
          <a:lstStyle>
            <a:lvl1pPr eaLnBrk="1" hangingPunct="1">
              <a:defRPr>
                <a:solidFill>
                  <a:srgbClr val="444444"/>
                </a:solidFill>
                <a:latin typeface="Arial" panose="020B0604020202020204" pitchFamily="34" charset="0"/>
                <a:ea typeface="+mn-ea"/>
              </a:defRPr>
            </a:lvl1pPr>
          </a:lstStyle>
          <a:p>
            <a:pPr defTabSz="895727">
              <a:defRPr/>
            </a:pPr>
            <a:endParaRPr lang="en-US" altLang="zh-TW" sz="3200"/>
          </a:p>
        </p:txBody>
      </p:sp>
    </p:spTree>
    <p:extLst>
      <p:ext uri="{BB962C8B-B14F-4D97-AF65-F5344CB8AC3E}">
        <p14:creationId xmlns:p14="http://schemas.microsoft.com/office/powerpoint/2010/main" val="4078605270"/>
      </p:ext>
    </p:extLst>
  </p:cSld>
  <p:clrMapOvr>
    <a:masterClrMapping/>
  </p:clrMapOvr>
  <p:transition spd="med">
    <p:wipe dir="r"/>
  </p:transition>
</p:sldLayout>
</file>

<file path=ppt/slideLayouts/slideLayout580.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01" rIns="0" bIns="44701"/>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42022123"/>
      </p:ext>
    </p:extLst>
  </p:cSld>
  <p:clrMapOvr>
    <a:masterClrMapping/>
  </p:clrMapOvr>
  <p:transition spd="med">
    <p:wipe dir="r"/>
  </p:transition>
</p:sldLayout>
</file>

<file path=ppt/slideLayouts/slideLayout581.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01" rIns="0" bIns="44701"/>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85"/>
            <a:ext cx="4305300" cy="313267"/>
          </a:xfrm>
          <a:prstGeom prst="rect">
            <a:avLst/>
          </a:prstGeom>
        </p:spPr>
        <p:txBody>
          <a:bodyPr lIns="0" tIns="44701" rIns="0" bIns="44701" anchor="t" anchorCtr="0"/>
          <a:lstStyle>
            <a:lvl1pPr marL="222488" indent="-222488">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7439" indent="-165787">
              <a:lnSpc>
                <a:spcPct val="100000"/>
              </a:lnSpc>
              <a:spcBef>
                <a:spcPts val="300"/>
              </a:spcBef>
              <a:spcAft>
                <a:spcPts val="0"/>
              </a:spcAft>
              <a:buClr>
                <a:srgbClr val="808080"/>
              </a:buClr>
              <a:defRPr>
                <a:latin typeface="+mn-lt"/>
                <a:ea typeface="Arial"/>
              </a:defRPr>
            </a:lvl3pPr>
            <a:lvl4pPr marL="1227485" indent="-224075">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12300160"/>
      </p:ext>
    </p:extLst>
  </p:cSld>
  <p:clrMapOvr>
    <a:masterClrMapping/>
  </p:clrMapOvr>
  <p:transition spd="med">
    <p:wipe dir="r"/>
  </p:transition>
</p:sldLayout>
</file>

<file path=ppt/slideLayouts/slideLayout582.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01" rIns="0" bIns="44701"/>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3447702006"/>
      </p:ext>
    </p:extLst>
  </p:cSld>
  <p:clrMapOvr>
    <a:masterClrMapping/>
  </p:clrMapOvr>
  <p:transition spd="med">
    <p:wipe dir="r"/>
  </p:transition>
</p:sldLayout>
</file>

<file path=ppt/slideLayouts/slideLayout58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843066"/>
      </p:ext>
    </p:extLst>
  </p:cSld>
  <p:clrMapOvr>
    <a:masterClrMapping/>
  </p:clrMapOvr>
  <p:transition spd="med">
    <p:wipe dir="r"/>
  </p:transition>
</p:sldLayout>
</file>

<file path=ppt/slideLayouts/slideLayout584.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20658608"/>
      </p:ext>
    </p:extLst>
  </p:cSld>
  <p:clrMapOvr>
    <a:masterClrMapping/>
  </p:clrMapOvr>
  <p:transition spd="med">
    <p:wipe dir="r"/>
  </p:transition>
</p:sldLayout>
</file>

<file path=ppt/slideLayouts/slideLayout585.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35166384"/>
      </p:ext>
    </p:extLst>
  </p:cSld>
  <p:clrMapOvr>
    <a:masterClrMapping/>
  </p:clrMapOvr>
  <p:transition spd="med">
    <p:wipe dir="r"/>
  </p:transition>
</p:sldLayout>
</file>

<file path=ppt/slideLayouts/slideLayout586.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04617325"/>
      </p:ext>
    </p:extLst>
  </p:cSld>
  <p:clrMapOvr>
    <a:masterClrMapping/>
  </p:clrMapOvr>
  <p:transition spd="med">
    <p:wipe dir="r"/>
  </p:transition>
</p:sldLayout>
</file>

<file path=ppt/slideLayouts/slideLayout587.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67518136"/>
      </p:ext>
    </p:extLst>
  </p:cSld>
  <p:clrMapOvr>
    <a:masterClrMapping/>
  </p:clrMapOvr>
  <p:transition spd="med">
    <p:wipe dir="r"/>
  </p:transition>
</p:sldLayout>
</file>

<file path=ppt/slideLayouts/slideLayout588.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1509990"/>
      </p:ext>
    </p:extLst>
  </p:cSld>
  <p:clrMapOvr>
    <a:masterClrMapping/>
  </p:clrMapOvr>
  <p:transition spd="med">
    <p:wipe dir="r"/>
  </p:transition>
</p:sldLayout>
</file>

<file path=ppt/slideLayouts/slideLayout589.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260788882"/>
      </p:ext>
    </p:extLst>
  </p:cSld>
  <p:clrMapOvr>
    <a:masterClrMapping/>
  </p:clrMapOvr>
  <p:transition spd="med">
    <p:wipe dir="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257" tIns="59627" rIns="119257" bIns="59627" anchor="ctr"/>
          <a:lstStyle/>
          <a:p>
            <a:pPr algn="ctr" defTabSz="895727">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854287751"/>
      </p:ext>
    </p:extLst>
  </p:cSld>
  <p:clrMapOvr>
    <a:masterClrMapping/>
  </p:clrMapOvr>
  <p:transition spd="med">
    <p:wipe dir="r"/>
  </p:transition>
</p:sldLayout>
</file>

<file path=ppt/slideLayouts/slideLayout590.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01" rIns="0" bIns="44701"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192992778"/>
      </p:ext>
    </p:extLst>
  </p:cSld>
  <p:clrMapOvr>
    <a:masterClrMapping/>
  </p:clrMapOvr>
  <p:transition spd="med">
    <p:wipe dir="r"/>
  </p:transition>
</p:sldLayout>
</file>

<file path=ppt/slideLayouts/slideLayout591.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63026412"/>
      </p:ext>
    </p:extLst>
  </p:cSld>
  <p:clrMapOvr>
    <a:masterClrMapping/>
  </p:clrMapOvr>
  <p:transition spd="med">
    <p:wipe dir="r"/>
  </p:transition>
</p:sldLayout>
</file>

<file path=ppt/slideLayouts/slideLayout592.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2244253772"/>
      </p:ext>
    </p:extLst>
  </p:cSld>
  <p:clrMapOvr>
    <a:masterClrMapping/>
  </p:clrMapOvr>
  <p:transition spd="med">
    <p:wipe dir="r"/>
  </p:transition>
</p:sldLayout>
</file>

<file path=ppt/slideLayouts/slideLayout593.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8729559"/>
      </p:ext>
    </p:extLst>
  </p:cSld>
  <p:clrMapOvr>
    <a:masterClrMapping/>
  </p:clrMapOvr>
  <p:transition spd="med">
    <p:wipe dir="r"/>
  </p:transition>
</p:sldLayout>
</file>

<file path=ppt/slideLayouts/slideLayout594.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2013982"/>
      </p:ext>
    </p:extLst>
  </p:cSld>
  <p:clrMapOvr>
    <a:masterClrMapping/>
  </p:clrMapOvr>
  <p:transition spd="slow">
    <p:fade/>
  </p:transition>
</p:sldLayout>
</file>

<file path=ppt/slideLayouts/slideLayout595.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879" rIns="0" bIns="44879"/>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3882" indent="0">
              <a:lnSpc>
                <a:spcPct val="100000"/>
              </a:lnSpc>
              <a:spcBef>
                <a:spcPts val="300"/>
              </a:spcBef>
              <a:spcAft>
                <a:spcPts val="0"/>
              </a:spcAft>
              <a:buClr>
                <a:srgbClr val="808080"/>
              </a:buClr>
              <a:buNone/>
              <a:defRPr>
                <a:latin typeface="+mn-lt"/>
                <a:ea typeface="Arial"/>
              </a:defRPr>
            </a:lvl2pPr>
            <a:lvl3pPr marL="674687" indent="0">
              <a:lnSpc>
                <a:spcPct val="100000"/>
              </a:lnSpc>
              <a:spcBef>
                <a:spcPts val="300"/>
              </a:spcBef>
              <a:spcAft>
                <a:spcPts val="0"/>
              </a:spcAft>
              <a:buClr>
                <a:srgbClr val="808080"/>
              </a:buClr>
              <a:buNone/>
              <a:defRPr>
                <a:latin typeface="+mn-lt"/>
                <a:ea typeface="Arial"/>
              </a:defRPr>
            </a:lvl3pPr>
            <a:lvl4pPr marL="1232825" indent="-225143">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456555595"/>
      </p:ext>
    </p:extLst>
  </p:cSld>
  <p:clrMapOvr>
    <a:masterClrMapping/>
  </p:clrMapOvr>
  <p:transition spd="med">
    <p:wipe dir="r"/>
  </p:transition>
</p:sldLayout>
</file>

<file path=ppt/slideLayouts/slideLayout59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076" tIns="45038" rIns="90076" bIns="45038"/>
          <a:lstStyle>
            <a:lvl1pPr marL="179494" indent="-179494">
              <a:buClr>
                <a:srgbClr val="0085C3"/>
              </a:buClr>
              <a:defRPr sz="1600">
                <a:solidFill>
                  <a:schemeClr val="tx1"/>
                </a:solidFill>
              </a:defRPr>
            </a:lvl1pPr>
            <a:lvl2pPr marL="352637" indent="-173350">
              <a:buClr>
                <a:srgbClr val="0085C3"/>
              </a:buClr>
              <a:defRPr sz="1400" baseline="0">
                <a:solidFill>
                  <a:schemeClr val="tx1"/>
                </a:solidFill>
              </a:defRPr>
            </a:lvl2pPr>
            <a:lvl3pPr marL="532238" indent="-179494">
              <a:buClr>
                <a:srgbClr val="0085C3"/>
              </a:buClr>
              <a:buFont typeface="Arial" panose="020B0604020202020204" pitchFamily="34" charset="0"/>
              <a:buChar char="&gt;"/>
              <a:defRPr sz="1400" baseline="0">
                <a:solidFill>
                  <a:schemeClr val="tx1"/>
                </a:solidFill>
              </a:defRPr>
            </a:lvl3pPr>
            <a:lvl4pPr marL="1348604" indent="0">
              <a:buClr>
                <a:srgbClr val="0085C3"/>
              </a:buClr>
              <a:buNone/>
              <a:defRPr/>
            </a:lvl4pPr>
            <a:lvl5pPr marL="1798109"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076" tIns="45038" rIns="90076" bIns="45038"/>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3663652545"/>
      </p:ext>
    </p:extLst>
  </p:cSld>
  <p:clrMapOvr>
    <a:masterClrMapping/>
  </p:clrMapOvr>
  <p:transition>
    <p:fade/>
  </p:transition>
</p:sldLayout>
</file>

<file path=ppt/slideLayouts/slideLayout597.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9791669"/>
      </p:ext>
    </p:extLst>
  </p:cSld>
  <p:clrMapOvr>
    <a:masterClrMapping/>
  </p:clrMapOvr>
  <p:transition spd="med">
    <p:wipe dir="r"/>
  </p:transition>
</p:sldLayout>
</file>

<file path=ppt/slideLayouts/slideLayout598.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2645" indent="-171099">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076" tIns="45038" rIns="90076" bIns="45038"/>
          <a:lstStyle/>
          <a:p>
            <a:r>
              <a:rPr lang="en-US"/>
              <a:t>Click to edit Master title style</a:t>
            </a:r>
          </a:p>
        </p:txBody>
      </p:sp>
    </p:spTree>
    <p:extLst>
      <p:ext uri="{BB962C8B-B14F-4D97-AF65-F5344CB8AC3E}">
        <p14:creationId xmlns:p14="http://schemas.microsoft.com/office/powerpoint/2010/main" val="2549292978"/>
      </p:ext>
    </p:extLst>
  </p:cSld>
  <p:clrMapOvr>
    <a:masterClrMapping/>
  </p:clrMapOvr>
  <p:transition spd="med">
    <p:wipe dir="r"/>
  </p:transition>
</p:sldLayout>
</file>

<file path=ppt/slideLayouts/slideLayout599.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074" tIns="45037" rIns="90074" bIns="45037"/>
          <a:lstStyle>
            <a:lvl1pPr>
              <a:defRPr/>
            </a:lvl1pPr>
          </a:lstStyle>
          <a:p>
            <a:r>
              <a:rPr lang="en-US" dirty="0"/>
              <a:t>Click to edit content page title</a:t>
            </a:r>
          </a:p>
        </p:txBody>
      </p:sp>
    </p:spTree>
    <p:extLst>
      <p:ext uri="{BB962C8B-B14F-4D97-AF65-F5344CB8AC3E}">
        <p14:creationId xmlns:p14="http://schemas.microsoft.com/office/powerpoint/2010/main" val="253978500"/>
      </p:ext>
    </p:extLst>
  </p:cSld>
  <p:clrMapOvr>
    <a:masterClrMapping/>
  </p:clrMapOvr>
  <p:transition spd="med">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466" y="1277943"/>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51854600"/>
      </p:ext>
    </p:extLst>
  </p:cSld>
  <p:clrMapOvr>
    <a:masterClrMapping/>
  </p:clrMapOvr>
  <p:transition spd="med">
    <p:wipe dir="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1719105203"/>
      </p:ext>
    </p:extLst>
  </p:cSld>
  <p:clrMapOvr>
    <a:masterClrMapping/>
  </p:clrMapOvr>
  <p:transition spd="med">
    <p:wipe dir="r"/>
  </p:transition>
</p:sldLayout>
</file>

<file path=ppt/slideLayouts/slideLayout600.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6" rIns="67548" bIns="34286" rtlCol="0" anchor="ctr"/>
          <a:lstStyle/>
          <a:p>
            <a:pPr algn="ctr" defTabSz="666276"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3650289473"/>
      </p:ext>
    </p:extLst>
  </p:cSld>
  <p:clrMapOvr>
    <a:masterClrMapping/>
  </p:clrMapOvr>
  <p:transition spd="med">
    <p:wipe dir="r"/>
  </p:transition>
</p:sldLayout>
</file>

<file path=ppt/slideLayouts/slideLayout60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60167693"/>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60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074" tIns="45037" rIns="90074" bIns="45037"/>
          <a:lstStyle/>
          <a:p>
            <a:r>
              <a:rPr lang="zh-TW" altLang="en-US" noProof="1"/>
              <a:t>按一下以編輯母片標題樣式</a:t>
            </a:r>
          </a:p>
        </p:txBody>
      </p:sp>
    </p:spTree>
    <p:extLst>
      <p:ext uri="{BB962C8B-B14F-4D97-AF65-F5344CB8AC3E}">
        <p14:creationId xmlns:p14="http://schemas.microsoft.com/office/powerpoint/2010/main" val="1066669625"/>
      </p:ext>
    </p:extLst>
  </p:cSld>
  <p:clrMapOvr>
    <a:masterClrMapping/>
  </p:clrMapOvr>
  <p:transition spd="med">
    <p:wipe dir="r"/>
  </p:transition>
</p:sldLayout>
</file>

<file path=ppt/slideLayouts/slideLayout60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6478287"/>
      </p:ext>
    </p:extLst>
  </p:cSld>
  <p:clrMapOvr>
    <a:masterClrMapping/>
  </p:clrMapOvr>
  <p:transition spd="slow">
    <p:fade/>
  </p:transition>
</p:sldLayout>
</file>

<file path=ppt/slideLayouts/slideLayout60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722" indent="-168722">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165" indent="-168722">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6674" indent="-112254">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79692" indent="-168722">
              <a:lnSpc>
                <a:spcPct val="100000"/>
              </a:lnSpc>
              <a:spcBef>
                <a:spcPts val="300"/>
              </a:spcBef>
              <a:buClr>
                <a:schemeClr val="bg1">
                  <a:lumMod val="60000"/>
                  <a:lumOff val="40000"/>
                </a:schemeClr>
              </a:buClr>
              <a:buFont typeface="Arial" panose="020B0604020202020204" pitchFamily="34" charset="0"/>
              <a:buChar char="•"/>
              <a:defRPr sz="900"/>
            </a:lvl4pPr>
            <a:lvl5pPr marL="1516929" indent="-168722">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55050397"/>
      </p:ext>
    </p:extLst>
  </p:cSld>
  <p:clrMapOvr>
    <a:masterClrMapping/>
  </p:clrMapOvr>
  <p:extLst mod="1">
    <p:ext uri="{DCECCB84-F9BA-43D5-87BE-67443E8EF086}">
      <p15:sldGuideLst xmlns:p15="http://schemas.microsoft.com/office/powerpoint/2012/main"/>
    </p:ext>
  </p:extLst>
</p:sldLayout>
</file>

<file path=ppt/slideLayouts/slideLayout60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2731938"/>
      </p:ext>
    </p:extLst>
  </p:cSld>
  <p:clrMapOvr>
    <a:masterClrMapping/>
  </p:clrMapOvr>
  <p:transition>
    <p:fade/>
  </p:transition>
</p:sldLayout>
</file>

<file path=ppt/slideLayouts/slideLayout606.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076" tIns="45038" rIns="90076" bIns="45038"/>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076" tIns="45038" rIns="90076" bIns="45038"/>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64339107"/>
      </p:ext>
    </p:extLst>
  </p:cSld>
  <p:clrMapOvr>
    <a:masterClrMapping/>
  </p:clrMapOvr>
  <p:transition spd="med">
    <p:wipe dir="r"/>
  </p:transition>
</p:sldLayout>
</file>

<file path=ppt/slideLayouts/slideLayout607.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9258485"/>
      </p:ext>
    </p:extLst>
  </p:cSld>
  <p:clrMapOvr>
    <a:masterClrMapping/>
  </p:clrMapOvr>
</p:sldLayout>
</file>

<file path=ppt/slideLayouts/slideLayout608.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8898864"/>
      </p:ext>
    </p:extLst>
  </p:cSld>
  <p:clrMapOvr>
    <a:masterClrMapping/>
  </p:clrMapOvr>
  <p:transition spd="med">
    <p:wipe dir="r"/>
  </p:transition>
</p:sldLayout>
</file>

<file path=ppt/slideLayouts/slideLayout609.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319" tIns="34289" rIns="67319"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2441460263"/>
      </p:ext>
    </p:extLst>
  </p:cSld>
  <p:clrMapOvr>
    <a:masterClrMapping/>
  </p:clrMapOvr>
  <p:transition spd="med">
    <p:zoom dir="in"/>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7521" indent="-301963">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1946940898"/>
      </p:ext>
    </p:extLst>
  </p:cSld>
  <p:clrMapOvr>
    <a:masterClrMapping/>
  </p:clrMapOvr>
  <p:transition spd="med">
    <p:wipe dir="r"/>
  </p:transition>
</p:sldLayout>
</file>

<file path=ppt/slideLayouts/slideLayout610.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766389"/>
      </p:ext>
    </p:extLst>
  </p:cSld>
  <p:clrMapOvr>
    <a:masterClrMapping/>
  </p:clrMapOvr>
  <p:transition spd="med">
    <p:zoom dir="in"/>
  </p:transition>
</p:sldLayout>
</file>

<file path=ppt/slideLayouts/slideLayout611.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410741"/>
      </p:ext>
    </p:extLst>
  </p:cSld>
  <p:clrMapOvr>
    <a:masterClrMapping/>
  </p:clrMapOvr>
  <p:transition spd="med">
    <p:wipe dir="r"/>
  </p:transition>
</p:sldLayout>
</file>

<file path=ppt/slideLayouts/slideLayout612.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9042743"/>
      </p:ext>
    </p:extLst>
  </p:cSld>
  <p:clrMapOvr>
    <a:masterClrMapping/>
  </p:clrMapOvr>
  <p:transition spd="med">
    <p:wipe dir="r"/>
  </p:transition>
</p:sldLayout>
</file>

<file path=ppt/slideLayouts/slideLayout613.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510" tIns="224510" rIns="224510" bIns="224510">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69907420"/>
      </p:ext>
    </p:extLst>
  </p:cSld>
  <p:clrMapOvr>
    <a:masterClrMapping/>
  </p:clrMapOvr>
  <p:transition spd="med">
    <p:wipe dir="r"/>
  </p:transition>
</p:sldLayout>
</file>

<file path=ppt/slideLayouts/slideLayout614.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3964496"/>
      </p:ext>
    </p:extLst>
  </p:cSld>
  <p:clrMapOvr>
    <a:masterClrMapping/>
  </p:clrMapOvr>
  <p:transition spd="slow">
    <p:fade/>
  </p:transition>
</p:sldLayout>
</file>

<file path=ppt/slideLayouts/slideLayout61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076" tIns="45038" rIns="90076" bIns="45038"/>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3302" indent="-227582">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1430076119"/>
      </p:ext>
    </p:extLst>
  </p:cSld>
  <p:clrMapOvr>
    <a:masterClrMapping/>
  </p:clrMapOvr>
  <p:transition spd="med">
    <p:wipe dir="r"/>
  </p:transition>
</p:sldLayout>
</file>

<file path=ppt/slideLayouts/slideLayout61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36693251"/>
      </p:ext>
    </p:extLst>
  </p:cSld>
  <p:clrMapOvr>
    <a:masterClrMapping/>
  </p:clrMapOvr>
  <p:transition spd="med">
    <p:wipe dir="r"/>
  </p:transition>
</p:sldLayout>
</file>

<file path=ppt/slideLayouts/slideLayout61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7172483"/>
      </p:ext>
    </p:extLst>
  </p:cSld>
  <p:clrMapOvr>
    <a:masterClrMapping/>
  </p:clrMapOvr>
  <p:transition spd="med">
    <p:wipe dir="r"/>
  </p:transition>
</p:sldLayout>
</file>

<file path=ppt/slideLayouts/slideLayout618.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89332" tIns="44651" rIns="89332" bIns="44651"/>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a:xfrm>
            <a:off x="5562600" y="4629150"/>
            <a:ext cx="3276600" cy="285750"/>
          </a:xfrm>
          <a:prstGeom prst="rect">
            <a:avLst/>
          </a:prstGeom>
        </p:spPr>
        <p:txBody>
          <a:bodyPr lIns="90158" tIns="45079" rIns="90158" bIns="45079"/>
          <a:lstStyle>
            <a:lvl1pPr>
              <a:defRPr/>
            </a:lvl1pPr>
          </a:lstStyle>
          <a:p>
            <a:fld id="{E60B6CB8-6464-4E92-AE5A-85F466BBAC8F}" type="datetime1">
              <a:rPr lang="zh-CN" altLang="zh-TW" sz="1800">
                <a:solidFill>
                  <a:srgbClr val="444444"/>
                </a:solidFill>
              </a:rPr>
              <a:pPr/>
              <a:t>2021/2/25</a:t>
            </a:fld>
            <a:endParaRPr lang="zh-TW" altLang="zh-CN" sz="1800">
              <a:solidFill>
                <a:srgbClr val="444444"/>
              </a:solidFill>
              <a:latin typeface="Museo Sans For Dell"/>
            </a:endParaRPr>
          </a:p>
        </p:txBody>
      </p:sp>
      <p:sp>
        <p:nvSpPr>
          <p:cNvPr id="4" name="頁尾版面配置區 3"/>
          <p:cNvSpPr>
            <a:spLocks noGrp="1"/>
          </p:cNvSpPr>
          <p:nvPr>
            <p:ph type="ftr" sz="quarter" idx="11"/>
          </p:nvPr>
        </p:nvSpPr>
        <p:spPr>
          <a:xfrm>
            <a:off x="4500800" y="4343400"/>
            <a:ext cx="4338637" cy="285750"/>
          </a:xfrm>
        </p:spPr>
        <p:txBody>
          <a:bodyPr/>
          <a:lstStyle>
            <a:lvl1pPr>
              <a:defRPr/>
            </a:lvl1pPr>
          </a:lstStyle>
          <a:p>
            <a:r>
              <a:rPr lang="zh-TW" altLang="zh-CN"/>
              <a:t>Presentation Title | Property | Ver.</a:t>
            </a:r>
            <a:endParaRPr lang="zh-TW" altLang="zh-CN" sz="2400">
              <a:solidFill>
                <a:srgbClr val="444444"/>
              </a:solidFill>
            </a:endParaRPr>
          </a:p>
        </p:txBody>
      </p:sp>
    </p:spTree>
    <p:extLst>
      <p:ext uri="{BB962C8B-B14F-4D97-AF65-F5344CB8AC3E}">
        <p14:creationId xmlns:p14="http://schemas.microsoft.com/office/powerpoint/2010/main" val="448674260"/>
      </p:ext>
    </p:extLst>
  </p:cSld>
  <p:clrMapOvr>
    <a:masterClrMapping/>
  </p:clrMapOvr>
  <p:transition>
    <p:fade/>
  </p:transition>
</p:sldLayout>
</file>

<file path=ppt/slideLayouts/slideLayout61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5" tIns="34289" rIns="6763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8467061"/>
      </p:ext>
    </p:extLst>
  </p:cSld>
  <p:clrMapOvr>
    <a:masterClrMapping/>
  </p:clrMapOvr>
  <p:transition spd="med">
    <p:wipe dir="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240" tIns="50978" rIns="101240" bIns="50978"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5727">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536486430"/>
      </p:ext>
    </p:extLst>
  </p:cSld>
  <p:clrMapOvr>
    <a:masterClrMapping/>
  </p:clrMapOvr>
  <p:transition spd="med">
    <p:wipe dir="r"/>
  </p:transition>
</p:sldLayout>
</file>

<file path=ppt/slideLayouts/slideLayout620.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4254921654"/>
      </p:ext>
    </p:extLst>
  </p:cSld>
  <p:clrMapOvr>
    <a:masterClrMapping/>
  </p:clrMapOvr>
  <p:transition spd="med">
    <p:wipe dir="r"/>
  </p:transition>
</p:sldLayout>
</file>

<file path=ppt/slideLayouts/slideLayout621.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130936625"/>
      </p:ext>
    </p:extLst>
  </p:cSld>
  <p:clrMapOvr>
    <a:masterClrMapping/>
  </p:clrMapOvr>
  <p:transition spd="med">
    <p:wipe dir="r"/>
  </p:transition>
</p:sldLayout>
</file>

<file path=ppt/slideLayouts/slideLayout622.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391" indent="-17131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802333760"/>
      </p:ext>
    </p:extLst>
  </p:cSld>
  <p:clrMapOvr>
    <a:masterClrMapping/>
  </p:clrMapOvr>
  <p:transition spd="med">
    <p:wipe dir="r"/>
  </p:transition>
</p:sldLayout>
</file>

<file path=ppt/slideLayouts/slideLayout623.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73229908"/>
      </p:ext>
    </p:extLst>
  </p:cSld>
  <p:clrMapOvr>
    <a:masterClrMapping/>
  </p:clrMapOvr>
  <p:transition spd="med">
    <p:wipe dir="r"/>
  </p:transition>
</p:sldLayout>
</file>

<file path=ppt/slideLayouts/slideLayout62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94112643"/>
      </p:ext>
    </p:extLst>
  </p:cSld>
  <p:clrMapOvr>
    <a:masterClrMapping/>
  </p:clrMapOvr>
  <p:transition spd="med">
    <p:wipe dir="r"/>
  </p:transition>
</p:sldLayout>
</file>

<file path=ppt/slideLayouts/slideLayout625.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87801231"/>
      </p:ext>
    </p:extLst>
  </p:cSld>
  <p:clrMapOvr>
    <a:masterClrMapping/>
  </p:clrMapOvr>
  <p:transition spd="med">
    <p:wipe dir="r"/>
  </p:transition>
</p:sldLayout>
</file>

<file path=ppt/slideLayouts/slideLayout626.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42446926"/>
      </p:ext>
    </p:extLst>
  </p:cSld>
  <p:clrMapOvr>
    <a:masterClrMapping/>
  </p:clrMapOvr>
  <p:transition spd="med">
    <p:wipe dir="r"/>
  </p:transition>
</p:sldLayout>
</file>

<file path=ppt/slideLayouts/slideLayout627.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4049137"/>
      </p:ext>
    </p:extLst>
  </p:cSld>
  <p:clrMapOvr>
    <a:masterClrMapping/>
  </p:clrMapOvr>
  <p:transition spd="med">
    <p:wipe dir="r"/>
  </p:transition>
</p:sldLayout>
</file>

<file path=ppt/slideLayouts/slideLayout628.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50043102"/>
      </p:ext>
    </p:extLst>
  </p:cSld>
  <p:clrMapOvr>
    <a:masterClrMapping/>
  </p:clrMapOvr>
  <p:transition spd="med">
    <p:wipe dir="r"/>
  </p:transition>
</p:sldLayout>
</file>

<file path=ppt/slideLayouts/slideLayout629.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30" tIns="168930" rIns="168930" bIns="16893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19388324"/>
      </p:ext>
    </p:extLst>
  </p:cSld>
  <p:clrMapOvr>
    <a:masterClrMapping/>
  </p:clrMapOvr>
  <p:transition spd="med">
    <p:wipe dir="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240" tIns="50978" rIns="101240" bIns="50978" anchor="ctr"/>
          <a:lstStyle/>
          <a:p>
            <a:pPr algn="ctr" defTabSz="895727">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240" tIns="50978" rIns="101240" bIns="50978"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5727"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5727"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2172825791"/>
      </p:ext>
    </p:extLst>
  </p:cSld>
  <p:clrMapOvr>
    <a:masterClrMapping/>
  </p:clrMapOvr>
  <p:transition spd="med">
    <p:wipe dir="r"/>
  </p:transition>
</p:sldLayout>
</file>

<file path=ppt/slideLayouts/slideLayout630.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442541284"/>
      </p:ext>
    </p:extLst>
  </p:cSld>
  <p:clrMapOvr>
    <a:masterClrMapping/>
  </p:clrMapOvr>
</p:sldLayout>
</file>

<file path=ppt/slideLayouts/slideLayout63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0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804611805"/>
      </p:ext>
    </p:extLst>
  </p:cSld>
  <p:clrMapOvr>
    <a:masterClrMapping/>
  </p:clrMapOvr>
  <p:transition spd="med">
    <p:wipe dir="r"/>
  </p:transition>
</p:sldLayout>
</file>

<file path=ppt/slideLayouts/slideLayout632.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640734815"/>
      </p:ext>
    </p:extLst>
  </p:cSld>
  <p:clrMapOvr>
    <a:masterClrMapping/>
  </p:clrMapOvr>
  <p:transition spd="med">
    <p:wipe dir="r"/>
  </p:transition>
</p:sldLayout>
</file>

<file path=ppt/slideLayouts/slideLayout633.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176682834"/>
      </p:ext>
    </p:extLst>
  </p:cSld>
  <p:clrMapOvr>
    <a:masterClrMapping/>
  </p:clrMapOvr>
  <p:transition spd="med">
    <p:wipe dir="r"/>
  </p:transition>
</p:sldLayout>
</file>

<file path=ppt/slideLayouts/slideLayout63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1"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5"/>
            <a:ext cx="5962650" cy="755014"/>
          </a:xfrm>
        </p:spPr>
        <p:txBody>
          <a:bodyPr anchor="b"/>
          <a:lstStyle>
            <a:lvl1pPr algn="l">
              <a:lnSpc>
                <a:spcPts val="3999"/>
              </a:lnSpc>
              <a:defRPr sz="28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50"/>
            <a:ext cx="5953125" cy="600076"/>
          </a:xfrm>
          <a:noFill/>
          <a:ln w="9525">
            <a:noFill/>
            <a:miter lim="800000"/>
            <a:headEnd/>
            <a:tailEnd/>
          </a:ln>
        </p:spPr>
        <p:txBody>
          <a:bodyPr>
            <a:normAutofit/>
          </a:bodyPr>
          <a:lstStyle>
            <a:lvl1pPr marL="0" indent="0" algn="l" rtl="0" eaLnBrk="1" fontAlgn="base" hangingPunct="1">
              <a:lnSpc>
                <a:spcPct val="90000"/>
              </a:lnSpc>
              <a:spcBef>
                <a:spcPts val="1200"/>
              </a:spcBef>
              <a:spcAft>
                <a:spcPts val="0"/>
              </a:spcAft>
              <a:buClr>
                <a:schemeClr val="accent1"/>
              </a:buClr>
              <a:buFont typeface="Wingdings" pitchFamily="2" charset="2"/>
              <a:buNone/>
              <a:defRPr lang="en-US" sz="20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861229004"/>
      </p:ext>
    </p:extLst>
  </p:cSld>
  <p:clrMapOvr>
    <a:masterClrMapping/>
  </p:clrMapOvr>
  <p:transition spd="med">
    <p:wipe dir="r"/>
  </p:transition>
</p:sldLayout>
</file>

<file path=ppt/slideLayouts/slideLayout63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93"/>
            <a:ext cx="8279946" cy="332399"/>
          </a:xfrm>
        </p:spPr>
        <p:txBody>
          <a:bodyPr>
            <a:spAutoFit/>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4"/>
            <a:ext cx="8267140" cy="3517106"/>
          </a:xfrm>
        </p:spPr>
        <p:txBody>
          <a:bodyPr>
            <a:normAutofit/>
          </a:bodyPr>
          <a:lstStyle>
            <a:lvl1pPr>
              <a:lnSpc>
                <a:spcPct val="100000"/>
              </a:lnSpc>
              <a:spcBef>
                <a:spcPts val="1200"/>
              </a:spcBef>
              <a:spcAft>
                <a:spcPts val="0"/>
              </a:spcAft>
              <a:defRPr sz="1800">
                <a:solidFill>
                  <a:schemeClr val="tx1"/>
                </a:solidFill>
                <a:latin typeface="Museo Sans For Dell" pitchFamily="2" charset="0"/>
              </a:defRPr>
            </a:lvl1pPr>
            <a:lvl2pPr>
              <a:lnSpc>
                <a:spcPct val="100000"/>
              </a:lnSpc>
              <a:spcBef>
                <a:spcPts val="300"/>
              </a:spcBef>
              <a:spcAft>
                <a:spcPts val="0"/>
              </a:spcAft>
              <a:buFont typeface="Museo Sans For Dell" pitchFamily="2" charset="0"/>
              <a:buChar char="–"/>
              <a:defRPr sz="1600">
                <a:solidFill>
                  <a:schemeClr val="tx1"/>
                </a:solidFill>
                <a:latin typeface="Museo Sans For Dell" pitchFamily="2" charset="0"/>
              </a:defRPr>
            </a:lvl2pPr>
            <a:lvl3pPr>
              <a:lnSpc>
                <a:spcPct val="100000"/>
              </a:lnSpc>
              <a:spcBef>
                <a:spcPts val="300"/>
              </a:spcBef>
              <a:spcAft>
                <a:spcPts val="0"/>
              </a:spcAft>
              <a:defRPr sz="1400">
                <a:solidFill>
                  <a:schemeClr val="tx1"/>
                </a:solidFill>
                <a:latin typeface="Museo Sans For Dell" pitchFamily="2" charset="0"/>
              </a:defRPr>
            </a:lvl3pPr>
            <a:lvl4pPr>
              <a:lnSpc>
                <a:spcPct val="100000"/>
              </a:lnSpc>
              <a:spcBef>
                <a:spcPts val="300"/>
              </a:spcBef>
              <a:spcAft>
                <a:spcPts val="0"/>
              </a:spcAft>
              <a:defRPr sz="1200" baseline="0">
                <a:solidFill>
                  <a:schemeClr val="tx1"/>
                </a:solidFill>
                <a:latin typeface="Museo Sans For Dell" pitchFamily="2" charset="0"/>
              </a:defRPr>
            </a:lvl4pPr>
            <a:lvl5pPr>
              <a:lnSpc>
                <a:spcPct val="100000"/>
              </a:lnSpc>
              <a:spcBef>
                <a:spcPts val="300"/>
              </a:spcBef>
              <a:spcAft>
                <a:spcPts val="0"/>
              </a:spcAft>
              <a:buClr>
                <a:schemeClr val="accent1"/>
              </a:buClr>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6" name="Slide Number Placeholder 5"/>
          <p:cNvSpPr>
            <a:spLocks noGrp="1"/>
          </p:cNvSpPr>
          <p:nvPr>
            <p:ph type="sldNum" sz="quarter" idx="11"/>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31923543"/>
      </p:ext>
    </p:extLst>
  </p:cSld>
  <p:clrMapOvr>
    <a:masterClrMapping/>
  </p:clrMapOvr>
  <p:transition spd="med">
    <p:wipe dir="r"/>
  </p:transition>
</p:sldLayout>
</file>

<file path=ppt/slideLayouts/slideLayout636.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77" tIns="44888" rIns="89777" bIns="44888" anchor="ctr"/>
          <a:lstStyle/>
          <a:p>
            <a:pPr algn="ctr" defTabSz="673619">
              <a:defRPr/>
            </a:pPr>
            <a:endParaRPr lang="en-US" dirty="0">
              <a:solidFill>
                <a:srgbClr val="444444"/>
              </a:solidFill>
              <a:latin typeface="Trebuchet MS" pitchFamily="34" charset="0"/>
            </a:endParaRPr>
          </a:p>
        </p:txBody>
      </p:sp>
    </p:spTree>
    <p:extLst>
      <p:ext uri="{BB962C8B-B14F-4D97-AF65-F5344CB8AC3E}">
        <p14:creationId xmlns:p14="http://schemas.microsoft.com/office/powerpoint/2010/main" val="320965340"/>
      </p:ext>
    </p:extLst>
  </p:cSld>
  <p:clrMapOvr>
    <a:masterClrMapping/>
  </p:clrMapOvr>
  <p:transition spd="med">
    <p:wipe dir="r"/>
  </p:transition>
</p:sldLayout>
</file>

<file path=ppt/slideLayouts/slideLayout63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55"/>
            <a:ext cx="8279946" cy="613453"/>
          </a:xfrm>
        </p:spPr>
        <p:txBody>
          <a:bodyPr>
            <a:noAutofit/>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86198049"/>
      </p:ext>
    </p:extLst>
  </p:cSld>
  <p:clrMapOvr>
    <a:masterClrMapping/>
  </p:clrMapOvr>
  <p:transition spd="med">
    <p:wipe dir="r"/>
  </p:transition>
</p:sldLayout>
</file>

<file path=ppt/slideLayouts/slideLayout63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24"/>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31"/>
            <a:ext cx="4023360" cy="2166125"/>
          </a:xfrm>
        </p:spPr>
        <p:txBody>
          <a:bodyPr>
            <a:normAutofit/>
          </a:bodyPr>
          <a:lstStyle>
            <a:lvl1pPr>
              <a:lnSpc>
                <a:spcPct val="100000"/>
              </a:lnSpc>
              <a:spcBef>
                <a:spcPts val="1200"/>
              </a:spcBef>
              <a:defRPr sz="1800" b="0">
                <a:solidFill>
                  <a:schemeClr val="tx1"/>
                </a:solidFill>
                <a:latin typeface="Museo Sans For Dell" pitchFamily="2" charset="0"/>
              </a:defRPr>
            </a:lvl1pPr>
            <a:lvl2pPr marL="563060" indent="-226802">
              <a:lnSpc>
                <a:spcPct val="100000"/>
              </a:lnSpc>
              <a:spcBef>
                <a:spcPts val="300"/>
              </a:spcBef>
              <a:defRPr sz="1600" b="0">
                <a:solidFill>
                  <a:schemeClr val="tx1"/>
                </a:solidFill>
                <a:latin typeface="Museo Sans For Dell" pitchFamily="2" charset="0"/>
              </a:defRPr>
            </a:lvl2pPr>
            <a:lvl3pPr>
              <a:lnSpc>
                <a:spcPct val="100000"/>
              </a:lnSpc>
              <a:spcBef>
                <a:spcPts val="300"/>
              </a:spcBef>
              <a:defRPr sz="1400" b="0">
                <a:solidFill>
                  <a:schemeClr val="tx1"/>
                </a:solidFill>
                <a:latin typeface="Museo Sans For Dell" pitchFamily="2" charset="0"/>
              </a:defRPr>
            </a:lvl3pPr>
            <a:lvl4pPr>
              <a:defRPr sz="1800" b="0">
                <a:solidFill>
                  <a:schemeClr val="bg2"/>
                </a:solidFill>
                <a:latin typeface="Museo Sans For Dell" pitchFamily="2" charset="0"/>
              </a:defRPr>
            </a:lvl4pPr>
            <a:lvl5pPr>
              <a:defRPr sz="1800" b="0">
                <a:solidFill>
                  <a:schemeClr val="bg2"/>
                </a:solidFill>
                <a:latin typeface="Museo Sans For Dell"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3"/>
            <a:ext cx="8262938" cy="1421200"/>
          </a:xfrm>
        </p:spPr>
        <p:txBody>
          <a:bodyPr>
            <a:normAutofit/>
          </a:bodyPr>
          <a:lstStyle>
            <a:lvl1pPr>
              <a:lnSpc>
                <a:spcPct val="100000"/>
              </a:lnSpc>
              <a:defRPr sz="1600"/>
            </a:lvl1pPr>
            <a:lvl2pPr>
              <a:lnSpc>
                <a:spcPct val="100000"/>
              </a:lnSpc>
              <a:defRPr sz="1400"/>
            </a:lvl2pPr>
            <a:lvl3pPr>
              <a:lnSpc>
                <a:spcPct val="100000"/>
              </a:lnSpc>
              <a:defRPr sz="1100"/>
            </a:lvl3pPr>
            <a:lvl4pPr>
              <a:lnSpc>
                <a:spcPct val="100000"/>
              </a:lnSpc>
              <a:defRPr sz="11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24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66450523"/>
      </p:ext>
    </p:extLst>
  </p:cSld>
  <p:clrMapOvr>
    <a:masterClrMapping/>
  </p:clrMapOvr>
  <p:transition spd="med">
    <p:wipe dir="r"/>
  </p:transition>
</p:sldLayout>
</file>

<file path=ppt/slideLayouts/slideLayout63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90" tIns="44894" rIns="89790" bIns="44894"/>
          <a:lstStyle/>
          <a:p>
            <a:pPr defTabSz="673619">
              <a:spcBef>
                <a:spcPts val="600"/>
              </a:spcBef>
              <a:buClr>
                <a:srgbClr val="0085C3"/>
              </a:buClr>
            </a:pPr>
            <a:endParaRPr lang="en-US" altLang="zh-TW" sz="2000">
              <a:solidFill>
                <a:srgbClr val="444444"/>
              </a:solidFill>
              <a:latin typeface="Museo For Dell"/>
              <a:ea typeface="SimSun"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24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211695013"/>
      </p:ext>
    </p:extLst>
  </p:cSld>
  <p:clrMapOvr>
    <a:masterClrMapping/>
  </p:clrMapOvr>
  <p:transition spd="med">
    <p:wipe dir="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98"/>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061590001"/>
      </p:ext>
    </p:extLst>
  </p:cSld>
  <p:clrMapOvr>
    <a:masterClrMapping/>
  </p:clrMapOvr>
  <p:transition spd="med">
    <p:wipe dir="r"/>
  </p:transition>
</p:sldLayout>
</file>

<file path=ppt/slideLayouts/slideLayout6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716219"/>
      </p:ext>
    </p:extLst>
  </p:cSld>
  <p:clrMapOvr>
    <a:masterClrMapping/>
  </p:clrMapOvr>
  <p:transition spd="med">
    <p:wipe dir="r"/>
  </p:transition>
</p:sldLayout>
</file>

<file path=ppt/slideLayouts/slideLayout641.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64" y="4629150"/>
            <a:ext cx="8262937"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876125528"/>
      </p:ext>
    </p:extLst>
  </p:cSld>
  <p:clrMapOvr>
    <a:masterClrMapping/>
  </p:clrMapOvr>
  <p:transition spd="med">
    <p:wipe dir="r"/>
  </p:transition>
</p:sldLayout>
</file>

<file path=ppt/slideLayouts/slideLayout64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3628" tIns="223628" rIns="223628" bIns="223628">
            <a:normAutofit/>
          </a:bodyPr>
          <a:lstStyle>
            <a:lvl1pPr>
              <a:defRPr sz="28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89777"/>
          <a:lstStyle>
            <a:lvl1pPr algn="l" eaLnBrk="0" hangingPunct="0">
              <a:defRPr sz="900">
                <a:solidFill>
                  <a:srgbClr val="000000">
                    <a:lumMod val="60000"/>
                    <a:lumOff val="40000"/>
                  </a:srgbClr>
                </a:solidFill>
                <a:latin typeface="Museo Sans For Dell" pitchFamily="2" charset="0"/>
                <a:ea typeface="SimSun"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89777" bIns="0" rtlCol="0" anchor="ctr"/>
          <a:lstStyle>
            <a:lvl1pPr algn="l" eaLnBrk="1" hangingPunct="1">
              <a:defRPr sz="1000">
                <a:solidFill>
                  <a:srgbClr val="000000">
                    <a:lumMod val="60000"/>
                    <a:lumOff val="40000"/>
                  </a:srgbClr>
                </a:solidFill>
                <a:latin typeface="Museo Sans For Dell" pitchFamily="2" charset="0"/>
                <a:ea typeface="+mn-ea"/>
              </a:defRPr>
            </a:lvl1pPr>
          </a:lstStyle>
          <a:p>
            <a:pPr defTabSz="673619">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868418240"/>
      </p:ext>
    </p:extLst>
  </p:cSld>
  <p:clrMapOvr>
    <a:masterClrMapping/>
  </p:clrMapOvr>
  <p:transition spd="med">
    <p:wipe dir="r"/>
  </p:transition>
</p:sldLayout>
</file>

<file path=ppt/slideLayouts/slideLayout64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a:spLocks/>
          </p:cNvSpPr>
          <p:nvPr userDrawn="1"/>
        </p:nvSpPr>
        <p:spPr>
          <a:xfrm>
            <a:off x="742950" y="4821238"/>
            <a:ext cx="1885950" cy="114300"/>
          </a:xfrm>
          <a:prstGeom prst="rect">
            <a:avLst/>
          </a:prstGeom>
        </p:spPr>
        <p:txBody>
          <a:bodyPr lIns="0" tIns="0" rIns="89790"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619">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a:spLocks/>
          </p:cNvSpPr>
          <p:nvPr userDrawn="1"/>
        </p:nvSpPr>
        <p:spPr>
          <a:xfrm>
            <a:off x="434976" y="4824413"/>
            <a:ext cx="260350" cy="114300"/>
          </a:xfrm>
          <a:prstGeom prst="rect">
            <a:avLst/>
          </a:prstGeom>
        </p:spPr>
        <p:txBody>
          <a:bodyPr lIns="0" tIns="0" rIns="89790"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charset="0"/>
                <a:ea typeface="+mn-ea"/>
                <a:cs typeface="+mn-cs"/>
              </a:defRPr>
            </a:lvl2pPr>
            <a:lvl3pPr marL="914400" algn="l" rtl="0" fontAlgn="base">
              <a:spcBef>
                <a:spcPct val="0"/>
              </a:spcBef>
              <a:spcAft>
                <a:spcPct val="0"/>
              </a:spcAft>
              <a:defRPr sz="2400" kern="1200">
                <a:solidFill>
                  <a:schemeClr val="tx1"/>
                </a:solidFill>
                <a:latin typeface="Arial" charset="0"/>
                <a:ea typeface="+mn-ea"/>
                <a:cs typeface="+mn-cs"/>
              </a:defRPr>
            </a:lvl3pPr>
            <a:lvl4pPr marL="1371600" algn="l" rtl="0" fontAlgn="base">
              <a:spcBef>
                <a:spcPct val="0"/>
              </a:spcBef>
              <a:spcAft>
                <a:spcPct val="0"/>
              </a:spcAft>
              <a:defRPr sz="2400" kern="1200">
                <a:solidFill>
                  <a:schemeClr val="tx1"/>
                </a:solidFill>
                <a:latin typeface="Arial" charset="0"/>
                <a:ea typeface="+mn-ea"/>
                <a:cs typeface="+mn-cs"/>
              </a:defRPr>
            </a:lvl4pPr>
            <a:lvl5pPr marL="1828800" algn="l" rtl="0" fontAlgn="base">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a:lstStyle>
          <a:p>
            <a:pPr defTabSz="673619">
              <a:defRPr/>
            </a:pPr>
            <a:fld id="{116A85C1-27ED-4431-8B7E-C187FA0F4681}" type="slidenum">
              <a:rPr lang="en-US" smtClean="0">
                <a:solidFill>
                  <a:srgbClr val="000000">
                    <a:lumMod val="60000"/>
                    <a:lumOff val="40000"/>
                  </a:srgbClr>
                </a:solidFill>
              </a:rPr>
              <a:pPr defTabSz="673619">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89780" tIns="44891" rIns="89780" bIns="44891"/>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89790" tIns="44894" rIns="89790" bIns="44894"/>
          <a:lstStyle>
            <a:lvl1pPr eaLnBrk="1" hangingPunct="1">
              <a:defRPr>
                <a:solidFill>
                  <a:srgbClr val="444444"/>
                </a:solidFill>
                <a:latin typeface="Arial" charset="0"/>
                <a:ea typeface="PMingLiU" pitchFamily="18" charset="-120"/>
              </a:defRPr>
            </a:lvl1pPr>
          </a:lstStyle>
          <a:p>
            <a:pPr defTabSz="673619">
              <a:defRPr/>
            </a:pPr>
            <a:endParaRPr lang="en-US"/>
          </a:p>
        </p:txBody>
      </p:sp>
      <p:sp>
        <p:nvSpPr>
          <p:cNvPr id="8" name="Slide Number Placeholder 3"/>
          <p:cNvSpPr>
            <a:spLocks noGrp="1"/>
          </p:cNvSpPr>
          <p:nvPr>
            <p:ph type="sldNum" sz="quarter" idx="14"/>
          </p:nvPr>
        </p:nvSpPr>
        <p:spPr/>
        <p:txBody>
          <a:bodyPr/>
          <a:lstStyle>
            <a:lvl1pPr eaLnBrk="0" hangingPunct="0">
              <a:defRPr>
                <a:ea typeface="PMingLiU"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89790" tIns="44894" rIns="89790" bIns="44894"/>
          <a:lstStyle>
            <a:lvl1pPr algn="l" rtl="0" eaLnBrk="0" fontAlgn="base" hangingPunct="0">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404857415"/>
      </p:ext>
    </p:extLst>
  </p:cSld>
  <p:clrMapOvr>
    <a:masterClrMapping/>
  </p:clrMapOvr>
  <p:transition spd="med">
    <p:wipe dir="r"/>
  </p:transition>
</p:sldLayout>
</file>

<file path=ppt/slideLayouts/slideLayout644.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a:spLocks/>
          </p:cNvSpPr>
          <p:nvPr userDrawn="1"/>
        </p:nvSpPr>
        <p:spPr bwMode="auto">
          <a:xfrm>
            <a:off x="4122738" y="1157295"/>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headEnd/>
                <a:tailEnd/>
              </a14:hiddenLine>
            </a:ext>
          </a:extLst>
        </p:spPr>
        <p:txBody>
          <a:bodyPr lIns="179171" tIns="134684" rIns="134684" bIns="134684" anchor="ctr"/>
          <a:lstStyle/>
          <a:p>
            <a:pPr defTabSz="673619" eaLnBrk="0" hangingPunct="0"/>
            <a:endParaRPr lang="zh-TW" altLang="en-US">
              <a:solidFill>
                <a:srgbClr val="444444"/>
              </a:solidFill>
              <a:latin typeface="Arial" pitchFamily="34" charset="0"/>
              <a:ea typeface="SimSun" pitchFamily="2" charset="-122"/>
            </a:endParaRPr>
          </a:p>
        </p:txBody>
      </p:sp>
      <p:sp>
        <p:nvSpPr>
          <p:cNvPr id="5" name="Freeform 12"/>
          <p:cNvSpPr>
            <a:spLocks/>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9790" tIns="44894" rIns="89790" bIns="44894" anchor="ctr"/>
          <a:lstStyle/>
          <a:p>
            <a:pPr defTabSz="673619" eaLnBrk="0" hangingPunct="0"/>
            <a:endParaRPr lang="zh-TW" altLang="en-US">
              <a:solidFill>
                <a:srgbClr val="444444"/>
              </a:solidFill>
              <a:latin typeface="Arial" pitchFamily="34" charset="0"/>
              <a:ea typeface="SimSun"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6"/>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37"/>
            <a:ext cx="5200791" cy="1661993"/>
          </a:xfrm>
        </p:spPr>
        <p:txBody>
          <a:bodyPr>
            <a:normAutofit/>
          </a:bodyPr>
          <a:lstStyle>
            <a:lvl1pPr algn="l">
              <a:lnSpc>
                <a:spcPct val="100000"/>
              </a:lnSpc>
              <a:spcAft>
                <a:spcPts val="0"/>
              </a:spcAft>
              <a:defRPr sz="5400" b="0" i="0" smtClean="0">
                <a:solidFill>
                  <a:schemeClr val="bg1"/>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148"/>
            <a:ext cx="5200791" cy="280462"/>
          </a:xfrm>
        </p:spPr>
        <p:txBody>
          <a:bodyPr>
            <a:spAutoFit/>
          </a:bodyPr>
          <a:lstStyle>
            <a:lvl1pPr marL="0" indent="0" algn="l">
              <a:buFont typeface="Wingdings" pitchFamily="2" charset="2"/>
              <a:buNone/>
              <a:defRPr sz="20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059877632"/>
      </p:ext>
    </p:extLst>
  </p:cSld>
  <p:clrMapOvr>
    <a:masterClrMapping/>
  </p:clrMapOvr>
  <p:transition spd="med">
    <p:wipe dir="r"/>
  </p:transition>
</p:sldLayout>
</file>

<file path=ppt/slideLayouts/slideLayout645.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5"/>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7988"/>
            <a:ext cx="2895600" cy="274637"/>
          </a:xfrm>
          <a:prstGeom prst="rect">
            <a:avLst/>
          </a:prstGeom>
        </p:spPr>
        <p:txBody>
          <a:bodyPr lIns="89790" tIns="44894" rIns="89790" bIns="44894"/>
          <a:lstStyle>
            <a:lvl1pPr eaLnBrk="1" hangingPunct="1">
              <a:defRPr>
                <a:solidFill>
                  <a:srgbClr val="444444"/>
                </a:solidFill>
                <a:latin typeface="Arial" charset="0"/>
                <a:ea typeface="+mn-ea"/>
              </a:defRPr>
            </a:lvl1pPr>
          </a:lstStyle>
          <a:p>
            <a:pPr defTabSz="673619">
              <a:defRPr/>
            </a:pPr>
            <a:endParaRPr lang="zh-CN" altLang="en-US"/>
          </a:p>
        </p:txBody>
      </p:sp>
      <p:sp>
        <p:nvSpPr>
          <p:cNvPr id="6" name="灯片编号占位符 5"/>
          <p:cNvSpPr>
            <a:spLocks noGrp="1"/>
          </p:cNvSpPr>
          <p:nvPr>
            <p:ph type="sldNum" sz="quarter" idx="12"/>
          </p:nvPr>
        </p:nvSpPr>
        <p:spPr/>
        <p:txBody>
          <a:bodyPr/>
          <a:lstStyle>
            <a:lvl1pPr eaLnBrk="0" hangingPunct="0">
              <a:defRPr>
                <a:ea typeface="SimSun"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74525801"/>
      </p:ext>
    </p:extLst>
  </p:cSld>
  <p:clrMapOvr>
    <a:masterClrMapping/>
  </p:clrMapOvr>
</p:sldLayout>
</file>

<file path=ppt/slideLayouts/slideLayout64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89790" tIns="44894" rIns="89790" bIns="44894" anchor="ctr"/>
          <a:lstStyle/>
          <a:p>
            <a:pPr algn="ctr" defTabSz="673619">
              <a:defRPr/>
            </a:pPr>
            <a:endParaRPr lang="en-US">
              <a:solidFill>
                <a:srgbClr val="444444"/>
              </a:solidFill>
              <a:latin typeface="Trebuchet MS"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0"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5"/>
            <a:ext cx="5962650" cy="755014"/>
          </a:xfrm>
        </p:spPr>
        <p:txBody>
          <a:bodyPr anchor="b"/>
          <a:lstStyle>
            <a:lvl1pPr algn="l">
              <a:lnSpc>
                <a:spcPts val="3999"/>
              </a:lnSpc>
              <a:defRPr sz="36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p:nvPr>
        </p:nvSpPr>
        <p:spPr>
          <a:xfrm>
            <a:off x="457202" y="3124050"/>
            <a:ext cx="5953125" cy="600076"/>
          </a:xfrm>
          <a:prstGeom prst="rect">
            <a:avLst/>
          </a:prstGeom>
        </p:spPr>
        <p:txBody>
          <a:bodyPr>
            <a:normAutofit/>
          </a:bodyPr>
          <a:lstStyle>
            <a:lvl1pPr marL="0" indent="0" algn="l">
              <a:buFont typeface="Wingdings" pitchFamily="2" charset="2"/>
              <a:buNone/>
              <a:defRPr sz="20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221933402"/>
      </p:ext>
    </p:extLst>
  </p:cSld>
  <p:clrMapOvr>
    <a:masterClrMapping/>
  </p:clrMapOvr>
  <p:transition spd="med">
    <p:wipe dir="r"/>
  </p:transition>
</p:sldLayout>
</file>

<file path=ppt/slideLayouts/slideLayout64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3881229996"/>
      </p:ext>
    </p:extLst>
  </p:cSld>
  <p:clrMapOvr>
    <a:masterClrMapping/>
  </p:clrMapOvr>
  <p:transition spd="med">
    <p:wipe dir="r"/>
  </p:transition>
</p:sldLayout>
</file>

<file path=ppt/slideLayouts/slideLayout64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1548" indent="-226833">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2277777312"/>
      </p:ext>
    </p:extLst>
  </p:cSld>
  <p:clrMapOvr>
    <a:masterClrMapping/>
  </p:clrMapOvr>
  <p:transition spd="med">
    <p:wipe dir="r"/>
  </p:transition>
</p:sldLayout>
</file>

<file path=ppt/slideLayouts/slideLayout64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76277" tIns="38138" rIns="76277" bIns="38138" numCol="1" anchorCtr="0" compatLnSpc="1">
            <a:prstTxWarp prst="textNoShape">
              <a:avLst/>
            </a:prstTxWarp>
          </a:bodyPr>
          <a:lstStyle>
            <a:lvl1pPr eaLnBrk="1" hangingPunct="1">
              <a:defRPr>
                <a:solidFill>
                  <a:srgbClr val="666666"/>
                </a:solidFill>
                <a:latin typeface="Arial" charset="0"/>
                <a:ea typeface="新細明體" pitchFamily="18" charset="-120"/>
              </a:defRPr>
            </a:lvl1pPr>
          </a:lstStyle>
          <a:p>
            <a:pPr defTabSz="673619">
              <a:defRPr/>
            </a:pPr>
            <a:endParaRPr lang="en-US" altLang="zh-TW"/>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charset="0"/>
                <a:ea typeface="新細明體"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0506184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19766" tIns="59882" rIns="119766" bIns="59882"/>
          <a:lstStyle/>
          <a:p>
            <a:pPr defTabSz="895727"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026363921"/>
      </p:ext>
    </p:extLst>
  </p:cSld>
  <p:clrMapOvr>
    <a:masterClrMapping/>
  </p:clrMapOvr>
  <p:transition spd="med">
    <p:wipe dir="r"/>
  </p:transition>
</p:sldLayout>
</file>

<file path=ppt/slideLayouts/slideLayout65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76277" tIns="38138" rIns="76277" bIns="38138" anchor="ctr"/>
          <a:lstStyle/>
          <a:p>
            <a:pPr algn="ctr" defTabSz="673619">
              <a:defRPr/>
            </a:pPr>
            <a:endParaRPr lang="ko-KR" altLang="en-US" b="1">
              <a:solidFill>
                <a:srgbClr val="FFFFFF"/>
              </a:solidFill>
              <a:latin typeface="Arial" pitchFamily="34" charset="0"/>
              <a:cs typeface="Arial" pitchFamily="34" charset="0"/>
            </a:endParaRPr>
          </a:p>
        </p:txBody>
      </p:sp>
      <p:sp>
        <p:nvSpPr>
          <p:cNvPr id="3" name="슬라이드 번호 개체 틀 4"/>
          <p:cNvSpPr txBox="1">
            <a:spLocks/>
          </p:cNvSpPr>
          <p:nvPr userDrawn="1"/>
        </p:nvSpPr>
        <p:spPr bwMode="auto">
          <a:xfrm>
            <a:off x="4094164" y="4964114"/>
            <a:ext cx="977900" cy="200025"/>
          </a:xfrm>
          <a:prstGeom prst="rect">
            <a:avLst/>
          </a:prstGeom>
          <a:noFill/>
          <a:ln>
            <a:noFill/>
          </a:ln>
          <a:extLst/>
        </p:spPr>
        <p:txBody>
          <a:bodyPr lIns="76277" tIns="38138" rIns="76277" bIns="38138" anchor="ctr"/>
          <a:lstStyle>
            <a:lvl1pPr eaLnBrk="0" hangingPunct="0">
              <a:defRPr kumimoji="1">
                <a:solidFill>
                  <a:schemeClr val="tx1"/>
                </a:solidFill>
                <a:latin typeface="굴림" pitchFamily="50" charset="-127"/>
                <a:ea typeface="굴림" pitchFamily="50" charset="-127"/>
              </a:defRPr>
            </a:lvl1pPr>
            <a:lvl2pPr marL="742950" indent="-285750" eaLnBrk="0" hangingPunct="0">
              <a:defRPr kumimoji="1">
                <a:solidFill>
                  <a:schemeClr val="tx1"/>
                </a:solidFill>
                <a:latin typeface="굴림" pitchFamily="50" charset="-127"/>
                <a:ea typeface="굴림" pitchFamily="50" charset="-127"/>
              </a:defRPr>
            </a:lvl2pPr>
            <a:lvl3pPr marL="1143000" indent="-228600" eaLnBrk="0" hangingPunct="0">
              <a:defRPr kumimoji="1">
                <a:solidFill>
                  <a:schemeClr val="tx1"/>
                </a:solidFill>
                <a:latin typeface="굴림" pitchFamily="50" charset="-127"/>
                <a:ea typeface="굴림" pitchFamily="50" charset="-127"/>
              </a:defRPr>
            </a:lvl3pPr>
            <a:lvl4pPr marL="1600200" indent="-228600" eaLnBrk="0" hangingPunct="0">
              <a:defRPr kumimoji="1">
                <a:solidFill>
                  <a:schemeClr val="tx1"/>
                </a:solidFill>
                <a:latin typeface="굴림" pitchFamily="50" charset="-127"/>
                <a:ea typeface="굴림" pitchFamily="50" charset="-127"/>
              </a:defRPr>
            </a:lvl4pPr>
            <a:lvl5pPr marL="2057400" indent="-228600" eaLnBrk="0" hangingPunct="0">
              <a:defRPr kumimoji="1">
                <a:solidFill>
                  <a:schemeClr val="tx1"/>
                </a:solidFill>
                <a:latin typeface="굴림" pitchFamily="50" charset="-127"/>
                <a:ea typeface="굴림" pitchFamily="50" charset="-127"/>
              </a:defRPr>
            </a:lvl5pPr>
            <a:lvl6pPr marL="25146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6pPr>
            <a:lvl7pPr marL="29718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7pPr>
            <a:lvl8pPr marL="34290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8pPr>
            <a:lvl9pPr marL="3886200" indent="-228600" eaLnBrk="0" fontAlgn="base" latinLnBrk="1" hangingPunct="0">
              <a:spcBef>
                <a:spcPct val="0"/>
              </a:spcBef>
              <a:spcAft>
                <a:spcPct val="0"/>
              </a:spcAft>
              <a:defRPr kumimoji="1">
                <a:solidFill>
                  <a:schemeClr val="tx1"/>
                </a:solidFill>
                <a:latin typeface="굴림" pitchFamily="50" charset="-127"/>
                <a:ea typeface="굴림" pitchFamily="50" charset="-127"/>
              </a:defRPr>
            </a:lvl9pPr>
          </a:lstStyle>
          <a:p>
            <a:pPr algn="ctr" defTabSz="673619" eaLnBrk="1" hangingPunct="1">
              <a:defRPr/>
            </a:pPr>
            <a:r>
              <a:rPr kumimoji="0" lang="en-US" altLang="ko-KR" sz="1000" b="1" dirty="0" smtClean="0">
                <a:solidFill>
                  <a:srgbClr val="444444"/>
                </a:solidFill>
                <a:latin typeface="Arial" charset="0"/>
                <a:ea typeface="맑은 고딕" pitchFamily="50" charset="-127"/>
                <a:cs typeface="Arial" charset="0"/>
              </a:rPr>
              <a:t>-</a:t>
            </a:r>
            <a:fld id="{493554C7-4A95-4571-8185-C731EB7EB863}" type="slidenum">
              <a:rPr kumimoji="0" lang="en-US" altLang="ko-KR" sz="1000" b="1" smtClean="0">
                <a:solidFill>
                  <a:srgbClr val="444444"/>
                </a:solidFill>
                <a:latin typeface="Arial" charset="0"/>
                <a:ea typeface="맑은 고딕" pitchFamily="50" charset="-127"/>
                <a:cs typeface="Arial" charset="0"/>
              </a:rPr>
              <a:pPr algn="ctr" defTabSz="673619" eaLnBrk="1" hangingPunct="1">
                <a:defRPr/>
              </a:pPr>
              <a:t>‹#›</a:t>
            </a:fld>
            <a:r>
              <a:rPr kumimoji="0" lang="en-US" altLang="ko-KR" sz="1000" b="1" dirty="0" smtClean="0">
                <a:solidFill>
                  <a:srgbClr val="444444"/>
                </a:solidFill>
                <a:latin typeface="Arial" charset="0"/>
                <a:ea typeface="맑은 고딕" pitchFamily="50" charset="-127"/>
                <a:cs typeface="Arial" charset="0"/>
              </a:rPr>
              <a:t>-</a:t>
            </a:r>
          </a:p>
        </p:txBody>
      </p:sp>
    </p:spTree>
    <p:extLst>
      <p:ext uri="{BB962C8B-B14F-4D97-AF65-F5344CB8AC3E}">
        <p14:creationId xmlns:p14="http://schemas.microsoft.com/office/powerpoint/2010/main" val="1361439106"/>
      </p:ext>
    </p:extLst>
  </p:cSld>
  <p:clrMapOvr>
    <a:masterClrMapping/>
  </p:clrMapOvr>
</p:sldLayout>
</file>

<file path=ppt/slideLayouts/slideLayout65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8"/>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80"/>
            <a:ext cx="5200791" cy="1661993"/>
          </a:xfrm>
        </p:spPr>
        <p:txBody>
          <a:bodyPr>
            <a:normAutofit/>
          </a:bodyPr>
          <a:lstStyle>
            <a:lvl1pPr algn="l">
              <a:lnSpc>
                <a:spcPct val="100000"/>
              </a:lnSpc>
              <a:spcAft>
                <a:spcPts val="0"/>
              </a:spcAft>
              <a:defRPr sz="5400" b="0" i="0" smtClean="0">
                <a:solidFill>
                  <a:schemeClr val="tx2"/>
                </a:solidFill>
                <a:latin typeface="Museo Sans For Dell" panose="02000000000000000000" pitchFamily="2" charset="0"/>
                <a:ea typeface="Museo Sans For Dell" panose="02000000000000000000"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018"/>
            <a:ext cx="5200791" cy="280462"/>
          </a:xfrm>
        </p:spPr>
        <p:txBody>
          <a:bodyPr>
            <a:spAutoFit/>
          </a:bodyPr>
          <a:lstStyle>
            <a:lvl1pPr marL="0" indent="0" algn="l">
              <a:buFont typeface="Wingdings" pitchFamily="2" charset="2"/>
              <a:buNone/>
              <a:defRPr sz="20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862850917"/>
      </p:ext>
    </p:extLst>
  </p:cSld>
  <p:clrMapOvr>
    <a:masterClrMapping/>
  </p:clrMapOvr>
  <p:transition spd="med">
    <p:wipe dir="r"/>
  </p:transition>
</p:sldLayout>
</file>

<file path=ppt/slideLayouts/slideLayout65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14983515"/>
      </p:ext>
    </p:extLst>
  </p:cSld>
  <p:clrMapOvr>
    <a:masterClrMapping/>
  </p:clrMapOvr>
  <p:transition spd="med">
    <p:wipe dir="r"/>
  </p:transition>
</p:sldLayout>
</file>

<file path=ppt/slideLayouts/slideLayout65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70988477"/>
      </p:ext>
    </p:extLst>
  </p:cSld>
  <p:clrMapOvr>
    <a:masterClrMapping/>
  </p:clrMapOvr>
  <p:transition spd="med">
    <p:wipe dir="r"/>
  </p:transition>
</p:sldLayout>
</file>

<file path=ppt/slideLayouts/slideLayout65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86728469"/>
      </p:ext>
    </p:extLst>
  </p:cSld>
  <p:clrMapOvr>
    <a:masterClrMapping/>
  </p:clrMapOvr>
  <p:transition spd="med">
    <p:wipe dir="r"/>
  </p:transition>
</p:sldLayout>
</file>

<file path=ppt/slideLayouts/slideLayout65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75715323"/>
      </p:ext>
    </p:extLst>
  </p:cSld>
  <p:clrMapOvr>
    <a:masterClrMapping/>
  </p:clrMapOvr>
  <p:transition spd="med">
    <p:wipe dir="r"/>
  </p:transition>
</p:sldLayout>
</file>

<file path=ppt/slideLayouts/slideLayout65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79585673"/>
      </p:ext>
    </p:extLst>
  </p:cSld>
  <p:clrMapOvr>
    <a:masterClrMapping/>
  </p:clrMapOvr>
  <p:transition spd="med">
    <p:wipe dir="r"/>
  </p:transition>
</p:sldLayout>
</file>

<file path=ppt/slideLayouts/slideLayout65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0114362"/>
      </p:ext>
    </p:extLst>
  </p:cSld>
  <p:clrMapOvr>
    <a:masterClrMapping/>
  </p:clrMapOvr>
  <p:transition spd="med">
    <p:wipe dir="r"/>
  </p:transition>
</p:sldLayout>
</file>

<file path=ppt/slideLayouts/slideLayout65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5575908"/>
      </p:ext>
    </p:extLst>
  </p:cSld>
  <p:clrMapOvr>
    <a:masterClrMapping/>
  </p:clrMapOvr>
  <p:transition spd="med">
    <p:wipe dir="r"/>
  </p:transition>
</p:sldLayout>
</file>

<file path=ppt/slideLayouts/slideLayout65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54795752"/>
      </p:ext>
    </p:extLst>
  </p:cSld>
  <p:clrMapOvr>
    <a:masterClrMapping/>
  </p:clrMapOvr>
  <p:transition spd="med">
    <p:wipe dir="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6" tIns="45003" rIns="90006" bIns="45003"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230556697"/>
      </p:ext>
    </p:extLst>
  </p:cSld>
  <p:clrMapOvr>
    <a:masterClrMapping/>
  </p:clrMapOvr>
  <p:transition spd="med">
    <p:wipe dir="r"/>
  </p:transition>
</p:sldLayout>
</file>

<file path=ppt/slideLayouts/slideLayout66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51704698"/>
      </p:ext>
    </p:extLst>
  </p:cSld>
  <p:clrMapOvr>
    <a:masterClrMapping/>
  </p:clrMapOvr>
  <p:transition spd="med">
    <p:wipe dir="r"/>
  </p:transition>
</p:sldLayout>
</file>

<file path=ppt/slideLayouts/slideLayout66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08784427"/>
      </p:ext>
    </p:extLst>
  </p:cSld>
  <p:clrMapOvr>
    <a:masterClrMapping/>
  </p:clrMapOvr>
  <p:transition spd="med">
    <p:wipe dir="r"/>
  </p:transition>
</p:sldLayout>
</file>

<file path=ppt/slideLayouts/slideLayout66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57275096"/>
      </p:ext>
    </p:extLst>
  </p:cSld>
  <p:clrMapOvr>
    <a:masterClrMapping/>
  </p:clrMapOvr>
  <p:transition spd="med">
    <p:wipe dir="r"/>
  </p:transition>
</p:sldLayout>
</file>

<file path=ppt/slideLayouts/slideLayout66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25900987"/>
      </p:ext>
    </p:extLst>
  </p:cSld>
  <p:clrMapOvr>
    <a:masterClrMapping/>
  </p:clrMapOvr>
</p:sldLayout>
</file>

<file path=ppt/slideLayouts/slideLayout66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04028817"/>
      </p:ext>
    </p:extLst>
  </p:cSld>
  <p:clrMapOvr>
    <a:masterClrMapping/>
  </p:clrMapOvr>
  <p:transition spd="med">
    <p:wipe dir="r"/>
  </p:transition>
</p:sldLayout>
</file>

<file path=ppt/slideLayouts/slideLayout66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924626392"/>
      </p:ext>
    </p:extLst>
  </p:cSld>
  <p:clrMapOvr>
    <a:masterClrMapping/>
  </p:clrMapOvr>
  <p:transition spd="med">
    <p:wipe dir="r"/>
  </p:transition>
</p:sldLayout>
</file>

<file path=ppt/slideLayouts/slideLayout66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779876081"/>
      </p:ext>
    </p:extLst>
  </p:cSld>
  <p:clrMapOvr>
    <a:masterClrMapping/>
  </p:clrMapOvr>
  <p:transition spd="med">
    <p:wipe dir="r"/>
  </p:transition>
</p:sldLayout>
</file>

<file path=ppt/slideLayouts/slideLayout66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173788359"/>
      </p:ext>
    </p:extLst>
  </p:cSld>
  <p:clrMapOvr>
    <a:masterClrMapping/>
  </p:clrMapOvr>
  <p:transition spd="med">
    <p:wipe dir="r"/>
  </p:transition>
</p:sldLayout>
</file>

<file path=ppt/slideLayouts/slideLayout66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863367879"/>
      </p:ext>
    </p:extLst>
  </p:cSld>
  <p:clrMapOvr>
    <a:masterClrMapping/>
  </p:clrMapOvr>
  <p:transition spd="med">
    <p:wipe dir="r"/>
  </p:transition>
</p:sldLayout>
</file>

<file path=ppt/slideLayouts/slideLayout66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29568491"/>
      </p:ext>
    </p:extLst>
  </p:cSld>
  <p:clrMapOvr>
    <a:masterClrMapping/>
  </p:clrMapOvr>
  <p:transition spd="med">
    <p:wipe dir="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242581751"/>
      </p:ext>
    </p:extLst>
  </p:cSld>
  <p:clrMapOvr>
    <a:masterClrMapping/>
  </p:clrMapOvr>
  <p:transition spd="med">
    <p:wipe dir="r"/>
  </p:transition>
</p:sldLayout>
</file>

<file path=ppt/slideLayouts/slideLayout67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82679041"/>
      </p:ext>
    </p:extLst>
  </p:cSld>
  <p:clrMapOvr>
    <a:masterClrMapping/>
  </p:clrMapOvr>
  <p:transition spd="med">
    <p:wipe dir="r"/>
  </p:transition>
</p:sldLayout>
</file>

<file path=ppt/slideLayouts/slideLayout67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84968558"/>
      </p:ext>
    </p:extLst>
  </p:cSld>
  <p:clrMapOvr>
    <a:masterClrMapping/>
  </p:clrMapOvr>
  <p:transition spd="med">
    <p:wipe dir="r"/>
  </p:transition>
</p:sldLayout>
</file>

<file path=ppt/slideLayouts/slideLayout6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4191878"/>
      </p:ext>
    </p:extLst>
  </p:cSld>
  <p:clrMapOvr>
    <a:masterClrMapping/>
  </p:clrMapOvr>
  <p:transition spd="med">
    <p:wipe dir="r"/>
  </p:transition>
</p:sldLayout>
</file>

<file path=ppt/slideLayouts/slideLayout67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63180559"/>
      </p:ext>
    </p:extLst>
  </p:cSld>
  <p:clrMapOvr>
    <a:masterClrMapping/>
  </p:clrMapOvr>
  <p:transition spd="med">
    <p:wipe dir="r"/>
  </p:transition>
</p:sldLayout>
</file>

<file path=ppt/slideLayouts/slideLayout67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99314763"/>
      </p:ext>
    </p:extLst>
  </p:cSld>
  <p:clrMapOvr>
    <a:masterClrMapping/>
  </p:clrMapOvr>
  <p:transition spd="med">
    <p:wipe dir="r"/>
  </p:transition>
</p:sldLayout>
</file>

<file path=ppt/slideLayouts/slideLayout67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06589326"/>
      </p:ext>
    </p:extLst>
  </p:cSld>
  <p:clrMapOvr>
    <a:masterClrMapping/>
  </p:clrMapOvr>
  <p:transition spd="med">
    <p:wipe dir="r"/>
  </p:transition>
</p:sldLayout>
</file>

<file path=ppt/slideLayouts/slideLayout67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02127316"/>
      </p:ext>
    </p:extLst>
  </p:cSld>
  <p:clrMapOvr>
    <a:masterClrMapping/>
  </p:clrMapOvr>
  <p:transition spd="med">
    <p:wipe dir="r"/>
  </p:transition>
</p:sldLayout>
</file>

<file path=ppt/slideLayouts/slideLayout67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9318780"/>
      </p:ext>
    </p:extLst>
  </p:cSld>
  <p:clrMapOvr>
    <a:masterClrMapping/>
  </p:clrMapOvr>
  <p:transition spd="med">
    <p:wipe dir="r"/>
  </p:transition>
</p:sldLayout>
</file>

<file path=ppt/slideLayouts/slideLayout67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719494125"/>
      </p:ext>
    </p:extLst>
  </p:cSld>
  <p:clrMapOvr>
    <a:masterClrMapping/>
  </p:clrMapOvr>
</p:sldLayout>
</file>

<file path=ppt/slideLayouts/slideLayout67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487211174"/>
      </p:ext>
    </p:extLst>
  </p:cSld>
  <p:clrMapOvr>
    <a:masterClrMapping/>
  </p:clrMapOvr>
  <p:transition spd="med">
    <p:wipe dir="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057291442"/>
      </p:ext>
    </p:extLst>
  </p:cSld>
  <p:clrMapOvr>
    <a:masterClrMapping/>
  </p:clrMapOvr>
  <p:transition spd="med">
    <p:wipe dir="r"/>
  </p:transition>
</p:sldLayout>
</file>

<file path=ppt/slideLayouts/slideLayout68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4064573668"/>
      </p:ext>
    </p:extLst>
  </p:cSld>
  <p:clrMapOvr>
    <a:masterClrMapping/>
  </p:clrMapOvr>
  <p:transition spd="med">
    <p:wipe dir="r"/>
  </p:transition>
</p:sldLayout>
</file>

<file path=ppt/slideLayouts/slideLayout68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61227665"/>
      </p:ext>
    </p:extLst>
  </p:cSld>
  <p:clrMapOvr>
    <a:masterClrMapping/>
  </p:clrMapOvr>
  <p:transition spd="med">
    <p:wipe dir="r"/>
  </p:transition>
</p:sldLayout>
</file>

<file path=ppt/slideLayouts/slideLayout68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922834468"/>
      </p:ext>
    </p:extLst>
  </p:cSld>
  <p:clrMapOvr>
    <a:masterClrMapping/>
  </p:clrMapOvr>
  <p:transition spd="med">
    <p:wipe dir="r"/>
  </p:transition>
</p:sldLayout>
</file>

<file path=ppt/slideLayouts/slideLayout68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09688333"/>
      </p:ext>
    </p:extLst>
  </p:cSld>
  <p:clrMapOvr>
    <a:masterClrMapping/>
  </p:clrMapOvr>
  <p:transition spd="med">
    <p:wipe dir="r"/>
  </p:transition>
</p:sldLayout>
</file>

<file path=ppt/slideLayouts/slideLayout68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04101117"/>
      </p:ext>
    </p:extLst>
  </p:cSld>
  <p:clrMapOvr>
    <a:masterClrMapping/>
  </p:clrMapOvr>
  <p:transition spd="med">
    <p:wipe dir="r"/>
  </p:transition>
</p:sldLayout>
</file>

<file path=ppt/slideLayouts/slideLayout68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546453698"/>
      </p:ext>
    </p:extLst>
  </p:cSld>
  <p:clrMapOvr>
    <a:masterClrMapping/>
  </p:clrMapOvr>
  <p:transition spd="med">
    <p:wipe dir="r"/>
  </p:transition>
</p:sldLayout>
</file>

<file path=ppt/slideLayouts/slideLayout68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810827117"/>
      </p:ext>
    </p:extLst>
  </p:cSld>
  <p:clrMapOvr>
    <a:masterClrMapping/>
  </p:clrMapOvr>
  <p:transition spd="med">
    <p:wipe dir="r"/>
  </p:transition>
</p:sldLayout>
</file>

<file path=ppt/slideLayouts/slideLayout68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671575"/>
      </p:ext>
    </p:extLst>
  </p:cSld>
  <p:clrMapOvr>
    <a:masterClrMapping/>
  </p:clrMapOvr>
  <p:transition spd="med">
    <p:wipe dir="r"/>
  </p:transition>
</p:sldLayout>
</file>

<file path=ppt/slideLayouts/slideLayout68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47829551"/>
      </p:ext>
    </p:extLst>
  </p:cSld>
  <p:clrMapOvr>
    <a:masterClrMapping/>
  </p:clrMapOvr>
  <p:transition spd="med">
    <p:wipe dir="r"/>
  </p:transition>
</p:sldLayout>
</file>

<file path=ppt/slideLayouts/slideLayout68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01250157"/>
      </p:ext>
    </p:extLst>
  </p:cSld>
  <p:clrMapOvr>
    <a:masterClrMapping/>
  </p:clrMapOvr>
  <p:transition spd="med">
    <p:wipe dir="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3478" indent="-170963">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983848954"/>
      </p:ext>
    </p:extLst>
  </p:cSld>
  <p:clrMapOvr>
    <a:masterClrMapping/>
  </p:clrMapOvr>
  <p:transition spd="med">
    <p:wipe dir="r"/>
  </p:transition>
</p:sldLayout>
</file>

<file path=ppt/slideLayouts/slideLayout69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9296662"/>
      </p:ext>
    </p:extLst>
  </p:cSld>
  <p:clrMapOvr>
    <a:masterClrMapping/>
  </p:clrMapOvr>
  <p:transition spd="med">
    <p:wipe dir="r"/>
  </p:transition>
</p:sldLayout>
</file>

<file path=ppt/slideLayouts/slideLayout69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67401531"/>
      </p:ext>
    </p:extLst>
  </p:cSld>
  <p:clrMapOvr>
    <a:masterClrMapping/>
  </p:clrMapOvr>
  <p:transition spd="med">
    <p:wipe dir="r"/>
  </p:transition>
</p:sldLayout>
</file>

<file path=ppt/slideLayouts/slideLayout69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43871594"/>
      </p:ext>
    </p:extLst>
  </p:cSld>
  <p:clrMapOvr>
    <a:masterClrMapping/>
  </p:clrMapOvr>
  <p:transition spd="med">
    <p:wipe dir="r"/>
  </p:transition>
</p:sldLayout>
</file>

<file path=ppt/slideLayouts/slideLayout69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4138787188"/>
      </p:ext>
    </p:extLst>
  </p:cSld>
  <p:clrMapOvr>
    <a:masterClrMapping/>
  </p:clrMapOvr>
</p:sldLayout>
</file>

<file path=ppt/slideLayouts/slideLayout69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598606999"/>
      </p:ext>
    </p:extLst>
  </p:cSld>
  <p:clrMapOvr>
    <a:masterClrMapping/>
  </p:clrMapOvr>
  <p:transition spd="med">
    <p:wipe dir="r"/>
  </p:transition>
</p:sldLayout>
</file>

<file path=ppt/slideLayouts/slideLayout69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132902251"/>
      </p:ext>
    </p:extLst>
  </p:cSld>
  <p:clrMapOvr>
    <a:masterClrMapping/>
  </p:clrMapOvr>
  <p:transition spd="med">
    <p:wipe dir="r"/>
  </p:transition>
</p:sldLayout>
</file>

<file path=ppt/slideLayouts/slideLayout69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763817515"/>
      </p:ext>
    </p:extLst>
  </p:cSld>
  <p:clrMapOvr>
    <a:masterClrMapping/>
  </p:clrMapOvr>
  <p:transition spd="med">
    <p:wipe dir="r"/>
  </p:transition>
</p:sldLayout>
</file>

<file path=ppt/slideLayouts/slideLayout69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787207628"/>
      </p:ext>
    </p:extLst>
  </p:cSld>
  <p:clrMapOvr>
    <a:masterClrMapping/>
  </p:clrMapOvr>
  <p:transition spd="med">
    <p:wipe dir="r"/>
  </p:transition>
</p:sldLayout>
</file>

<file path=ppt/slideLayouts/slideLayout698.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95424327"/>
      </p:ext>
    </p:extLst>
  </p:cSld>
  <p:clrMapOvr>
    <a:masterClrMapping/>
  </p:clrMapOvr>
  <p:transition spd="med">
    <p:wipe dir="r"/>
  </p:transition>
</p:sldLayout>
</file>

<file path=ppt/slideLayouts/slideLayout699.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065460220"/>
      </p:ext>
    </p:extLst>
  </p:cSld>
  <p:clrMapOvr>
    <a:masterClrMapping/>
  </p:clrMapOvr>
  <p:transition spd="med">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5003" rIns="0" bIns="45003">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483"/>
            <a:ext cx="7960422" cy="313267"/>
          </a:xfrm>
          <a:prstGeom prst="rect">
            <a:avLst/>
          </a:prstGeom>
        </p:spPr>
        <p:txBody>
          <a:bodyPr lIns="0" tIns="45003" rIns="0" bIns="45003" anchor="t" anchorCtr="0"/>
          <a:lstStyle>
            <a:lvl1pPr marL="224300" indent="-224300">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466" y="154146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40411190"/>
      </p:ext>
    </p:extLst>
  </p:cSld>
  <p:clrMapOvr>
    <a:masterClrMapping/>
  </p:clrMapOvr>
  <p:transition spd="med">
    <p:wipe dir="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24869744"/>
      </p:ext>
    </p:extLst>
  </p:cSld>
  <p:clrMapOvr>
    <a:masterClrMapping/>
  </p:clrMapOvr>
  <p:transition spd="med">
    <p:wipe dir="r"/>
  </p:transition>
</p:sldLayout>
</file>

<file path=ppt/slideLayouts/slideLayout700.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34634261"/>
      </p:ext>
    </p:extLst>
  </p:cSld>
  <p:clrMapOvr>
    <a:masterClrMapping/>
  </p:clrMapOvr>
  <p:transition spd="med">
    <p:wipe dir="r"/>
  </p:transition>
</p:sldLayout>
</file>

<file path=ppt/slideLayouts/slideLayout701.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68845258"/>
      </p:ext>
    </p:extLst>
  </p:cSld>
  <p:clrMapOvr>
    <a:masterClrMapping/>
  </p:clrMapOvr>
  <p:transition spd="med">
    <p:wipe dir="r"/>
  </p:transition>
</p:sldLayout>
</file>

<file path=ppt/slideLayouts/slideLayout70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1662873"/>
      </p:ext>
    </p:extLst>
  </p:cSld>
  <p:clrMapOvr>
    <a:masterClrMapping/>
  </p:clrMapOvr>
  <p:transition spd="med">
    <p:wipe dir="r"/>
  </p:transition>
</p:sldLayout>
</file>

<file path=ppt/slideLayouts/slideLayout703.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90830139"/>
      </p:ext>
    </p:extLst>
  </p:cSld>
  <p:clrMapOvr>
    <a:masterClrMapping/>
  </p:clrMapOvr>
  <p:transition spd="med">
    <p:wipe dir="r"/>
  </p:transition>
</p:sldLayout>
</file>

<file path=ppt/slideLayouts/slideLayout704.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78446927"/>
      </p:ext>
    </p:extLst>
  </p:cSld>
  <p:clrMapOvr>
    <a:masterClrMapping/>
  </p:clrMapOvr>
  <p:transition spd="med">
    <p:wipe dir="r"/>
  </p:transition>
</p:sldLayout>
</file>

<file path=ppt/slideLayouts/slideLayout705.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84082654"/>
      </p:ext>
    </p:extLst>
  </p:cSld>
  <p:clrMapOvr>
    <a:masterClrMapping/>
  </p:clrMapOvr>
  <p:transition spd="med">
    <p:wipe dir="r"/>
  </p:transition>
</p:sldLayout>
</file>

<file path=ppt/slideLayouts/slideLayout706.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2841416"/>
      </p:ext>
    </p:extLst>
  </p:cSld>
  <p:clrMapOvr>
    <a:masterClrMapping/>
  </p:clrMapOvr>
  <p:transition spd="med">
    <p:wipe dir="r"/>
  </p:transition>
</p:sldLayout>
</file>

<file path=ppt/slideLayouts/slideLayout707.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90808434"/>
      </p:ext>
    </p:extLst>
  </p:cSld>
  <p:clrMapOvr>
    <a:masterClrMapping/>
  </p:clrMapOvr>
  <p:transition spd="med">
    <p:wipe dir="r"/>
  </p:transition>
</p:sldLayout>
</file>

<file path=ppt/slideLayouts/slideLayout708.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206953941"/>
      </p:ext>
    </p:extLst>
  </p:cSld>
  <p:clrMapOvr>
    <a:masterClrMapping/>
  </p:clrMapOvr>
</p:sldLayout>
</file>

<file path=ppt/slideLayouts/slideLayout70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231409571"/>
      </p:ext>
    </p:extLst>
  </p:cSld>
  <p:clrMapOvr>
    <a:masterClrMapping/>
  </p:clrMapOvr>
  <p:transition spd="med">
    <p:wipe dir="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4631396"/>
      </p:ext>
    </p:extLst>
  </p:cSld>
  <p:clrMapOvr>
    <a:masterClrMapping/>
  </p:clrMapOvr>
  <p:transition spd="med">
    <p:wipe dir="r"/>
  </p:transition>
</p:sldLayout>
</file>

<file path=ppt/slideLayouts/slideLayout710.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2091370249"/>
      </p:ext>
    </p:extLst>
  </p:cSld>
  <p:clrMapOvr>
    <a:masterClrMapping/>
  </p:clrMapOvr>
  <p:transition spd="med">
    <p:wipe dir="r"/>
  </p:transition>
</p:sldLayout>
</file>

<file path=ppt/slideLayouts/slideLayout711.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286300517"/>
      </p:ext>
    </p:extLst>
  </p:cSld>
  <p:clrMapOvr>
    <a:masterClrMapping/>
  </p:clrMapOvr>
  <p:transition spd="med">
    <p:wipe dir="r"/>
  </p:transition>
</p:sldLayout>
</file>

<file path=ppt/slideLayouts/slideLayout7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35746884"/>
      </p:ext>
    </p:extLst>
  </p:cSld>
  <p:clrMapOvr>
    <a:masterClrMapping/>
  </p:clrMapOvr>
  <p:transition spd="med">
    <p:wipe dir="r"/>
  </p:transition>
</p:sldLayout>
</file>

<file path=ppt/slideLayouts/slideLayout71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365279363"/>
      </p:ext>
    </p:extLst>
  </p:cSld>
  <p:clrMapOvr>
    <a:masterClrMapping/>
  </p:clrMapOvr>
  <p:transition spd="med">
    <p:wipe dir="r"/>
  </p:transition>
</p:sldLayout>
</file>

<file path=ppt/slideLayouts/slideLayout71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30122019"/>
      </p:ext>
    </p:extLst>
  </p:cSld>
  <p:clrMapOvr>
    <a:masterClrMapping/>
  </p:clrMapOvr>
  <p:transition spd="med">
    <p:wipe dir="r"/>
  </p:transition>
</p:sldLayout>
</file>

<file path=ppt/slideLayouts/slideLayout71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49783342"/>
      </p:ext>
    </p:extLst>
  </p:cSld>
  <p:clrMapOvr>
    <a:masterClrMapping/>
  </p:clrMapOvr>
  <p:transition spd="med">
    <p:wipe dir="r"/>
  </p:transition>
</p:sldLayout>
</file>

<file path=ppt/slideLayouts/slideLayout71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6000187"/>
      </p:ext>
    </p:extLst>
  </p:cSld>
  <p:clrMapOvr>
    <a:masterClrMapping/>
  </p:clrMapOvr>
  <p:transition spd="med">
    <p:wipe dir="r"/>
  </p:transition>
</p:sldLayout>
</file>

<file path=ppt/slideLayouts/slideLayout71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964438"/>
      </p:ext>
    </p:extLst>
  </p:cSld>
  <p:clrMapOvr>
    <a:masterClrMapping/>
  </p:clrMapOvr>
  <p:transition spd="med">
    <p:wipe dir="r"/>
  </p:transition>
</p:sldLayout>
</file>

<file path=ppt/slideLayouts/slideLayout71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8480386"/>
      </p:ext>
    </p:extLst>
  </p:cSld>
  <p:clrMapOvr>
    <a:masterClrMapping/>
  </p:clrMapOvr>
  <p:transition spd="med">
    <p:wipe dir="r"/>
  </p:transition>
</p:sldLayout>
</file>

<file path=ppt/slideLayouts/slideLayout71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83134269"/>
      </p:ext>
    </p:extLst>
  </p:cSld>
  <p:clrMapOvr>
    <a:masterClrMapping/>
  </p:clrMapOvr>
  <p:transition spd="med">
    <p:wipe dir="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07886647"/>
      </p:ext>
    </p:extLst>
  </p:cSld>
  <p:clrMapOvr>
    <a:masterClrMapping/>
  </p:clrMapOvr>
  <p:transition spd="med">
    <p:wipe dir="r"/>
  </p:transition>
</p:sldLayout>
</file>

<file path=ppt/slideLayouts/slideLayout72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97139363"/>
      </p:ext>
    </p:extLst>
  </p:cSld>
  <p:clrMapOvr>
    <a:masterClrMapping/>
  </p:clrMapOvr>
  <p:transition spd="med">
    <p:wipe dir="r"/>
  </p:transition>
</p:sldLayout>
</file>

<file path=ppt/slideLayouts/slideLayout72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74465748"/>
      </p:ext>
    </p:extLst>
  </p:cSld>
  <p:clrMapOvr>
    <a:masterClrMapping/>
  </p:clrMapOvr>
  <p:transition spd="med">
    <p:wipe dir="r"/>
  </p:transition>
</p:sldLayout>
</file>

<file path=ppt/slideLayouts/slideLayout72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27011045"/>
      </p:ext>
    </p:extLst>
  </p:cSld>
  <p:clrMapOvr>
    <a:masterClrMapping/>
  </p:clrMapOvr>
  <p:transition spd="med">
    <p:wipe dir="r"/>
  </p:transition>
</p:sldLayout>
</file>

<file path=ppt/slideLayouts/slideLayout72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8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941634211"/>
      </p:ext>
    </p:extLst>
  </p:cSld>
  <p:clrMapOvr>
    <a:masterClrMapping/>
  </p:clrMapOvr>
</p:sldLayout>
</file>

<file path=ppt/slideLayouts/slideLayout72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273688209"/>
      </p:ext>
    </p:extLst>
  </p:cSld>
  <p:clrMapOvr>
    <a:masterClrMapping/>
  </p:clrMapOvr>
</p:sldLayout>
</file>

<file path=ppt/slideLayouts/slideLayout725.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3474968080"/>
      </p:ext>
    </p:extLst>
  </p:cSld>
  <p:clrMapOvr>
    <a:masterClrMapping/>
  </p:clrMapOvr>
  <p:transition/>
</p:sldLayout>
</file>

<file path=ppt/slideLayouts/slideLayout72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2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555053761"/>
      </p:ext>
    </p:extLst>
  </p:cSld>
  <p:clrMapOvr>
    <a:masterClrMapping/>
  </p:clrMapOvr>
  <p:transition spd="med">
    <p:wipe dir="r"/>
  </p:transition>
</p:sldLayout>
</file>

<file path=ppt/slideLayouts/slideLayout72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777585943"/>
      </p:ext>
    </p:extLst>
  </p:cSld>
  <p:clrMapOvr>
    <a:masterClrMapping/>
  </p:clrMapOvr>
  <p:transition spd="med">
    <p:wipe dir="r"/>
  </p:transition>
</p:sldLayout>
</file>

<file path=ppt/slideLayouts/slideLayout72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863962281"/>
      </p:ext>
    </p:extLst>
  </p:cSld>
  <p:clrMapOvr>
    <a:masterClrMapping/>
  </p:clrMapOvr>
  <p:transition spd="med">
    <p:wipe dir="r"/>
  </p:transition>
</p:sldLayout>
</file>

<file path=ppt/slideLayouts/slideLayout729.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1054458"/>
      </p:ext>
    </p:extLst>
  </p:cSld>
  <p:clrMapOvr>
    <a:masterClrMapping/>
  </p:clrMapOvr>
  <p:transition spd="med">
    <p:wipe dir="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22718684"/>
      </p:ext>
    </p:extLst>
  </p:cSld>
  <p:clrMapOvr>
    <a:masterClrMapping/>
  </p:clrMapOvr>
  <p:transition spd="med">
    <p:wipe dir="r"/>
  </p:transition>
</p:sldLayout>
</file>

<file path=ppt/slideLayouts/slideLayout730.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80"/>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124068005"/>
      </p:ext>
    </p:extLst>
  </p:cSld>
  <p:clrMapOvr>
    <a:masterClrMapping/>
  </p:clrMapOvr>
  <p:transition spd="slow">
    <p:fade/>
  </p:transition>
</p:sldLayout>
</file>

<file path=ppt/slideLayouts/slideLayout73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2377891081"/>
      </p:ext>
    </p:extLst>
  </p:cSld>
  <p:clrMapOvr>
    <a:masterClrMapping/>
  </p:clrMapOvr>
  <p:transition>
    <p:fade/>
  </p:transition>
</p:sldLayout>
</file>

<file path=ppt/slideLayouts/slideLayout73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773340277"/>
      </p:ext>
    </p:extLst>
  </p:cSld>
  <p:clrMapOvr>
    <a:masterClrMapping/>
  </p:clrMapOvr>
  <p:transition spd="med">
    <p:wipe dir="r"/>
  </p:transition>
</p:sldLayout>
</file>

<file path=ppt/slideLayouts/slideLayout73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83573885"/>
      </p:ext>
    </p:extLst>
  </p:cSld>
  <p:clrMapOvr>
    <a:masterClrMapping/>
  </p:clrMapOvr>
  <p:transition spd="med">
    <p:wipe dir="r"/>
  </p:transition>
</p:sldLayout>
</file>

<file path=ppt/slideLayouts/slideLayout734.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085086090"/>
      </p:ext>
    </p:extLst>
  </p:cSld>
  <p:clrMapOvr>
    <a:masterClrMapping/>
  </p:clrMapOvr>
  <p:transition spd="med">
    <p:wipe dir="r"/>
  </p:transition>
</p:sldLayout>
</file>

<file path=ppt/slideLayouts/slideLayout735.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241803288"/>
      </p:ext>
    </p:extLst>
  </p:cSld>
  <p:clrMapOvr>
    <a:masterClrMapping/>
  </p:clrMapOvr>
  <p:transition spd="med">
    <p:wipe dir="r"/>
  </p:transition>
</p:sldLayout>
</file>

<file path=ppt/slideLayouts/slideLayout73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76196661"/>
      </p:ext>
    </p:extLst>
  </p:cSld>
  <p:clrMapOvr>
    <a:masterClrMapping/>
  </p:clrMapOvr>
  <p:transition spd="med">
    <p:wipe dir="r"/>
  </p:transition>
</p:sldLayout>
</file>

<file path=ppt/slideLayouts/slideLayout73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5256671"/>
      </p:ext>
    </p:extLst>
  </p:cSld>
  <p:clrMapOvr>
    <a:masterClrMapping/>
  </p:clrMapOvr>
  <p:transition spd="med">
    <p:wipe dir="r"/>
  </p:transition>
</p:sldLayout>
</file>

<file path=ppt/slideLayouts/slideLayout738.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4499981"/>
      </p:ext>
    </p:extLst>
  </p:cSld>
  <p:clrMapOvr>
    <a:masterClrMapping/>
  </p:clrMapOvr>
  <p:transition spd="med">
    <p:wipe dir="r"/>
  </p:transition>
</p:sldLayout>
</file>

<file path=ppt/slideLayouts/slideLayout739.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280503031"/>
      </p:ext>
    </p:extLst>
  </p:cSld>
  <p:clrMapOvr>
    <a:masterClrMapping/>
  </p:clrMapOvr>
  <p:transition spd="med">
    <p:wipe dir="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816442947"/>
      </p:ext>
    </p:extLst>
  </p:cSld>
  <p:clrMapOvr>
    <a:masterClrMapping/>
  </p:clrMapOvr>
  <p:transition spd="med">
    <p:wipe dir="r"/>
  </p:transition>
</p:sldLayout>
</file>

<file path=ppt/slideLayouts/slideLayout740.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971386979"/>
      </p:ext>
    </p:extLst>
  </p:cSld>
  <p:clrMapOvr>
    <a:masterClrMapping/>
  </p:clrMapOvr>
  <p:transition spd="med">
    <p:wipe dir="r"/>
  </p:transition>
</p:sldLayout>
</file>

<file path=ppt/slideLayouts/slideLayout741.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466335191"/>
      </p:ext>
    </p:extLst>
  </p:cSld>
  <p:clrMapOvr>
    <a:masterClrMapping/>
  </p:clrMapOvr>
  <p:transition spd="med">
    <p:wipe dir="r"/>
  </p:transition>
</p:sldLayout>
</file>

<file path=ppt/slideLayouts/slideLayout742.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46887557"/>
      </p:ext>
    </p:extLst>
  </p:cSld>
  <p:clrMapOvr>
    <a:masterClrMapping/>
  </p:clrMapOvr>
  <p:transition spd="med">
    <p:wipe dir="r"/>
  </p:transition>
</p:sldLayout>
</file>

<file path=ppt/slideLayouts/slideLayout74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7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558195220"/>
      </p:ext>
    </p:extLst>
  </p:cSld>
  <p:clrMapOvr>
    <a:masterClrMapping/>
  </p:clrMapOvr>
</p:sldLayout>
</file>

<file path=ppt/slideLayouts/slideLayout744.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515828177"/>
      </p:ext>
    </p:extLst>
  </p:cSld>
  <p:clrMapOvr>
    <a:masterClrMapping/>
  </p:clrMapOvr>
</p:sldLayout>
</file>

<file path=ppt/slideLayouts/slideLayout745.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2998816912"/>
      </p:ext>
    </p:extLst>
  </p:cSld>
  <p:clrMapOvr>
    <a:masterClrMapping/>
  </p:clrMapOvr>
  <p:transition/>
</p:sldLayout>
</file>

<file path=ppt/slideLayouts/slideLayout74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165275893"/>
      </p:ext>
    </p:extLst>
  </p:cSld>
  <p:clrMapOvr>
    <a:masterClrMapping/>
  </p:clrMapOvr>
  <p:transition spd="med">
    <p:wipe dir="r"/>
  </p:transition>
</p:sldLayout>
</file>

<file path=ppt/slideLayouts/slideLayout74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507897868"/>
      </p:ext>
    </p:extLst>
  </p:cSld>
  <p:clrMapOvr>
    <a:masterClrMapping/>
  </p:clrMapOvr>
  <p:transition spd="med">
    <p:wipe dir="r"/>
  </p:transition>
</p:sldLayout>
</file>

<file path=ppt/slideLayouts/slideLayout74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65675135"/>
      </p:ext>
    </p:extLst>
  </p:cSld>
  <p:clrMapOvr>
    <a:masterClrMapping/>
  </p:clrMapOvr>
  <p:transition spd="med">
    <p:wipe dir="r"/>
  </p:transition>
</p:sldLayout>
</file>

<file path=ppt/slideLayouts/slideLayout749.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9730182"/>
      </p:ext>
    </p:extLst>
  </p:cSld>
  <p:clrMapOvr>
    <a:masterClrMapping/>
  </p:clrMapOvr>
  <p:transition spd="med">
    <p:wipe dir="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92071581"/>
      </p:ext>
    </p:extLst>
  </p:cSld>
  <p:clrMapOvr>
    <a:masterClrMapping/>
  </p:clrMapOvr>
  <p:transition spd="med">
    <p:wipe dir="r"/>
  </p:transition>
</p:sldLayout>
</file>

<file path=ppt/slideLayouts/slideLayout750.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68"/>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445829866"/>
      </p:ext>
    </p:extLst>
  </p:cSld>
  <p:clrMapOvr>
    <a:masterClrMapping/>
  </p:clrMapOvr>
  <p:transition spd="slow">
    <p:fade/>
  </p:transition>
</p:sldLayout>
</file>

<file path=ppt/slideLayouts/slideLayout75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583531980"/>
      </p:ext>
    </p:extLst>
  </p:cSld>
  <p:clrMapOvr>
    <a:masterClrMapping/>
  </p:clrMapOvr>
  <p:transition>
    <p:fade/>
  </p:transition>
</p:sldLayout>
</file>

<file path=ppt/slideLayouts/slideLayout752.xml><?xml version="1.0" encoding="utf-8"?>
<p:sldLayout xmlns:a="http://schemas.openxmlformats.org/drawingml/2006/main" xmlns:r="http://schemas.openxmlformats.org/officeDocument/2006/relationships" xmlns:p="http://schemas.openxmlformats.org/presentationml/2006/main" userDrawn="1">
  <p:cSld name="2_White - Content2">
    <p:spTree>
      <p:nvGrpSpPr>
        <p:cNvPr id="1" name=""/>
        <p:cNvGrpSpPr/>
        <p:nvPr/>
      </p:nvGrpSpPr>
      <p:grpSpPr>
        <a:xfrm>
          <a:off x="0" y="0"/>
          <a:ext cx="0" cy="0"/>
          <a:chOff x="0" y="0"/>
          <a:chExt cx="0" cy="0"/>
        </a:xfrm>
      </p:grpSpPr>
      <p:sp>
        <p:nvSpPr>
          <p:cNvPr id="10" name="Title 9"/>
          <p:cNvSpPr>
            <a:spLocks noGrp="1"/>
          </p:cNvSpPr>
          <p:nvPr>
            <p:ph type="title" hasCustomPrompt="1"/>
          </p:nvPr>
        </p:nvSpPr>
        <p:spPr>
          <a:xfrm>
            <a:off x="71634" y="72000"/>
            <a:ext cx="9000000" cy="432000"/>
          </a:xfrm>
          <a:prstGeom prst="rect">
            <a:avLst/>
          </a:prstGeom>
        </p:spPr>
        <p:txBody>
          <a:bodyPr/>
          <a:lstStyle>
            <a:lvl1pPr algn="l">
              <a:defRPr sz="2400" baseline="0">
                <a:solidFill>
                  <a:srgbClr val="0085C3"/>
                </a:solidFill>
              </a:defRPr>
            </a:lvl1pPr>
          </a:lstStyle>
          <a:p>
            <a:r>
              <a:rPr lang="en-US" dirty="0"/>
              <a:t>Click to edit title style</a:t>
            </a:r>
          </a:p>
        </p:txBody>
      </p:sp>
    </p:spTree>
    <p:extLst>
      <p:ext uri="{BB962C8B-B14F-4D97-AF65-F5344CB8AC3E}">
        <p14:creationId xmlns:p14="http://schemas.microsoft.com/office/powerpoint/2010/main" val="3314848609"/>
      </p:ext>
    </p:extLst>
  </p:cSld>
  <p:clrMapOvr>
    <a:masterClrMapping/>
  </p:clrMapOvr>
  <p:transition>
    <p:fade/>
  </p:transition>
</p:sldLayout>
</file>

<file path=ppt/slideLayouts/slideLayout75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46" tIns="34289" rIns="67646"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709810206"/>
      </p:ext>
    </p:extLst>
  </p:cSld>
  <p:clrMapOvr>
    <a:masterClrMapping/>
  </p:clrMapOvr>
  <p:transition spd="med">
    <p:wipe dir="r"/>
  </p:transition>
</p:sldLayout>
</file>

<file path=ppt/slideLayouts/slideLayout75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877970194"/>
      </p:ext>
    </p:extLst>
  </p:cSld>
  <p:clrMapOvr>
    <a:masterClrMapping/>
  </p:clrMapOvr>
  <p:transition spd="med">
    <p:wipe dir="r"/>
  </p:transition>
</p:sldLayout>
</file>

<file path=ppt/slideLayouts/slideLayout75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456808276"/>
      </p:ext>
    </p:extLst>
  </p:cSld>
  <p:clrMapOvr>
    <a:masterClrMapping/>
  </p:clrMapOvr>
  <p:transition spd="med">
    <p:wipe dir="r"/>
  </p:transition>
</p:sldLayout>
</file>

<file path=ppt/slideLayouts/slideLayout75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11426222"/>
      </p:ext>
    </p:extLst>
  </p:cSld>
  <p:clrMapOvr>
    <a:masterClrMapping/>
  </p:clrMapOvr>
  <p:transition spd="med">
    <p:wipe dir="r"/>
  </p:transition>
</p:sldLayout>
</file>

<file path=ppt/slideLayouts/slideLayout75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23394834"/>
      </p:ext>
    </p:extLst>
  </p:cSld>
  <p:clrMapOvr>
    <a:masterClrMapping/>
  </p:clrMapOvr>
  <p:transition spd="med">
    <p:wipe dir="r"/>
  </p:transition>
</p:sldLayout>
</file>

<file path=ppt/slideLayouts/slideLayout75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98368874"/>
      </p:ext>
    </p:extLst>
  </p:cSld>
  <p:clrMapOvr>
    <a:masterClrMapping/>
  </p:clrMapOvr>
  <p:transition spd="med">
    <p:wipe dir="r"/>
  </p:transition>
</p:sldLayout>
</file>

<file path=ppt/slideLayouts/slideLayout75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26759390"/>
      </p:ext>
    </p:extLst>
  </p:cSld>
  <p:clrMapOvr>
    <a:masterClrMapping/>
  </p:clrMapOvr>
  <p:transition spd="med">
    <p:wipe dir="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300" tIns="224300" rIns="224300" bIns="22430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805936664"/>
      </p:ext>
    </p:extLst>
  </p:cSld>
  <p:clrMapOvr>
    <a:masterClrMapping/>
  </p:clrMapOvr>
  <p:transition spd="med">
    <p:wipe dir="r"/>
  </p:transition>
</p:sldLayout>
</file>

<file path=ppt/slideLayouts/slideLayout76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4517044"/>
      </p:ext>
    </p:extLst>
  </p:cSld>
  <p:clrMapOvr>
    <a:masterClrMapping/>
  </p:clrMapOvr>
  <p:transition spd="med">
    <p:wipe dir="r"/>
  </p:transition>
</p:sldLayout>
</file>

<file path=ppt/slideLayouts/slideLayout76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58821890"/>
      </p:ext>
    </p:extLst>
  </p:cSld>
  <p:clrMapOvr>
    <a:masterClrMapping/>
  </p:clrMapOvr>
  <p:transition spd="med">
    <p:wipe dir="r"/>
  </p:transition>
</p:sldLayout>
</file>

<file path=ppt/slideLayouts/slideLayout76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22624253"/>
      </p:ext>
    </p:extLst>
  </p:cSld>
  <p:clrMapOvr>
    <a:masterClrMapping/>
  </p:clrMapOvr>
  <p:transition spd="med">
    <p:wipe dir="r"/>
  </p:transition>
</p:sldLayout>
</file>

<file path=ppt/slideLayouts/slideLayout76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958" tIns="168958" rIns="168958" bIns="16895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99563057"/>
      </p:ext>
    </p:extLst>
  </p:cSld>
  <p:clrMapOvr>
    <a:masterClrMapping/>
  </p:clrMapOvr>
  <p:transition spd="med">
    <p:wipe dir="r"/>
  </p:transition>
</p:sldLayout>
</file>

<file path=ppt/slideLayouts/slideLayout76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652115245"/>
      </p:ext>
    </p:extLst>
  </p:cSld>
  <p:clrMapOvr>
    <a:masterClrMapping/>
  </p:clrMapOvr>
</p:sldLayout>
</file>

<file path=ppt/slideLayouts/slideLayout76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813363737"/>
      </p:ext>
    </p:extLst>
  </p:cSld>
  <p:clrMapOvr>
    <a:masterClrMapping/>
  </p:clrMapOvr>
</p:sldLayout>
</file>

<file path=ppt/slideLayouts/slideLayout76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4108032927"/>
      </p:ext>
    </p:extLst>
  </p:cSld>
  <p:clrMapOvr>
    <a:masterClrMapping/>
  </p:clrMapOvr>
  <p:transition/>
</p:sldLayout>
</file>

<file path=ppt/slideLayouts/slideLayout7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39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084296746"/>
      </p:ext>
    </p:extLst>
  </p:cSld>
  <p:clrMapOvr>
    <a:masterClrMapping/>
  </p:clrMapOvr>
  <p:transition spd="med">
    <p:wipe dir="r"/>
  </p:transition>
</p:sldLayout>
</file>

<file path=ppt/slideLayouts/slideLayout76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947499910"/>
      </p:ext>
    </p:extLst>
  </p:cSld>
  <p:clrMapOvr>
    <a:masterClrMapping/>
  </p:clrMapOvr>
  <p:transition spd="med">
    <p:wipe dir="r"/>
  </p:transition>
</p:sldLayout>
</file>

<file path=ppt/slideLayouts/slideLayout76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28350407"/>
      </p:ext>
    </p:extLst>
  </p:cSld>
  <p:clrMapOvr>
    <a:masterClrMapping/>
  </p:clrMapOvr>
  <p:transition spd="med">
    <p:wipe dir="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657416264"/>
      </p:ext>
    </p:extLst>
  </p:cSld>
  <p:clrMapOvr>
    <a:masterClrMapping/>
  </p:clrMapOvr>
</p:sldLayout>
</file>

<file path=ppt/slideLayouts/slideLayout770.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75976335"/>
      </p:ext>
    </p:extLst>
  </p:cSld>
  <p:clrMapOvr>
    <a:masterClrMapping/>
  </p:clrMapOvr>
  <p:transition spd="med">
    <p:wipe dir="r"/>
  </p:transition>
</p:sldLayout>
</file>

<file path=ppt/slideLayouts/slideLayout771.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44"/>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1563752429"/>
      </p:ext>
    </p:extLst>
  </p:cSld>
  <p:clrMapOvr>
    <a:masterClrMapping/>
  </p:clrMapOvr>
  <p:transition spd="slow">
    <p:fade/>
  </p:transition>
</p:sldLayout>
</file>

<file path=ppt/slideLayouts/slideLayout77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3782029231"/>
      </p:ext>
    </p:extLst>
  </p:cSld>
  <p:clrMapOvr>
    <a:masterClrMapping/>
  </p:clrMapOvr>
  <p:transition>
    <p:fade/>
  </p:transition>
</p:sldLayout>
</file>

<file path=ppt/slideLayouts/slideLayout77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0"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3955686235"/>
      </p:ext>
    </p:extLst>
  </p:cSld>
  <p:clrMapOvr>
    <a:masterClrMapping/>
  </p:clrMapOvr>
  <p:transition spd="med">
    <p:wipe dir="r"/>
  </p:transition>
</p:sldLayout>
</file>

<file path=ppt/slideLayouts/slideLayout77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6" name="Slide Number Placeholder 5"/>
          <p:cNvSpPr>
            <a:spLocks noGrp="1"/>
          </p:cNvSpPr>
          <p:nvPr>
            <p:ph type="sldNum" sz="quarter" idx="11"/>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834116779"/>
      </p:ext>
    </p:extLst>
  </p:cSld>
  <p:clrMapOvr>
    <a:masterClrMapping/>
  </p:clrMapOvr>
  <p:transition spd="med">
    <p:wipe dir="r"/>
  </p:transition>
</p:sldLayout>
</file>

<file path=ppt/slideLayouts/slideLayout77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3542855356"/>
      </p:ext>
    </p:extLst>
  </p:cSld>
  <p:clrMapOvr>
    <a:masterClrMapping/>
  </p:clrMapOvr>
  <p:transition spd="med">
    <p:wipe dir="r"/>
  </p:transition>
</p:sldLayout>
</file>

<file path=ppt/slideLayouts/slideLayout77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352429020"/>
      </p:ext>
    </p:extLst>
  </p:cSld>
  <p:clrMapOvr>
    <a:masterClrMapping/>
  </p:clrMapOvr>
  <p:transition spd="med">
    <p:wipe dir="r"/>
  </p:transition>
</p:sldLayout>
</file>

<file path=ppt/slideLayouts/slideLayout77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284395505"/>
      </p:ext>
    </p:extLst>
  </p:cSld>
  <p:clrMapOvr>
    <a:masterClrMapping/>
  </p:clrMapOvr>
  <p:transition spd="med">
    <p:wipe dir="r"/>
  </p:transition>
</p:sldLayout>
</file>

<file path=ppt/slideLayouts/slideLayout77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539" tIns="59768" rIns="119539" bIns="59768"/>
          <a:lstStyle/>
          <a:p>
            <a:pPr defTabSz="897842">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035366020"/>
      </p:ext>
    </p:extLst>
  </p:cSld>
  <p:clrMapOvr>
    <a:masterClrMapping/>
  </p:clrMapOvr>
  <p:transition spd="med">
    <p:wipe dir="r"/>
  </p:transition>
</p:sldLayout>
</file>

<file path=ppt/slideLayouts/slideLayout77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07310474"/>
      </p:ext>
    </p:extLst>
  </p:cSld>
  <p:clrMapOvr>
    <a:masterClrMapping/>
  </p:clrMapOvr>
  <p:transition spd="med">
    <p:wipe dir="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831249806"/>
      </p:ext>
    </p:extLst>
  </p:cSld>
  <p:clrMapOvr>
    <a:masterClrMapping/>
  </p:clrMapOvr>
</p:sldLayout>
</file>

<file path=ppt/slideLayouts/slideLayout780.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981844840"/>
      </p:ext>
    </p:extLst>
  </p:cSld>
  <p:clrMapOvr>
    <a:masterClrMapping/>
  </p:clrMapOvr>
  <p:transition spd="med">
    <p:wipe dir="r"/>
  </p:transition>
</p:sldLayout>
</file>

<file path=ppt/slideLayouts/slideLayout78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8562" tIns="298562" rIns="298562" bIns="29856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94595737"/>
      </p:ext>
    </p:extLst>
  </p:cSld>
  <p:clrMapOvr>
    <a:masterClrMapping/>
  </p:clrMapOvr>
  <p:transition spd="med">
    <p:wipe dir="r"/>
  </p:transition>
</p:sldLayout>
</file>

<file path=ppt/slideLayouts/slideLayout78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955" tIns="179306" rIns="179306" bIns="179306"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539" tIns="59768" rIns="119539" bIns="59768"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834"/>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1746578483"/>
      </p:ext>
    </p:extLst>
  </p:cSld>
  <p:clrMapOvr>
    <a:masterClrMapping/>
  </p:clrMapOvr>
  <p:transition spd="med">
    <p:wipe dir="r"/>
  </p:transition>
</p:sldLayout>
</file>

<file path=ppt/slideLayouts/slideLayout78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092"/>
            <a:ext cx="2895600" cy="274637"/>
          </a:xfrm>
          <a:prstGeom prst="rect">
            <a:avLst/>
          </a:prstGeom>
        </p:spPr>
        <p:txBody>
          <a:bodyPr lIns="119539" tIns="59768" rIns="119539" bIns="59768"/>
          <a:lstStyle>
            <a:lvl1pPr eaLnBrk="1" hangingPunct="1">
              <a:defRPr>
                <a:solidFill>
                  <a:srgbClr val="444444"/>
                </a:solidFill>
                <a:latin typeface="Calibri" panose="020F050202020403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2632941564"/>
      </p:ext>
    </p:extLst>
  </p:cSld>
  <p:clrMapOvr>
    <a:masterClrMapping/>
  </p:clrMapOvr>
  <p:transition spd="slow">
    <p:fade/>
  </p:transition>
</p:sldLayout>
</file>

<file path=ppt/slideLayouts/slideLayout78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42"/>
            <a:ext cx="2895600" cy="274637"/>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2590622892"/>
      </p:ext>
    </p:extLst>
  </p:cSld>
  <p:clrMapOvr>
    <a:masterClrMapping/>
  </p:clrMapOvr>
  <p:transition spd="med">
    <p:wipe dir="r"/>
  </p:transition>
</p:sldLayout>
</file>

<file path=ppt/slideLayouts/slideLayout78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4215776734"/>
      </p:ext>
    </p:extLst>
  </p:cSld>
  <p:clrMapOvr>
    <a:masterClrMapping/>
  </p:clrMapOvr>
  <p:transition spd="med">
    <p:wipe dir="r"/>
  </p:transition>
</p:sldLayout>
</file>

<file path=ppt/slideLayouts/slideLayout78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1227617626"/>
      </p:ext>
    </p:extLst>
  </p:cSld>
  <p:clrMapOvr>
    <a:masterClrMapping/>
  </p:clrMapOvr>
  <p:transition spd="med">
    <p:wipe dir="r"/>
  </p:transition>
</p:sldLayout>
</file>

<file path=ppt/slideLayouts/slideLayout78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2350197621"/>
      </p:ext>
    </p:extLst>
  </p:cSld>
  <p:clrMapOvr>
    <a:masterClrMapping/>
  </p:clrMapOvr>
  <p:transition spd="med">
    <p:wipe dir="r"/>
  </p:transition>
</p:sldLayout>
</file>

<file path=ppt/slideLayouts/slideLayout78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9213" indent="-30266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3976647635"/>
      </p:ext>
    </p:extLst>
  </p:cSld>
  <p:clrMapOvr>
    <a:masterClrMapping/>
  </p:clrMapOvr>
  <p:transition spd="med">
    <p:wipe dir="r"/>
  </p:transition>
</p:sldLayout>
</file>

<file path=ppt/slideLayouts/slideLayout78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522" tIns="51072" rIns="101522" bIns="51072"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7842">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1305864072"/>
      </p:ext>
    </p:extLst>
  </p:cSld>
  <p:clrMapOvr>
    <a:masterClrMapping/>
  </p:clrMapOvr>
  <p:transition spd="med">
    <p:wipe dir="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997177839"/>
      </p:ext>
    </p:extLst>
  </p:cSld>
  <p:clrMapOvr>
    <a:masterClrMapping/>
  </p:clrMapOvr>
  <p:transition/>
</p:sldLayout>
</file>

<file path=ppt/slideLayouts/slideLayout79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522" tIns="51072" rIns="101522" bIns="51072" anchor="ctr"/>
          <a:lstStyle/>
          <a:p>
            <a:pPr algn="ctr" defTabSz="897842">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522" tIns="51072" rIns="101522" bIns="51072"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7842"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7842"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3936832201"/>
      </p:ext>
    </p:extLst>
  </p:cSld>
  <p:clrMapOvr>
    <a:masterClrMapping/>
  </p:clrMapOvr>
  <p:transition spd="med">
    <p:wipe dir="r"/>
  </p:transition>
</p:sldLayout>
</file>

<file path=ppt/slideLayouts/slideLayout79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04"/>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1348308788"/>
      </p:ext>
    </p:extLst>
  </p:cSld>
  <p:clrMapOvr>
    <a:masterClrMapping/>
  </p:clrMapOvr>
  <p:transition spd="med">
    <p:wipe dir="r"/>
  </p:transition>
</p:sldLayout>
</file>

<file path=ppt/slideLayouts/slideLayout79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pic>
        <p:nvPicPr>
          <p:cNvPr id="9"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266710" y="1947864"/>
            <a:ext cx="1398587"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38150" y="2009622"/>
            <a:ext cx="5962650" cy="755014"/>
          </a:xfrm>
        </p:spPr>
        <p:txBody>
          <a:bodyPr anchor="b"/>
          <a:lstStyle>
            <a:lvl1pPr algn="l">
              <a:lnSpc>
                <a:spcPts val="5330"/>
              </a:lnSpc>
              <a:defRPr sz="3700" b="0" i="0" smtClean="0">
                <a:solidFill>
                  <a:schemeClr val="accent1"/>
                </a:solidFill>
                <a:latin typeface="Museo For Dell" pitchFamily="2" charset="0"/>
                <a:ea typeface="Museo For Dell" pitchFamily="2" charset="0"/>
              </a:defRPr>
            </a:lvl1pPr>
          </a:lstStyle>
          <a:p>
            <a:r>
              <a:rPr lang="en-US" smtClean="0"/>
              <a:t>Click to edit Master title style</a:t>
            </a:r>
            <a:endParaRPr lang="en-US" dirty="0" smtClean="0"/>
          </a:p>
        </p:txBody>
      </p:sp>
      <p:sp>
        <p:nvSpPr>
          <p:cNvPr id="361477" name="Text Placeholder 12"/>
          <p:cNvSpPr>
            <a:spLocks noGrp="1"/>
          </p:cNvSpPr>
          <p:nvPr>
            <p:ph type="subTitle" idx="1"/>
          </p:nvPr>
        </p:nvSpPr>
        <p:spPr>
          <a:xfrm>
            <a:off x="438728" y="3124047"/>
            <a:ext cx="5953125" cy="600076"/>
          </a:xfrm>
          <a:noFill/>
          <a:ln w="9525">
            <a:noFill/>
            <a:miter lim="800000"/>
          </a:ln>
        </p:spPr>
        <p:txBody>
          <a:bodyPr>
            <a:normAutofit/>
          </a:bodyPr>
          <a:lstStyle>
            <a:lvl1pPr marL="0" indent="0" algn="l" rtl="0" eaLnBrk="1" fontAlgn="base" hangingPunct="1">
              <a:lnSpc>
                <a:spcPct val="90000"/>
              </a:lnSpc>
              <a:spcBef>
                <a:spcPts val="1600"/>
              </a:spcBef>
              <a:spcAft>
                <a:spcPts val="0"/>
              </a:spcAft>
              <a:buClr>
                <a:schemeClr val="accent1"/>
              </a:buClr>
              <a:buFont typeface="Wingdings" panose="05000000000000000000" pitchFamily="2" charset="2"/>
              <a:buNone/>
              <a:defRPr lang="en-US" sz="2700" b="0" i="0" dirty="0" smtClean="0">
                <a:solidFill>
                  <a:schemeClr val="bg2"/>
                </a:solidFill>
                <a:latin typeface="Museo Sans For Dell" pitchFamily="2" charset="0"/>
                <a:ea typeface="Museo Sans For Dell" pitchFamily="2" charset="0"/>
                <a:cs typeface="+mn-cs"/>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2765937732"/>
      </p:ext>
    </p:extLst>
  </p:cSld>
  <p:clrMapOvr>
    <a:masterClrMapping/>
  </p:clrMapOvr>
  <p:transition spd="med">
    <p:wipe dir="r"/>
  </p:transition>
</p:sldLayout>
</file>

<file path=ppt/slideLayouts/slideLayout793.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19"/>
          <p:cNvCxnSpPr>
            <a:cxnSpLocks noChangeShapeType="1"/>
          </p:cNvCxnSpPr>
          <p:nvPr/>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2" name="Title 1"/>
          <p:cNvSpPr>
            <a:spLocks noGrp="1"/>
          </p:cNvSpPr>
          <p:nvPr>
            <p:ph type="title"/>
          </p:nvPr>
        </p:nvSpPr>
        <p:spPr>
          <a:xfrm>
            <a:off x="425904" y="196281"/>
            <a:ext cx="8279946" cy="443198"/>
          </a:xfrm>
        </p:spPr>
        <p:txBody>
          <a:bodyPr>
            <a:spAutoFit/>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3" name="Content Placeholder 2"/>
          <p:cNvSpPr>
            <a:spLocks noGrp="1"/>
          </p:cNvSpPr>
          <p:nvPr>
            <p:ph sz="half" idx="1"/>
          </p:nvPr>
        </p:nvSpPr>
        <p:spPr>
          <a:xfrm>
            <a:off x="438711" y="931072"/>
            <a:ext cx="8267140" cy="3517106"/>
          </a:xfrm>
        </p:spPr>
        <p:txBody>
          <a:bodyPr>
            <a:normAutofit/>
          </a:bodyPr>
          <a:lstStyle>
            <a:lvl1pPr>
              <a:lnSpc>
                <a:spcPct val="100000"/>
              </a:lnSpc>
              <a:spcBef>
                <a:spcPts val="1600"/>
              </a:spcBef>
              <a:spcAft>
                <a:spcPts val="0"/>
              </a:spcAft>
              <a:defRPr sz="2400">
                <a:solidFill>
                  <a:schemeClr val="tx1"/>
                </a:solidFill>
                <a:latin typeface="Museo Sans For Dell" pitchFamily="2" charset="0"/>
              </a:defRPr>
            </a:lvl1pPr>
            <a:lvl2pPr>
              <a:lnSpc>
                <a:spcPct val="100000"/>
              </a:lnSpc>
              <a:spcBef>
                <a:spcPts val="400"/>
              </a:spcBef>
              <a:spcAft>
                <a:spcPts val="0"/>
              </a:spcAft>
              <a:buFont typeface="Museo Sans For Dell" pitchFamily="2" charset="0"/>
              <a:buChar char="–"/>
              <a:defRPr sz="2100">
                <a:solidFill>
                  <a:schemeClr val="tx1"/>
                </a:solidFill>
                <a:latin typeface="Museo Sans For Dell" pitchFamily="2" charset="0"/>
              </a:defRPr>
            </a:lvl2pPr>
            <a:lvl3pPr>
              <a:lnSpc>
                <a:spcPct val="100000"/>
              </a:lnSpc>
              <a:spcBef>
                <a:spcPts val="400"/>
              </a:spcBef>
              <a:spcAft>
                <a:spcPts val="0"/>
              </a:spcAft>
              <a:defRPr sz="1900">
                <a:solidFill>
                  <a:schemeClr val="tx1"/>
                </a:solidFill>
                <a:latin typeface="Museo Sans For Dell" pitchFamily="2" charset="0"/>
              </a:defRPr>
            </a:lvl3pPr>
            <a:lvl4pPr>
              <a:lnSpc>
                <a:spcPct val="100000"/>
              </a:lnSpc>
              <a:spcBef>
                <a:spcPts val="400"/>
              </a:spcBef>
              <a:spcAft>
                <a:spcPts val="0"/>
              </a:spcAft>
              <a:defRPr sz="1600" baseline="0">
                <a:solidFill>
                  <a:schemeClr val="tx1"/>
                </a:solidFill>
                <a:latin typeface="Museo Sans For Dell" pitchFamily="2" charset="0"/>
              </a:defRPr>
            </a:lvl4pPr>
            <a:lvl5pPr>
              <a:lnSpc>
                <a:spcPct val="100000"/>
              </a:lnSpc>
              <a:spcBef>
                <a:spcPts val="400"/>
              </a:spcBef>
              <a:spcAft>
                <a:spcPts val="0"/>
              </a:spcAft>
              <a:buClr>
                <a:schemeClr val="accent1"/>
              </a:buClr>
              <a:defRPr sz="15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Footer Placeholder 4"/>
          <p:cNvSpPr>
            <a:spLocks noGrp="1"/>
          </p:cNvSpPr>
          <p:nvPr>
            <p:ph type="ftr" sz="quarter" idx="10"/>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6" name="Slide Number Placeholder 5"/>
          <p:cNvSpPr>
            <a:spLocks noGrp="1"/>
          </p:cNvSpPr>
          <p:nvPr>
            <p:ph type="sldNum" sz="quarter" idx="11"/>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7D2B6DB0-807F-4486-9CB4-1FE332FA476C}" type="slidenum">
              <a:rPr lang="en-US"/>
              <a:pPr>
                <a:defRPr/>
              </a:pPr>
              <a:t>‹#›</a:t>
            </a:fld>
            <a:endParaRPr lang="en-US" dirty="0"/>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517175277"/>
      </p:ext>
    </p:extLst>
  </p:cSld>
  <p:clrMapOvr>
    <a:masterClrMapping/>
  </p:clrMapOvr>
  <p:transition spd="med">
    <p:wipe dir="r"/>
  </p:transition>
</p:sldLayout>
</file>

<file path=ppt/slideLayouts/slideLayout79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3"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
        <p:nvSpPr>
          <p:cNvPr id="4"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21" tIns="59759" rIns="119521" bIns="59759" anchor="ctr"/>
          <a:lstStyle/>
          <a:p>
            <a:pPr algn="ctr" defTabSz="897842">
              <a:defRPr/>
            </a:pPr>
            <a:endParaRPr lang="en-US" sz="3200" dirty="0">
              <a:solidFill>
                <a:srgbClr val="444444"/>
              </a:solidFill>
              <a:latin typeface="Trebuchet MS" panose="020B0603020202020204" pitchFamily="34" charset="0"/>
            </a:endParaRPr>
          </a:p>
        </p:txBody>
      </p:sp>
    </p:spTree>
    <p:extLst>
      <p:ext uri="{BB962C8B-B14F-4D97-AF65-F5344CB8AC3E}">
        <p14:creationId xmlns:p14="http://schemas.microsoft.com/office/powerpoint/2010/main" val="2534845769"/>
      </p:ext>
    </p:extLst>
  </p:cSld>
  <p:clrMapOvr>
    <a:masterClrMapping/>
  </p:clrMapOvr>
  <p:transition spd="med">
    <p:wipe dir="r"/>
  </p:transition>
</p:sldLayout>
</file>

<file path=ppt/slideLayouts/slideLayout79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70943"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1095"/>
            <a:ext cx="4023360" cy="3545681"/>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5" name="Title 1"/>
          <p:cNvSpPr>
            <a:spLocks noGrp="1"/>
          </p:cNvSpPr>
          <p:nvPr>
            <p:ph type="title"/>
          </p:nvPr>
        </p:nvSpPr>
        <p:spPr>
          <a:xfrm>
            <a:off x="425904" y="196343"/>
            <a:ext cx="8279946" cy="613453"/>
          </a:xfrm>
        </p:spPr>
        <p:txBody>
          <a:bodyPr>
            <a:noAutofit/>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D1DE98D-7DBE-46FD-9819-906BE2FDE116}" type="slidenum">
              <a:rPr lang="en-US"/>
              <a:pPr>
                <a:defRPr/>
              </a:pPr>
              <a:t>‹#›</a:t>
            </a:fld>
            <a:endParaRPr lang="en-US" dirty="0"/>
          </a:p>
        </p:txBody>
      </p:sp>
      <p:sp>
        <p:nvSpPr>
          <p:cNvPr id="7" name="Footer Placeholder 4"/>
          <p:cNvSpPr>
            <a:spLocks noGrp="1"/>
          </p:cNvSpPr>
          <p:nvPr>
            <p:ph type="ftr" sz="quarter" idx="13"/>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8" name="Date Placeholder 8"/>
          <p:cNvSpPr>
            <a:spLocks noGrp="1"/>
          </p:cNvSpPr>
          <p:nvPr>
            <p:ph type="dt" sz="half" idx="14"/>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848705871"/>
      </p:ext>
    </p:extLst>
  </p:cSld>
  <p:clrMapOvr>
    <a:masterClrMapping/>
  </p:clrMapOvr>
  <p:transition spd="med">
    <p:wipe dir="r"/>
  </p:transition>
</p:sldLayout>
</file>

<file path=ppt/slideLayouts/slideLayout79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10"/>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12" name="Content Placeholder 2"/>
          <p:cNvSpPr>
            <a:spLocks noGrp="1"/>
          </p:cNvSpPr>
          <p:nvPr>
            <p:ph sz="half" idx="10"/>
          </p:nvPr>
        </p:nvSpPr>
        <p:spPr>
          <a:xfrm>
            <a:off x="4653246" y="928509"/>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10" name="Content Placeholder 2"/>
          <p:cNvSpPr>
            <a:spLocks noGrp="1"/>
          </p:cNvSpPr>
          <p:nvPr>
            <p:ph sz="half" idx="11"/>
          </p:nvPr>
        </p:nvSpPr>
        <p:spPr>
          <a:xfrm>
            <a:off x="433839" y="934413"/>
            <a:ext cx="4023360" cy="2166125"/>
          </a:xfrm>
        </p:spPr>
        <p:txBody>
          <a:bodyPr>
            <a:normAutofit/>
          </a:bodyPr>
          <a:lstStyle>
            <a:lvl1pPr>
              <a:lnSpc>
                <a:spcPct val="100000"/>
              </a:lnSpc>
              <a:spcBef>
                <a:spcPts val="1600"/>
              </a:spcBef>
              <a:defRPr sz="2400" b="0">
                <a:solidFill>
                  <a:schemeClr val="tx1"/>
                </a:solidFill>
                <a:latin typeface="Museo Sans For Dell" pitchFamily="2" charset="0"/>
              </a:defRPr>
            </a:lvl1pPr>
            <a:lvl2pPr marL="751019" indent="-302668">
              <a:lnSpc>
                <a:spcPct val="100000"/>
              </a:lnSpc>
              <a:spcBef>
                <a:spcPts val="400"/>
              </a:spcBef>
              <a:defRPr sz="2100" b="0">
                <a:solidFill>
                  <a:schemeClr val="tx1"/>
                </a:solidFill>
                <a:latin typeface="Museo Sans For Dell" pitchFamily="2" charset="0"/>
              </a:defRPr>
            </a:lvl2pPr>
            <a:lvl3pPr>
              <a:lnSpc>
                <a:spcPct val="100000"/>
              </a:lnSpc>
              <a:spcBef>
                <a:spcPts val="400"/>
              </a:spcBef>
              <a:defRPr sz="1900" b="0">
                <a:solidFill>
                  <a:schemeClr val="tx1"/>
                </a:solidFill>
                <a:latin typeface="Museo Sans For Dell" pitchFamily="2" charset="0"/>
              </a:defRPr>
            </a:lvl3pPr>
            <a:lvl4pPr>
              <a:defRPr sz="2400" b="0">
                <a:solidFill>
                  <a:schemeClr val="bg2"/>
                </a:solidFill>
                <a:latin typeface="Museo Sans For Dell" pitchFamily="2" charset="0"/>
              </a:defRPr>
            </a:lvl4pPr>
            <a:lvl5pPr>
              <a:defRPr sz="2400" b="0">
                <a:solidFill>
                  <a:schemeClr val="bg2"/>
                </a:solidFill>
                <a:latin typeface="Museo Sans For Dell" pitchFamily="2" charset="0"/>
              </a:defRPr>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quarter" idx="12"/>
          </p:nvPr>
        </p:nvSpPr>
        <p:spPr>
          <a:xfrm>
            <a:off x="434977" y="3203190"/>
            <a:ext cx="8262938" cy="1421200"/>
          </a:xfrm>
        </p:spPr>
        <p:txBody>
          <a:bodyPr>
            <a:normAutofit/>
          </a:bodyPr>
          <a:lstStyle>
            <a:lvl1pPr>
              <a:lnSpc>
                <a:spcPct val="100000"/>
              </a:lnSpc>
              <a:defRPr sz="2100"/>
            </a:lvl1pPr>
            <a:lvl2pPr>
              <a:lnSpc>
                <a:spcPct val="100000"/>
              </a:lnSpc>
              <a:defRPr sz="1900"/>
            </a:lvl2pPr>
            <a:lvl3pPr>
              <a:lnSpc>
                <a:spcPct val="100000"/>
              </a:lnSpc>
              <a:defRPr sz="1500"/>
            </a:lvl3pPr>
            <a:lvl4pPr>
              <a:lnSpc>
                <a:spcPct val="100000"/>
              </a:lnSpc>
              <a:defRPr sz="1500"/>
            </a:lvl4pPr>
            <a:lvl5pPr>
              <a:defRPr sz="21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5" name="Title 1"/>
          <p:cNvSpPr>
            <a:spLocks noGrp="1"/>
          </p:cNvSpPr>
          <p:nvPr>
            <p:ph type="title"/>
          </p:nvPr>
        </p:nvSpPr>
        <p:spPr>
          <a:xfrm>
            <a:off x="425904" y="196173"/>
            <a:ext cx="8239126" cy="640170"/>
          </a:xfrm>
        </p:spPr>
        <p:txBody>
          <a:bodyPr/>
          <a:lstStyle>
            <a:lvl1pPr>
              <a:lnSpc>
                <a:spcPct val="90000"/>
              </a:lnSpc>
              <a:defRPr sz="3200" b="0">
                <a:solidFill>
                  <a:schemeClr val="accent1"/>
                </a:solidFill>
                <a:latin typeface="Museo For Dell" pitchFamily="2" charset="0"/>
              </a:defRPr>
            </a:lvl1pPr>
          </a:lstStyle>
          <a:p>
            <a:r>
              <a:rPr lang="zh-TW" altLang="en-US" smtClean="0"/>
              <a:t>按一下以編輯母片標題樣式</a:t>
            </a:r>
            <a:endParaRPr lang="en-US" dirty="0"/>
          </a:p>
        </p:txBody>
      </p:sp>
      <p:sp>
        <p:nvSpPr>
          <p:cNvPr id="7" name="Slide Number Placeholder 5"/>
          <p:cNvSpPr>
            <a:spLocks noGrp="1"/>
          </p:cNvSpPr>
          <p:nvPr>
            <p:ph type="sldNum" sz="quarter" idx="13"/>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639F51A1-9FEC-46F0-BC78-2B7A80F96BE7}" type="slidenum">
              <a:rPr lang="en-US"/>
              <a:pPr>
                <a:defRPr/>
              </a:pPr>
              <a:t>‹#›</a:t>
            </a:fld>
            <a:endParaRPr lang="en-US" dirty="0"/>
          </a:p>
        </p:txBody>
      </p:sp>
      <p:sp>
        <p:nvSpPr>
          <p:cNvPr id="8" name="Footer Placeholder 4"/>
          <p:cNvSpPr>
            <a:spLocks noGrp="1"/>
          </p:cNvSpPr>
          <p:nvPr>
            <p:ph type="ftr" sz="quarter" idx="14"/>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9" name="Date Placeholder 8"/>
          <p:cNvSpPr>
            <a:spLocks noGrp="1"/>
          </p:cNvSpPr>
          <p:nvPr>
            <p:ph type="dt" sz="half" idx="15"/>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405567284"/>
      </p:ext>
    </p:extLst>
  </p:cSld>
  <p:clrMapOvr>
    <a:masterClrMapping/>
  </p:clrMapOvr>
  <p:transition spd="med">
    <p:wipe dir="r"/>
  </p:transition>
</p:sldLayout>
</file>

<file path=ppt/slideLayouts/slideLayout79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7"/>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4" name="TextBox 1"/>
          <p:cNvSpPr txBox="1">
            <a:spLocks noChangeArrowheads="1"/>
          </p:cNvSpPr>
          <p:nvPr userDrawn="1"/>
        </p:nvSpPr>
        <p:spPr bwMode="auto">
          <a:xfrm>
            <a:off x="1411288" y="1323975"/>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19539" tIns="59768" rIns="119539" bIns="59768"/>
          <a:lstStyle/>
          <a:p>
            <a:pPr defTabSz="897842">
              <a:spcBef>
                <a:spcPts val="800"/>
              </a:spcBef>
              <a:buClr>
                <a:srgbClr val="0085C3"/>
              </a:buClr>
            </a:pPr>
            <a:endParaRPr lang="en-US" altLang="zh-TW" sz="2700">
              <a:solidFill>
                <a:srgbClr val="444444"/>
              </a:solidFill>
              <a:latin typeface="Museo Sans For Dell"/>
              <a:ea typeface="SimSun" panose="02010600030101010101" pitchFamily="2" charset="-122"/>
            </a:endParaRPr>
          </a:p>
        </p:txBody>
      </p:sp>
      <p:sp>
        <p:nvSpPr>
          <p:cNvPr id="10" name="Title 1"/>
          <p:cNvSpPr>
            <a:spLocks noGrp="1"/>
          </p:cNvSpPr>
          <p:nvPr>
            <p:ph type="title"/>
          </p:nvPr>
        </p:nvSpPr>
        <p:spPr>
          <a:xfrm>
            <a:off x="425904" y="196176"/>
            <a:ext cx="8239126" cy="332399"/>
          </a:xfrm>
        </p:spPr>
        <p:txBody>
          <a:bodyPr/>
          <a:lstStyle>
            <a:lvl1pPr>
              <a:lnSpc>
                <a:spcPct val="90000"/>
              </a:lnSpc>
              <a:defRPr sz="3200" b="0">
                <a:solidFill>
                  <a:schemeClr val="accent1"/>
                </a:solidFill>
                <a:latin typeface="Museo For Dell" pitchFamily="2" charset="0"/>
              </a:defRPr>
            </a:lvl1pPr>
          </a:lstStyle>
          <a:p>
            <a:r>
              <a:rPr lang="en-US" smtClean="0"/>
              <a:t>Click to edit Master title style</a:t>
            </a:r>
            <a:endParaRPr lang="en-US" dirty="0"/>
          </a:p>
        </p:txBody>
      </p:sp>
      <p:sp>
        <p:nvSpPr>
          <p:cNvPr id="5" name="Slide Number Placeholder 5"/>
          <p:cNvSpPr>
            <a:spLocks noGrp="1"/>
          </p:cNvSpPr>
          <p:nvPr>
            <p:ph type="sldNum" sz="quarter" idx="10"/>
          </p:nvPr>
        </p:nvSpPr>
        <p:spPr>
          <a:xfrm>
            <a:off x="433389" y="4824413"/>
            <a:ext cx="260350" cy="114300"/>
          </a:xfrm>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C2F8F467-7015-4054-ADD7-36CD0EA9FC19}" type="slidenum">
              <a:rPr lang="en-US"/>
              <a:pPr>
                <a:defRPr/>
              </a:pPr>
              <a:t>‹#›</a:t>
            </a:fld>
            <a:endParaRPr lang="en-US" dirty="0"/>
          </a:p>
        </p:txBody>
      </p:sp>
      <p:sp>
        <p:nvSpPr>
          <p:cNvPr id="6"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7"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1392102302"/>
      </p:ext>
    </p:extLst>
  </p:cSld>
  <p:clrMapOvr>
    <a:masterClrMapping/>
  </p:clrMapOvr>
  <p:transition spd="med">
    <p:wipe dir="r"/>
  </p:transition>
</p:sldLayout>
</file>

<file path=ppt/slideLayouts/slideLayout79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7ADE680-B59D-4FC0-81B5-B5E734862843}"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3736394754"/>
      </p:ext>
    </p:extLst>
  </p:cSld>
  <p:clrMapOvr>
    <a:masterClrMapping/>
  </p:clrMapOvr>
  <p:transition spd="med">
    <p:wipe dir="r"/>
  </p:transition>
</p:sldLayout>
</file>

<file path=ppt/slideLayouts/slideLayout799.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cxnSp>
        <p:nvCxnSpPr>
          <p:cNvPr id="2" name="Straight Connector 6"/>
          <p:cNvCxnSpPr>
            <a:cxnSpLocks noChangeShapeType="1"/>
          </p:cNvCxnSpPr>
          <p:nvPr userDrawn="1"/>
        </p:nvCxnSpPr>
        <p:spPr bwMode="auto">
          <a:xfrm>
            <a:off x="436655" y="4629150"/>
            <a:ext cx="8262937" cy="0"/>
          </a:xfrm>
          <a:prstGeom prst="line">
            <a:avLst/>
          </a:prstGeom>
          <a:noFill/>
          <a:ln w="9525">
            <a:solidFill>
              <a:srgbClr val="AAAAAA"/>
            </a:solidFill>
            <a:round/>
          </a:ln>
          <a:extLst>
            <a:ext uri="{909E8E84-426E-40DD-AFC4-6F175D3DCCD1}">
              <a14:hiddenFill xmlns:a14="http://schemas.microsoft.com/office/drawing/2010/main">
                <a:noFill/>
              </a14:hiddenFill>
            </a:ext>
          </a:extLst>
        </p:spPr>
      </p:cxn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5B835FEF-A4E3-4EB6-8119-9339417AA9EA}"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252825346"/>
      </p:ext>
    </p:extLst>
  </p:cSld>
  <p:clrMapOvr>
    <a:masterClrMapping/>
  </p:clrMapOvr>
  <p:transition spd="med">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481" y="1277943"/>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43"/>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52005234"/>
      </p:ext>
    </p:extLst>
  </p:cSld>
  <p:clrMapOvr>
    <a:masterClrMapping/>
  </p:clrMapOvr>
  <p:transition spd="med">
    <p:wipe dir="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13"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975592746"/>
      </p:ext>
    </p:extLst>
  </p:cSld>
  <p:clrMapOvr>
    <a:masterClrMapping/>
  </p:clrMapOvr>
  <p:transition spd="med">
    <p:wipe dir="r"/>
  </p:transition>
</p:sldLayout>
</file>

<file path=ppt/slideLayouts/slideLayout80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27432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98562" tIns="298562" rIns="298562" bIns="298562">
            <a:normAutofit/>
          </a:bodyPr>
          <a:lstStyle>
            <a:lvl1pPr>
              <a:defRPr sz="3700" b="0">
                <a:solidFill>
                  <a:schemeClr val="tx2"/>
                </a:solidFill>
                <a:latin typeface="Museo For Dell" pitchFamily="2" charset="0"/>
              </a:defRPr>
            </a:lvl1pPr>
          </a:lstStyle>
          <a:p>
            <a:r>
              <a:rPr lang="zh-TW" altLang="en-US" smtClean="0"/>
              <a:t>按一下以編輯母片標題樣式</a:t>
            </a:r>
            <a:endParaRPr lang="en-US" dirty="0"/>
          </a:p>
        </p:txBody>
      </p:sp>
      <p:sp>
        <p:nvSpPr>
          <p:cNvPr id="3" name="Slide Number Placeholder 5"/>
          <p:cNvSpPr>
            <a:spLocks noGrp="1"/>
          </p:cNvSpPr>
          <p:nvPr>
            <p:ph type="sldNum" sz="quarter" idx="10"/>
          </p:nvPr>
        </p:nvSpPr>
        <p:spPr/>
        <p:txBody>
          <a:bodyPr rIns="119521"/>
          <a:lstStyle>
            <a:lvl1pPr algn="l" eaLnBrk="0" hangingPunct="0">
              <a:defRPr sz="1200">
                <a:solidFill>
                  <a:srgbClr val="000000">
                    <a:lumMod val="60000"/>
                    <a:lumOff val="40000"/>
                  </a:srgbClr>
                </a:solidFill>
                <a:latin typeface="Museo Sans For Dell" pitchFamily="2" charset="0"/>
                <a:ea typeface="SimSun" panose="02010600030101010101" pitchFamily="2" charset="-122"/>
              </a:defRPr>
            </a:lvl1pPr>
          </a:lstStyle>
          <a:p>
            <a:pPr>
              <a:defRPr/>
            </a:pPr>
            <a:fld id="{B8CB498C-E93D-4E2B-AFEF-55B2C142D845}" type="slidenum">
              <a:rPr lang="en-US"/>
              <a:pPr>
                <a:defRPr/>
              </a:pPr>
              <a:t>‹#›</a:t>
            </a:fld>
            <a:endParaRPr lang="en-US" dirty="0"/>
          </a:p>
        </p:txBody>
      </p:sp>
      <p:sp>
        <p:nvSpPr>
          <p:cNvPr id="4" name="Footer Placeholder 4"/>
          <p:cNvSpPr>
            <a:spLocks noGrp="1"/>
          </p:cNvSpPr>
          <p:nvPr>
            <p:ph type="ftr" sz="quarter" idx="11"/>
          </p:nvPr>
        </p:nvSpPr>
        <p:spPr>
          <a:xfrm>
            <a:off x="742950" y="4821238"/>
            <a:ext cx="1885950" cy="114300"/>
          </a:xfrm>
          <a:prstGeom prst="rect">
            <a:avLst/>
          </a:prstGeom>
        </p:spPr>
        <p:txBody>
          <a:bodyPr vert="horz" lIns="0" tIns="0" rIns="119521" bIns="0" rtlCol="0" anchor="ctr"/>
          <a:lstStyle>
            <a:lvl1pPr algn="l" eaLnBrk="1" hangingPunct="1">
              <a:defRPr sz="1300">
                <a:solidFill>
                  <a:srgbClr val="000000">
                    <a:lumMod val="60000"/>
                    <a:lumOff val="40000"/>
                  </a:srgbClr>
                </a:solidFill>
                <a:latin typeface="Museo Sans For Dell" pitchFamily="2" charset="0"/>
                <a:ea typeface="+mn-ea"/>
              </a:defRPr>
            </a:lvl1pPr>
          </a:lstStyle>
          <a:p>
            <a:pPr defTabSz="897842">
              <a:defRPr/>
            </a:pPr>
            <a:endParaRPr lang="en-US"/>
          </a:p>
        </p:txBody>
      </p:sp>
      <p:sp>
        <p:nvSpPr>
          <p:cNvPr id="5" name="Date Placeholder 8"/>
          <p:cNvSpPr>
            <a:spLocks noGrp="1"/>
          </p:cNvSpPr>
          <p:nvPr>
            <p:ph type="dt" sz="half" idx="12"/>
          </p:nvPr>
        </p:nvSpPr>
        <p:spPr>
          <a:xfrm>
            <a:off x="1901825" y="4819650"/>
            <a:ext cx="914400" cy="114300"/>
          </a:xfrm>
        </p:spPr>
        <p:txBody>
          <a:bodyPr/>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417573011"/>
      </p:ext>
    </p:extLst>
  </p:cSld>
  <p:clrMapOvr>
    <a:masterClrMapping/>
  </p:clrMapOvr>
  <p:transition spd="med">
    <p:wipe dir="r"/>
  </p:transition>
</p:sldLayout>
</file>

<file path=ppt/slideLayouts/slideLayout80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3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842">
              <a:defRPr/>
            </a:pPr>
            <a:r>
              <a:rPr lang="en-US" smtClean="0">
                <a:solidFill>
                  <a:srgbClr val="000000">
                    <a:lumMod val="60000"/>
                    <a:lumOff val="40000"/>
                  </a:srgbClr>
                </a:solidFill>
              </a:rPr>
              <a:t>Confidential</a:t>
            </a:r>
            <a:endParaRPr lang="en-US" dirty="0">
              <a:solidFill>
                <a:srgbClr val="000000">
                  <a:lumMod val="60000"/>
                  <a:lumOff val="40000"/>
                </a:srgbClr>
              </a:solidFill>
            </a:endParaRPr>
          </a:p>
        </p:txBody>
      </p:sp>
      <p:sp>
        <p:nvSpPr>
          <p:cNvPr id="6" name="Slide Number Placeholder 5"/>
          <p:cNvSpPr txBox="1"/>
          <p:nvPr userDrawn="1"/>
        </p:nvSpPr>
        <p:spPr>
          <a:xfrm>
            <a:off x="434976" y="4824413"/>
            <a:ext cx="260350" cy="114300"/>
          </a:xfrm>
          <a:prstGeom prst="rect">
            <a:avLst/>
          </a:prstGeom>
        </p:spPr>
        <p:txBody>
          <a:bodyPr lIns="0" tIns="0" rIns="11953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842">
              <a:defRPr/>
            </a:pPr>
            <a:fld id="{116A85C1-27ED-4431-8B7E-C187FA0F4681}" type="slidenum">
              <a:rPr lang="en-US" smtClean="0">
                <a:solidFill>
                  <a:srgbClr val="000000">
                    <a:lumMod val="60000"/>
                    <a:lumOff val="40000"/>
                  </a:srgbClr>
                </a:solidFill>
              </a:rPr>
              <a:pPr defTabSz="897842">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5" name="Content Placeholder 8"/>
          <p:cNvSpPr>
            <a:spLocks noGrp="1"/>
          </p:cNvSpPr>
          <p:nvPr>
            <p:ph sz="quarter" idx="12"/>
          </p:nvPr>
        </p:nvSpPr>
        <p:spPr>
          <a:xfrm>
            <a:off x="425918" y="971550"/>
            <a:ext cx="8239125" cy="1080000"/>
          </a:xfrm>
          <a:prstGeom prst="rect">
            <a:avLst/>
          </a:prstGeom>
        </p:spPr>
        <p:txBody>
          <a:bodyPr lIns="119525" tIns="59764" rIns="119525" bIns="59764"/>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smtClean="0"/>
              <a:t>Click to edit Master text styles</a:t>
            </a:r>
          </a:p>
          <a:p>
            <a:pPr lvl="1"/>
            <a:r>
              <a:rPr lang="en-US" dirty="0" smtClean="0"/>
              <a:t>Second level</a:t>
            </a:r>
          </a:p>
          <a:p>
            <a:pPr lvl="2"/>
            <a:r>
              <a:rPr lang="en-US" dirty="0" smtClean="0"/>
              <a:t>Third level</a:t>
            </a:r>
            <a:endParaRPr lang="en-US" dirty="0"/>
          </a:p>
        </p:txBody>
      </p:sp>
      <p:sp>
        <p:nvSpPr>
          <p:cNvPr id="7" name="Footer Placeholder 2"/>
          <p:cNvSpPr>
            <a:spLocks noGrp="1"/>
          </p:cNvSpPr>
          <p:nvPr>
            <p:ph type="ftr" sz="quarter" idx="13"/>
          </p:nvPr>
        </p:nvSpPr>
        <p:spPr>
          <a:xfrm>
            <a:off x="742950" y="4821238"/>
            <a:ext cx="1885950" cy="1143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842">
              <a:defRPr/>
            </a:pPr>
            <a:endParaRPr lang="en-US" sz="320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39" tIns="59768" rIns="119539" bIns="59768"/>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a:p>
        </p:txBody>
      </p:sp>
    </p:spTree>
    <p:extLst>
      <p:ext uri="{BB962C8B-B14F-4D97-AF65-F5344CB8AC3E}">
        <p14:creationId xmlns:p14="http://schemas.microsoft.com/office/powerpoint/2010/main" val="586065277"/>
      </p:ext>
    </p:extLst>
  </p:cSld>
  <p:clrMapOvr>
    <a:masterClrMapping/>
  </p:clrMapOvr>
  <p:transition spd="med">
    <p:wipe dir="r"/>
  </p:transition>
</p:sldLayout>
</file>

<file path=ppt/slideLayouts/slideLayout802.xml><?xml version="1.0" encoding="utf-8"?>
<p:sldLayout xmlns:a="http://schemas.openxmlformats.org/drawingml/2006/main" xmlns:r="http://schemas.openxmlformats.org/officeDocument/2006/relationships" xmlns:p="http://schemas.openxmlformats.org/presentationml/2006/main" showMasterSp="0">
  <p:cSld name="2_Title slide">
    <p:spTree>
      <p:nvGrpSpPr>
        <p:cNvPr id="1" name=""/>
        <p:cNvGrpSpPr/>
        <p:nvPr/>
      </p:nvGrpSpPr>
      <p:grpSpPr>
        <a:xfrm>
          <a:off x="0" y="0"/>
          <a:ext cx="0" cy="0"/>
          <a:chOff x="0" y="0"/>
          <a:chExt cx="0" cy="0"/>
        </a:xfrm>
      </p:grpSpPr>
      <p:sp>
        <p:nvSpPr>
          <p:cNvPr id="4" name="Freeform 13"/>
          <p:cNvSpPr/>
          <p:nvPr userDrawn="1"/>
        </p:nvSpPr>
        <p:spPr bwMode="auto">
          <a:xfrm>
            <a:off x="4122738" y="1157292"/>
            <a:ext cx="5021262" cy="3994150"/>
          </a:xfrm>
          <a:custGeom>
            <a:avLst/>
            <a:gdLst>
              <a:gd name="T0" fmla="*/ 5014122 w 5022056"/>
              <a:gd name="T1" fmla="*/ 0 h 3993356"/>
              <a:gd name="T2" fmla="*/ 5014122 w 5022056"/>
              <a:gd name="T3" fmla="*/ 4001302 h 3993356"/>
              <a:gd name="T4" fmla="*/ 0 w 5022056"/>
              <a:gd name="T5" fmla="*/ 4001302 h 3993356"/>
              <a:gd name="T6" fmla="*/ 5014122 w 5022056"/>
              <a:gd name="T7" fmla="*/ 0 h 39933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22056" h="3993356">
                <a:moveTo>
                  <a:pt x="5022056" y="0"/>
                </a:moveTo>
                <a:lnTo>
                  <a:pt x="5022056" y="3993356"/>
                </a:lnTo>
                <a:lnTo>
                  <a:pt x="0" y="3993356"/>
                </a:lnTo>
                <a:lnTo>
                  <a:pt x="5022056" y="0"/>
                </a:lnTo>
                <a:close/>
              </a:path>
            </a:pathLst>
          </a:custGeom>
          <a:solidFill>
            <a:srgbClr val="0085C3"/>
          </a:solidFill>
          <a:ln>
            <a:noFill/>
          </a:ln>
          <a:extLst>
            <a:ext uri="{91240B29-F687-4F45-9708-019B960494DF}">
              <a14:hiddenLine xmlns:a14="http://schemas.microsoft.com/office/drawing/2010/main" w="9525">
                <a:solidFill>
                  <a:srgbClr val="000000"/>
                </a:solidFill>
                <a:round/>
              </a14:hiddenLine>
            </a:ext>
          </a:extLst>
        </p:spPr>
        <p:txBody>
          <a:bodyPr lIns="238955" tIns="179306" rIns="179306" bIns="179306"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sp>
        <p:nvSpPr>
          <p:cNvPr id="5" name="Freeform 12"/>
          <p:cNvSpPr/>
          <p:nvPr userDrawn="1"/>
        </p:nvSpPr>
        <p:spPr bwMode="auto">
          <a:xfrm>
            <a:off x="4100514" y="1114427"/>
            <a:ext cx="5072062" cy="4037013"/>
          </a:xfrm>
          <a:custGeom>
            <a:avLst/>
            <a:gdLst>
              <a:gd name="T0" fmla="*/ 5043487 w 5072062"/>
              <a:gd name="T1" fmla="*/ 57260 h 4036219"/>
              <a:gd name="T2" fmla="*/ 0 w 5072062"/>
              <a:gd name="T3" fmla="*/ 4044165 h 4036219"/>
              <a:gd name="T4" fmla="*/ 5057775 w 5072062"/>
              <a:gd name="T5" fmla="*/ 4044165 h 4036219"/>
              <a:gd name="T6" fmla="*/ 5057775 w 5072062"/>
              <a:gd name="T7" fmla="*/ 0 h 4036219"/>
              <a:gd name="T8" fmla="*/ 5072062 w 5072062"/>
              <a:gd name="T9" fmla="*/ 744410 h 40362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072062" h="4036219">
                <a:moveTo>
                  <a:pt x="5043487" y="57150"/>
                </a:moveTo>
                <a:lnTo>
                  <a:pt x="0" y="4036219"/>
                </a:lnTo>
                <a:lnTo>
                  <a:pt x="5057775" y="4036219"/>
                </a:lnTo>
                <a:lnTo>
                  <a:pt x="5057775" y="0"/>
                </a:lnTo>
                <a:lnTo>
                  <a:pt x="5072062" y="7429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lIns="119539" tIns="59768" rIns="119539" bIns="59768" anchor="ctr"/>
          <a:lstStyle/>
          <a:p>
            <a:pPr defTabSz="897842" eaLnBrk="0" hangingPunct="0"/>
            <a:endParaRPr lang="zh-TW" altLang="en-US" sz="3200">
              <a:solidFill>
                <a:srgbClr val="444444"/>
              </a:solidFill>
              <a:latin typeface="Arial" panose="020B0604020202020204" pitchFamily="34" charset="0"/>
              <a:ea typeface="SimSun" panose="02010600030101010101" pitchFamily="2" charset="-122"/>
            </a:endParaRPr>
          </a:p>
        </p:txBody>
      </p:sp>
      <p:pic>
        <p:nvPicPr>
          <p:cNvPr id="6" name="Picture 9" descr="white"/>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7826375" y="3849693"/>
            <a:ext cx="102235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274325" y="274428"/>
            <a:ext cx="5200791" cy="1661993"/>
          </a:xfrm>
        </p:spPr>
        <p:txBody>
          <a:bodyPr>
            <a:normAutofit/>
          </a:bodyPr>
          <a:lstStyle>
            <a:lvl1pPr algn="l">
              <a:lnSpc>
                <a:spcPct val="100000"/>
              </a:lnSpc>
              <a:spcAft>
                <a:spcPts val="0"/>
              </a:spcAft>
              <a:defRPr sz="7200" b="0" i="0" smtClean="0">
                <a:solidFill>
                  <a:schemeClr val="bg1"/>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361477" name="Text Placeholder 12"/>
          <p:cNvSpPr>
            <a:spLocks noGrp="1"/>
          </p:cNvSpPr>
          <p:nvPr>
            <p:ph type="subTitle" idx="1"/>
          </p:nvPr>
        </p:nvSpPr>
        <p:spPr>
          <a:xfrm>
            <a:off x="274325" y="2252834"/>
            <a:ext cx="5200791" cy="373949"/>
          </a:xfrm>
        </p:spPr>
        <p:txBody>
          <a:bodyPr>
            <a:spAutoFit/>
          </a:bodyPr>
          <a:lstStyle>
            <a:lvl1pPr marL="0" indent="0" algn="l">
              <a:buFont typeface="Wingdings" panose="05000000000000000000" pitchFamily="2" charset="2"/>
              <a:buNone/>
              <a:defRPr sz="2700" b="0" i="0" smtClean="0">
                <a:solidFill>
                  <a:schemeClr val="bg2">
                    <a:lumMod val="65000"/>
                    <a:lumOff val="35000"/>
                  </a:schemeClr>
                </a:solidFill>
                <a:latin typeface="Museo Sans For Dell" pitchFamily="2" charset="0"/>
                <a:ea typeface="Museo Sans For Dell" pitchFamily="2" charset="0"/>
              </a:defRPr>
            </a:lvl1pPr>
          </a:lstStyle>
          <a:p>
            <a:r>
              <a:rPr lang="en-US" smtClean="0"/>
              <a:t>Click to edit Master subtitle style</a:t>
            </a:r>
            <a:endParaRPr lang="en-US" dirty="0" smtClean="0"/>
          </a:p>
        </p:txBody>
      </p:sp>
    </p:spTree>
    <p:extLst>
      <p:ext uri="{BB962C8B-B14F-4D97-AF65-F5344CB8AC3E}">
        <p14:creationId xmlns:p14="http://schemas.microsoft.com/office/powerpoint/2010/main" val="981136705"/>
      </p:ext>
    </p:extLst>
  </p:cSld>
  <p:clrMapOvr>
    <a:masterClrMapping/>
  </p:clrMapOvr>
  <p:transition spd="med">
    <p:wipe dir="r"/>
  </p:transition>
</p:sldLayout>
</file>

<file path=ppt/slideLayouts/slideLayout80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Footer Placeholder 2"/>
          <p:cNvSpPr>
            <a:spLocks noGrp="1"/>
          </p:cNvSpPr>
          <p:nvPr>
            <p:ph type="ftr" sz="quarter" idx="10"/>
          </p:nvPr>
        </p:nvSpPr>
        <p:spPr>
          <a:xfrm>
            <a:off x="152400" y="4787092"/>
            <a:ext cx="2895600" cy="274637"/>
          </a:xfrm>
          <a:prstGeom prst="rect">
            <a:avLst/>
          </a:prstGeom>
        </p:spPr>
        <p:txBody>
          <a:bodyPr lIns="119539" tIns="59768" rIns="119539" bIns="59768"/>
          <a:lstStyle>
            <a:lvl1pPr eaLnBrk="1" hangingPunct="1">
              <a:defRPr>
                <a:solidFill>
                  <a:srgbClr val="444444"/>
                </a:solidFill>
                <a:latin typeface="Calibri" panose="020F050202020403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3011059275"/>
      </p:ext>
    </p:extLst>
  </p:cSld>
  <p:clrMapOvr>
    <a:masterClrMapping/>
  </p:clrMapOvr>
  <p:transition spd="slow">
    <p:fade/>
  </p:transition>
</p:sldLayout>
</file>

<file path=ppt/slideLayouts/slideLayout804.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200154"/>
            <a:ext cx="8229600" cy="339447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占位符 3"/>
          <p:cNvSpPr>
            <a:spLocks noGrp="1"/>
          </p:cNvSpPr>
          <p:nvPr>
            <p:ph type="dt" sz="half" idx="10"/>
          </p:nvPr>
        </p:nvSpPr>
        <p:spPr/>
        <p:txBody>
          <a:bodyPr/>
          <a:lstStyle>
            <a:lvl1pPr eaLnBrk="0" hangingPunct="0">
              <a:defRPr/>
            </a:lvl1pPr>
          </a:lstStyle>
          <a:p>
            <a:pPr>
              <a:defRPr/>
            </a:pPr>
            <a:endParaRPr lang="zh-CN" altLang="en-US"/>
          </a:p>
        </p:txBody>
      </p:sp>
      <p:sp>
        <p:nvSpPr>
          <p:cNvPr id="5" name="页脚占位符 4"/>
          <p:cNvSpPr>
            <a:spLocks noGrp="1"/>
          </p:cNvSpPr>
          <p:nvPr>
            <p:ph type="ftr" sz="quarter" idx="11"/>
          </p:nvPr>
        </p:nvSpPr>
        <p:spPr>
          <a:xfrm>
            <a:off x="3124200" y="4768042"/>
            <a:ext cx="2895600" cy="274637"/>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zh-CN" altLang="en-US" sz="3200"/>
          </a:p>
        </p:txBody>
      </p:sp>
      <p:sp>
        <p:nvSpPr>
          <p:cNvPr id="6" name="灯片编号占位符 5"/>
          <p:cNvSpPr>
            <a:spLocks noGrp="1"/>
          </p:cNvSpPr>
          <p:nvPr>
            <p:ph type="sldNum" sz="quarter" idx="12"/>
          </p:nvPr>
        </p:nvSpPr>
        <p:spPr/>
        <p:txBody>
          <a:bodyPr/>
          <a:lstStyle>
            <a:lvl1pPr eaLnBrk="0" hangingPunct="0">
              <a:defRPr>
                <a:ea typeface="SimSun" panose="02010600030101010101" pitchFamily="2" charset="-122"/>
              </a:defRPr>
            </a:lvl1pPr>
          </a:lstStyle>
          <a:p>
            <a:pPr>
              <a:defRPr/>
            </a:pPr>
            <a:fld id="{918883F9-A21E-4D69-845F-10B57AF3CC8F}" type="slidenum">
              <a:rPr lang="zh-CN" altLang="en-US"/>
              <a:pPr>
                <a:defRPr/>
              </a:pPr>
              <a:t>‹#›</a:t>
            </a:fld>
            <a:endParaRPr lang="zh-CN" altLang="en-US"/>
          </a:p>
        </p:txBody>
      </p:sp>
    </p:spTree>
    <p:extLst>
      <p:ext uri="{BB962C8B-B14F-4D97-AF65-F5344CB8AC3E}">
        <p14:creationId xmlns:p14="http://schemas.microsoft.com/office/powerpoint/2010/main" val="662259423"/>
      </p:ext>
    </p:extLst>
  </p:cSld>
  <p:clrMapOvr>
    <a:masterClrMapping/>
  </p:clrMapOvr>
  <p:transition spd="med">
    <p:wipe dir="r"/>
  </p:transition>
</p:sldLayout>
</file>

<file path=ppt/slideLayouts/slideLayout805.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anose="02010600030101010101" pitchFamily="2" charset="-122"/>
              </a:defRPr>
            </a:lvl1pPr>
          </a:lstStyle>
          <a:p>
            <a:pPr>
              <a:defRPr/>
            </a:pPr>
            <a:fld id="{0C9F1198-C61D-48C6-883B-2CC947E0DB39}" type="slidenum">
              <a:rPr lang="en-US" altLang="zh-TW"/>
              <a:pPr>
                <a:defRPr/>
              </a:pPr>
              <a:t>‹#›</a:t>
            </a:fld>
            <a:endParaRPr lang="en-US" altLang="zh-TW"/>
          </a:p>
        </p:txBody>
      </p:sp>
      <p:sp>
        <p:nvSpPr>
          <p:cNvPr id="3" name="Rectangle 5"/>
          <p:cNvSpPr>
            <a:spLocks noGrp="1" noChangeArrowheads="1"/>
          </p:cNvSpPr>
          <p:nvPr>
            <p:ph type="ftr" sz="quarter" idx="11"/>
          </p:nvPr>
        </p:nvSpPr>
        <p:spPr>
          <a:xfrm>
            <a:off x="3779838" y="4786318"/>
            <a:ext cx="2895600" cy="215900"/>
          </a:xfrm>
          <a:prstGeom prst="rect">
            <a:avLst/>
          </a:prstGeom>
        </p:spPr>
        <p:txBody>
          <a:bodyPr lIns="119539" tIns="59768" rIns="119539" bIns="59768"/>
          <a:lstStyle>
            <a:lvl1pPr eaLnBrk="1" hangingPunct="1">
              <a:defRPr>
                <a:solidFill>
                  <a:srgbClr val="444444"/>
                </a:solidFill>
                <a:latin typeface="Arial" panose="020B0604020202020204" pitchFamily="34" charset="0"/>
                <a:ea typeface="+mn-ea"/>
              </a:defRPr>
            </a:lvl1pPr>
          </a:lstStyle>
          <a:p>
            <a:pPr defTabSz="897842">
              <a:defRPr/>
            </a:pPr>
            <a:endParaRPr lang="en-US" altLang="zh-TW" sz="3200"/>
          </a:p>
        </p:txBody>
      </p:sp>
    </p:spTree>
    <p:extLst>
      <p:ext uri="{BB962C8B-B14F-4D97-AF65-F5344CB8AC3E}">
        <p14:creationId xmlns:p14="http://schemas.microsoft.com/office/powerpoint/2010/main" val="2964742428"/>
      </p:ext>
    </p:extLst>
  </p:cSld>
  <p:clrMapOvr>
    <a:masterClrMapping/>
  </p:clrMapOvr>
  <p:transition spd="med">
    <p:wipe dir="r"/>
  </p:transition>
</p:sldLayout>
</file>

<file path=ppt/slideLayouts/slideLayout806.xml><?xml version="1.0" encoding="utf-8"?>
<p:sldLayout xmlns:a="http://schemas.openxmlformats.org/drawingml/2006/main" xmlns:r="http://schemas.openxmlformats.org/officeDocument/2006/relationships" xmlns:p="http://schemas.openxmlformats.org/presentationml/2006/main" showMasterSp="0">
  <p:cSld name="Diapositive de titre">
    <p:spTree>
      <p:nvGrpSpPr>
        <p:cNvPr id="1" name=""/>
        <p:cNvGrpSpPr/>
        <p:nvPr/>
      </p:nvGrpSpPr>
      <p:grpSpPr>
        <a:xfrm>
          <a:off x="0" y="0"/>
          <a:ext cx="0" cy="0"/>
          <a:chOff x="0" y="0"/>
          <a:chExt cx="0" cy="0"/>
        </a:xfrm>
      </p:grpSpPr>
      <p:cxnSp>
        <p:nvCxnSpPr>
          <p:cNvPr id="4" name="Straight Connector 7"/>
          <p:cNvCxnSpPr/>
          <p:nvPr/>
        </p:nvCxnSpPr>
        <p:spPr>
          <a:xfrm>
            <a:off x="447675" y="1335088"/>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8"/>
          <p:cNvCxnSpPr/>
          <p:nvPr/>
        </p:nvCxnSpPr>
        <p:spPr>
          <a:xfrm>
            <a:off x="447675" y="3808413"/>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9"/>
          <p:cNvSpPr/>
          <p:nvPr/>
        </p:nvSpPr>
        <p:spPr bwMode="gray">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7" name="Rectangle 13"/>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sp>
        <p:nvSpPr>
          <p:cNvPr id="8" name="Rectangle 18"/>
          <p:cNvSpPr/>
          <p:nvPr/>
        </p:nvSpPr>
        <p:spPr bwMode="hidden">
          <a:xfrm>
            <a:off x="2"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19539" tIns="59768" rIns="119539" bIns="59768" anchor="ctr"/>
          <a:lstStyle/>
          <a:p>
            <a:pPr algn="ctr" defTabSz="897842">
              <a:defRPr/>
            </a:pPr>
            <a:endParaRPr lang="en-US" sz="3200">
              <a:solidFill>
                <a:srgbClr val="444444"/>
              </a:solidFill>
              <a:latin typeface="Trebuchet MS" panose="020B0603020202020204" pitchFamily="34" charset="0"/>
            </a:endParaRPr>
          </a:p>
        </p:txBody>
      </p:sp>
      <p:pic>
        <p:nvPicPr>
          <p:cNvPr id="9" name="Picture 10"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9138"/>
            <a:ext cx="1487487"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5330"/>
              </a:lnSpc>
              <a:defRPr sz="4800" b="0" i="0" smtClean="0">
                <a:solidFill>
                  <a:schemeClr val="accent1"/>
                </a:solidFill>
                <a:latin typeface="Museo For Dell" pitchFamily="2" charset="0"/>
                <a:ea typeface="Museo For Dell" pitchFamily="2" charset="0"/>
              </a:defRPr>
            </a:lvl1pPr>
          </a:lstStyle>
          <a:p>
            <a:r>
              <a:rPr lang="fr-FR" smtClean="0"/>
              <a:t>Modifiez le style du titre</a:t>
            </a:r>
            <a:endParaRPr lang="en-US" dirty="0" smtClean="0"/>
          </a:p>
        </p:txBody>
      </p:sp>
      <p:sp>
        <p:nvSpPr>
          <p:cNvPr id="361477" name="Text Placeholder 12"/>
          <p:cNvSpPr>
            <a:spLocks noGrp="1"/>
          </p:cNvSpPr>
          <p:nvPr>
            <p:ph type="subTitle" idx="1" hasCustomPrompt="1"/>
          </p:nvPr>
        </p:nvSpPr>
        <p:spPr>
          <a:xfrm>
            <a:off x="457202" y="3124047"/>
            <a:ext cx="5953125" cy="600076"/>
          </a:xfrm>
          <a:prstGeom prst="rect">
            <a:avLst/>
          </a:prstGeom>
        </p:spPr>
        <p:txBody>
          <a:bodyPr>
            <a:normAutofit/>
          </a:bodyPr>
          <a:lstStyle>
            <a:lvl1pPr marL="0" indent="0" algn="l">
              <a:buFont typeface="Wingdings" panose="05000000000000000000" pitchFamily="2" charset="2"/>
              <a:buNone/>
              <a:defRPr sz="2700" b="0" i="0" smtClean="0">
                <a:solidFill>
                  <a:schemeClr val="bg2"/>
                </a:solidFill>
                <a:latin typeface="Museo Sans For Dell" pitchFamily="2" charset="0"/>
                <a:ea typeface="Museo Sans For Dell" pitchFamily="2" charset="0"/>
              </a:defRPr>
            </a:lvl1pPr>
          </a:lstStyle>
          <a:p>
            <a:r>
              <a:rPr lang="fr-FR" smtClean="0"/>
              <a:t>Modifiez le style des sous-titres du masque</a:t>
            </a:r>
            <a:endParaRPr lang="en-US" dirty="0" smtClean="0"/>
          </a:p>
        </p:txBody>
      </p:sp>
    </p:spTree>
    <p:extLst>
      <p:ext uri="{BB962C8B-B14F-4D97-AF65-F5344CB8AC3E}">
        <p14:creationId xmlns:p14="http://schemas.microsoft.com/office/powerpoint/2010/main" val="3661225766"/>
      </p:ext>
    </p:extLst>
  </p:cSld>
  <p:clrMapOvr>
    <a:masterClrMapping/>
  </p:clrMapOvr>
  <p:transition spd="med">
    <p:wipe dir="r"/>
  </p:transition>
</p:sldLayout>
</file>

<file path=ppt/slideLayouts/slideLayout807.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p:nvPr>
        </p:nvSpPr>
        <p:spPr>
          <a:xfrm>
            <a:off x="274319" y="271886"/>
            <a:ext cx="7955280" cy="664797"/>
          </a:xfrm>
        </p:spPr>
        <p:txBody>
          <a:bodyPr/>
          <a:lstStyle>
            <a:lvl1pPr>
              <a:defRPr/>
            </a:lvl1pPr>
          </a:lstStyle>
          <a:p>
            <a:r>
              <a:rPr lang="zh-TW" altLang="en-US" smtClean="0"/>
              <a:t>按一下以編輯母片標題樣式</a:t>
            </a:r>
            <a:endParaRPr lang="en-US" dirty="0"/>
          </a:p>
        </p:txBody>
      </p:sp>
    </p:spTree>
    <p:extLst>
      <p:ext uri="{BB962C8B-B14F-4D97-AF65-F5344CB8AC3E}">
        <p14:creationId xmlns:p14="http://schemas.microsoft.com/office/powerpoint/2010/main" val="4063136914"/>
      </p:ext>
    </p:extLst>
  </p:cSld>
  <p:clrMapOvr>
    <a:masterClrMapping/>
  </p:clrMapOvr>
  <p:transition spd="med">
    <p:wipe dir="r"/>
  </p:transition>
</p:sldLayout>
</file>

<file path=ppt/slideLayouts/slideLayout808.xml><?xml version="1.0" encoding="utf-8"?>
<p:sldLayout xmlns:a="http://schemas.openxmlformats.org/drawingml/2006/main" xmlns:r="http://schemas.openxmlformats.org/officeDocument/2006/relationships" xmlns:p="http://schemas.openxmlformats.org/presentationml/2006/main" userDrawn="1">
  <p:cSld name="Content with subhea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319" y="1097280"/>
            <a:ext cx="7955280" cy="238842"/>
          </a:xfrm>
        </p:spPr>
        <p:txBody>
          <a:bodyPr/>
          <a:lstStyle>
            <a:lvl1pPr marL="0" indent="0">
              <a:buNone/>
              <a:defRPr b="1"/>
            </a:lvl1pPr>
          </a:lstStyle>
          <a:p>
            <a:pPr lvl="0"/>
            <a:r>
              <a:rPr lang="zh-TW" altLang="en-US" smtClean="0"/>
              <a:t>按一下以編輯母片文字樣式</a:t>
            </a:r>
          </a:p>
        </p:txBody>
      </p:sp>
      <p:sp>
        <p:nvSpPr>
          <p:cNvPr id="2" name="Title 1"/>
          <p:cNvSpPr>
            <a:spLocks noGrp="1"/>
          </p:cNvSpPr>
          <p:nvPr>
            <p:ph type="title"/>
          </p:nvPr>
        </p:nvSpPr>
        <p:spPr>
          <a:xfrm>
            <a:off x="274319" y="271885"/>
            <a:ext cx="7955280" cy="640080"/>
          </a:xfrm>
        </p:spPr>
        <p:txBody>
          <a:bodyPr>
            <a:normAutofit/>
          </a:bodyPr>
          <a:lstStyle>
            <a:lvl1pPr>
              <a:defRPr baseline="0"/>
            </a:lvl1pPr>
          </a:lstStyle>
          <a:p>
            <a:r>
              <a:rPr lang="zh-TW" altLang="en-US" smtClean="0"/>
              <a:t>按一下以編輯母片標題樣式</a:t>
            </a:r>
            <a:endParaRPr lang="en-US" dirty="0"/>
          </a:p>
        </p:txBody>
      </p:sp>
      <p:sp>
        <p:nvSpPr>
          <p:cNvPr id="6" name="Content Placeholder 2"/>
          <p:cNvSpPr>
            <a:spLocks noGrp="1"/>
          </p:cNvSpPr>
          <p:nvPr>
            <p:ph sz="half" idx="1"/>
          </p:nvPr>
        </p:nvSpPr>
        <p:spPr>
          <a:xfrm>
            <a:off x="295275" y="1554480"/>
            <a:ext cx="7955280" cy="3017520"/>
          </a:xfrm>
        </p:spPr>
        <p:txBody>
          <a:bodyPr>
            <a:normAutofit/>
          </a:bodyPr>
          <a:lstStyle>
            <a:lvl1pPr>
              <a:lnSpc>
                <a:spcPct val="100000"/>
              </a:lnSpc>
              <a:spcBef>
                <a:spcPts val="1600"/>
              </a:spcBef>
              <a:spcAft>
                <a:spcPts val="0"/>
              </a:spcAft>
              <a:buClr>
                <a:srgbClr val="AAAAAA"/>
              </a:buClr>
              <a:buFont typeface="Arial" panose="020B0604020202020204" pitchFamily="34" charset="0"/>
              <a:buChar char="•"/>
              <a:defRPr sz="1900">
                <a:solidFill>
                  <a:schemeClr val="bg2"/>
                </a:solidFill>
                <a:latin typeface="Museo Sans For Dell" pitchFamily="2" charset="0"/>
              </a:defRPr>
            </a:lvl1pPr>
            <a:lvl2pPr marL="749213" indent="-302668">
              <a:lnSpc>
                <a:spcPct val="100000"/>
              </a:lnSpc>
              <a:spcBef>
                <a:spcPts val="400"/>
              </a:spcBef>
              <a:spcAft>
                <a:spcPts val="0"/>
              </a:spcAft>
              <a:buClr>
                <a:srgbClr val="AAAAAA"/>
              </a:buClr>
              <a:buFont typeface="Museo Sans For Dell" pitchFamily="2" charset="0"/>
              <a:buChar char="–"/>
              <a:defRPr sz="1600">
                <a:solidFill>
                  <a:schemeClr val="bg2"/>
                </a:solidFill>
                <a:latin typeface="Museo Sans For Dell" pitchFamily="2" charset="0"/>
              </a:defRPr>
            </a:lvl2pPr>
            <a:lvl3pPr>
              <a:lnSpc>
                <a:spcPct val="100000"/>
              </a:lnSpc>
              <a:spcBef>
                <a:spcPts val="400"/>
              </a:spcBef>
              <a:spcAft>
                <a:spcPts val="0"/>
              </a:spcAft>
              <a:buClr>
                <a:srgbClr val="AAAAAA"/>
              </a:buClr>
              <a:defRPr sz="1300">
                <a:solidFill>
                  <a:schemeClr val="bg2"/>
                </a:solidFill>
                <a:latin typeface="Museo Sans For Dell" pitchFamily="2" charset="0"/>
              </a:defRPr>
            </a:lvl3pPr>
            <a:lvl4pPr>
              <a:spcBef>
                <a:spcPts val="400"/>
              </a:spcBef>
              <a:spcAft>
                <a:spcPts val="0"/>
              </a:spcAft>
              <a:buClr>
                <a:srgbClr val="AAAAAA"/>
              </a:buClr>
              <a:defRPr sz="1900" baseline="0">
                <a:solidFill>
                  <a:schemeClr val="tx1"/>
                </a:solidFill>
                <a:latin typeface="Museo Sans For Dell" pitchFamily="2" charset="0"/>
              </a:defRPr>
            </a:lvl4pPr>
            <a:lvl5pPr>
              <a:spcBef>
                <a:spcPts val="400"/>
              </a:spcBef>
              <a:spcAft>
                <a:spcPts val="0"/>
              </a:spcAft>
              <a:buClr>
                <a:srgbClr val="AAAAAA"/>
              </a:buClr>
              <a:defRPr sz="1600">
                <a:solidFill>
                  <a:schemeClr val="tx1"/>
                </a:solidFill>
                <a:latin typeface="Museo Sans For Dell" pitchFamily="2" charset="0"/>
              </a:defRPr>
            </a:lvl5pPr>
            <a:lvl6pPr>
              <a:defRPr sz="2400"/>
            </a:lvl6pPr>
            <a:lvl7pPr>
              <a:defRPr sz="2400"/>
            </a:lvl7pPr>
            <a:lvl8pPr>
              <a:defRPr sz="2400"/>
            </a:lvl8pPr>
            <a:lvl9pPr>
              <a:defRPr sz="2400"/>
            </a:lvl9pPr>
          </a:lstStyle>
          <a:p>
            <a:pPr lvl="0"/>
            <a:r>
              <a:rPr lang="zh-TW" altLang="en-US" smtClean="0"/>
              <a:t>按一下以編輯母片文字樣式</a:t>
            </a:r>
          </a:p>
          <a:p>
            <a:pPr lvl="1"/>
            <a:r>
              <a:rPr lang="zh-TW" altLang="en-US" smtClean="0"/>
              <a:t>第二層</a:t>
            </a:r>
          </a:p>
          <a:p>
            <a:pPr lvl="2"/>
            <a:r>
              <a:rPr lang="zh-TW" altLang="en-US" smtClean="0"/>
              <a:t>第三層</a:t>
            </a:r>
          </a:p>
        </p:txBody>
      </p:sp>
    </p:spTree>
    <p:extLst>
      <p:ext uri="{BB962C8B-B14F-4D97-AF65-F5344CB8AC3E}">
        <p14:creationId xmlns:p14="http://schemas.microsoft.com/office/powerpoint/2010/main" val="988603618"/>
      </p:ext>
    </p:extLst>
  </p:cSld>
  <p:clrMapOvr>
    <a:masterClrMapping/>
  </p:clrMapOvr>
  <p:transition spd="med">
    <p:wipe dir="r"/>
  </p:transition>
</p:sldLayout>
</file>

<file path=ppt/slideLayouts/slideLayout809.xml><?xml version="1.0" encoding="utf-8"?>
<p:sldLayout xmlns:a="http://schemas.openxmlformats.org/drawingml/2006/main" xmlns:r="http://schemas.openxmlformats.org/officeDocument/2006/relationships" xmlns:p="http://schemas.openxmlformats.org/presentationml/2006/main" type="twoObjOverTx">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114300"/>
            <a:ext cx="8229600" cy="342900"/>
          </a:xfrm>
          <a:prstGeom prst="rect">
            <a:avLst/>
          </a:prstGeo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14400"/>
            <a:ext cx="41148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381000" y="2800350"/>
            <a:ext cx="8382000" cy="177165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9"/>
          <p:cNvSpPr>
            <a:spLocks noGrp="1" noChangeArrowheads="1"/>
          </p:cNvSpPr>
          <p:nvPr>
            <p:ph type="dt" sz="half" idx="10"/>
          </p:nvPr>
        </p:nvSpPr>
        <p:spPr>
          <a:xfrm>
            <a:off x="1828857" y="4821238"/>
            <a:ext cx="1395413" cy="114300"/>
          </a:xfrm>
        </p:spPr>
        <p:txBody>
          <a:bodyPr/>
          <a:lstStyle>
            <a:lvl1pPr eaLnBrk="0" hangingPunct="0">
              <a:defRPr>
                <a:solidFill>
                  <a:srgbClr val="000000">
                    <a:lumMod val="60000"/>
                    <a:lumOff val="40000"/>
                  </a:srgbClr>
                </a:solidFill>
                <a:latin typeface="Arial" panose="020B0604020202020204" pitchFamily="34" charset="0"/>
                <a:ea typeface="+mn-ea"/>
              </a:defRPr>
            </a:lvl1pPr>
          </a:lstStyle>
          <a:p>
            <a:pPr>
              <a:defRPr/>
            </a:pPr>
            <a:endParaRPr altLang="zh-TW"/>
          </a:p>
        </p:txBody>
      </p:sp>
      <p:sp>
        <p:nvSpPr>
          <p:cNvPr id="7" name="Footer Placeholder 6"/>
          <p:cNvSpPr>
            <a:spLocks noGrp="1" noChangeArrowheads="1"/>
          </p:cNvSpPr>
          <p:nvPr>
            <p:ph type="ftr" sz="quarter" idx="11"/>
          </p:nvPr>
        </p:nvSpPr>
        <p:spPr>
          <a:xfrm>
            <a:off x="742950" y="4821238"/>
            <a:ext cx="1885950" cy="114300"/>
          </a:xfrm>
          <a:prstGeom prst="rect">
            <a:avLst/>
          </a:prstGeom>
        </p:spPr>
        <p:txBody>
          <a:bodyPr wrap="square" lIns="101522" tIns="51072" rIns="101522" bIns="51072" numCol="1" anchorCtr="0" compatLnSpc="1"/>
          <a:lstStyle>
            <a:lvl1pPr eaLnBrk="1" hangingPunct="1">
              <a:defRPr>
                <a:solidFill>
                  <a:srgbClr val="666666"/>
                </a:solidFill>
                <a:latin typeface="Arial" panose="020B0604020202020204" pitchFamily="34" charset="0"/>
                <a:ea typeface="新細明體" panose="02020500000000000000" pitchFamily="18" charset="-120"/>
              </a:defRPr>
            </a:lvl1pPr>
          </a:lstStyle>
          <a:p>
            <a:pPr defTabSz="897842">
              <a:defRPr/>
            </a:pPr>
            <a:endParaRPr lang="en-US" altLang="zh-TW" sz="3200"/>
          </a:p>
        </p:txBody>
      </p:sp>
      <p:sp>
        <p:nvSpPr>
          <p:cNvPr id="8" name="Slide Number Placeholder 7"/>
          <p:cNvSpPr>
            <a:spLocks noGrp="1" noChangeArrowheads="1"/>
          </p:cNvSpPr>
          <p:nvPr>
            <p:ph type="sldNum" sz="quarter" idx="12"/>
          </p:nvPr>
        </p:nvSpPr>
        <p:spPr>
          <a:xfrm>
            <a:off x="434976" y="4822825"/>
            <a:ext cx="260350" cy="114300"/>
          </a:xfrm>
        </p:spPr>
        <p:txBody>
          <a:bodyPr/>
          <a:lstStyle>
            <a:lvl1pPr eaLnBrk="0" hangingPunct="0">
              <a:defRPr>
                <a:latin typeface="Arial" panose="020B0604020202020204" pitchFamily="34" charset="0"/>
                <a:ea typeface="新細明體" panose="02020500000000000000" pitchFamily="18" charset="-120"/>
              </a:defRPr>
            </a:lvl1pPr>
          </a:lstStyle>
          <a:p>
            <a:pPr>
              <a:defRPr/>
            </a:pPr>
            <a:fld id="{EF145082-27BA-47C1-891E-8EDE577B120B}" type="slidenum">
              <a:rPr lang="zh-TW" altLang="en-US"/>
              <a:pPr>
                <a:defRPr/>
              </a:pPr>
              <a:t>‹#›</a:t>
            </a:fld>
            <a:endParaRPr lang="en-US" altLang="zh-TW"/>
          </a:p>
        </p:txBody>
      </p:sp>
    </p:spTree>
    <p:extLst>
      <p:ext uri="{BB962C8B-B14F-4D97-AF65-F5344CB8AC3E}">
        <p14:creationId xmlns:p14="http://schemas.microsoft.com/office/powerpoint/2010/main" val="981135089"/>
      </p:ext>
    </p:extLst>
  </p:cSld>
  <p:clrMapOvr>
    <a:masterClrMapping/>
  </p:clrMapOvr>
  <p:transition spd="med">
    <p:wipe dir="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222646670"/>
      </p:ext>
    </p:extLst>
  </p:cSld>
  <p:clrMapOvr>
    <a:masterClrMapping/>
  </p:clrMapOvr>
  <p:transition spd="med">
    <p:wipe dir="r"/>
  </p:transition>
</p:sldLayout>
</file>

<file path=ppt/slideLayouts/slideLayout810.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sp>
        <p:nvSpPr>
          <p:cNvPr id="2" name="직사각형 9"/>
          <p:cNvSpPr/>
          <p:nvPr userDrawn="1"/>
        </p:nvSpPr>
        <p:spPr>
          <a:xfrm>
            <a:off x="0" y="0"/>
            <a:ext cx="9144000" cy="541338"/>
          </a:xfrm>
          <a:prstGeom prst="rect">
            <a:avLst/>
          </a:prstGeom>
          <a:solidFill>
            <a:srgbClr val="0E64CC"/>
          </a:solidFill>
          <a:ln>
            <a:noFill/>
          </a:ln>
        </p:spPr>
        <p:style>
          <a:lnRef idx="2">
            <a:schemeClr val="accent1">
              <a:shade val="50000"/>
            </a:schemeClr>
          </a:lnRef>
          <a:fillRef idx="1">
            <a:schemeClr val="accent1"/>
          </a:fillRef>
          <a:effectRef idx="0">
            <a:schemeClr val="accent1"/>
          </a:effectRef>
          <a:fontRef idx="minor">
            <a:schemeClr val="lt1"/>
          </a:fontRef>
        </p:style>
        <p:txBody>
          <a:bodyPr lIns="101522" tIns="51072" rIns="101522" bIns="51072" anchor="ctr"/>
          <a:lstStyle/>
          <a:p>
            <a:pPr algn="ctr" defTabSz="897842">
              <a:defRPr/>
            </a:pPr>
            <a:endParaRPr lang="ko-KR" altLang="en-US" sz="3200" b="1">
              <a:solidFill>
                <a:srgbClr val="FFFFFF"/>
              </a:solidFill>
              <a:latin typeface="Arial" panose="020B0604020202020204" pitchFamily="34" charset="0"/>
              <a:cs typeface="Arial" panose="020B0604020202020204" pitchFamily="34" charset="0"/>
            </a:endParaRPr>
          </a:p>
        </p:txBody>
      </p:sp>
      <p:sp>
        <p:nvSpPr>
          <p:cNvPr id="3" name="슬라이드 번호 개체 틀 4"/>
          <p:cNvSpPr txBox="1"/>
          <p:nvPr userDrawn="1"/>
        </p:nvSpPr>
        <p:spPr bwMode="auto">
          <a:xfrm>
            <a:off x="4094164" y="4964114"/>
            <a:ext cx="977900" cy="200025"/>
          </a:xfrm>
          <a:prstGeom prst="rect">
            <a:avLst/>
          </a:prstGeom>
          <a:noFill/>
          <a:ln>
            <a:noFill/>
          </a:ln>
        </p:spPr>
        <p:txBody>
          <a:bodyPr lIns="101522" tIns="51072" rIns="101522" bIns="51072" anchor="ctr"/>
          <a:lstStyle>
            <a:lvl1pPr eaLnBrk="0" hangingPunct="0">
              <a:defRPr kumimoji="1">
                <a:solidFill>
                  <a:schemeClr val="tx1"/>
                </a:solidFill>
                <a:latin typeface="Gulim" panose="020B0600000101010101" pitchFamily="50" charset="-127"/>
                <a:ea typeface="Gulim" panose="020B0600000101010101" pitchFamily="50" charset="-127"/>
              </a:defRPr>
            </a:lvl1pPr>
            <a:lvl2pPr marL="742950" indent="-285750" eaLnBrk="0" hangingPunct="0">
              <a:defRPr kumimoji="1">
                <a:solidFill>
                  <a:schemeClr val="tx1"/>
                </a:solidFill>
                <a:latin typeface="Gulim" panose="020B0600000101010101" pitchFamily="50" charset="-127"/>
                <a:ea typeface="Gulim" panose="020B0600000101010101" pitchFamily="50" charset="-127"/>
              </a:defRPr>
            </a:lvl2pPr>
            <a:lvl3pPr marL="1143000" indent="-228600" eaLnBrk="0" hangingPunct="0">
              <a:defRPr kumimoji="1">
                <a:solidFill>
                  <a:schemeClr val="tx1"/>
                </a:solidFill>
                <a:latin typeface="Gulim" panose="020B0600000101010101" pitchFamily="50" charset="-127"/>
                <a:ea typeface="Gulim" panose="020B0600000101010101" pitchFamily="50" charset="-127"/>
              </a:defRPr>
            </a:lvl3pPr>
            <a:lvl4pPr marL="1600200" indent="-228600" eaLnBrk="0" hangingPunct="0">
              <a:defRPr kumimoji="1">
                <a:solidFill>
                  <a:schemeClr val="tx1"/>
                </a:solidFill>
                <a:latin typeface="Gulim" panose="020B0600000101010101" pitchFamily="50" charset="-127"/>
                <a:ea typeface="Gulim" panose="020B0600000101010101" pitchFamily="50" charset="-127"/>
              </a:defRPr>
            </a:lvl4pPr>
            <a:lvl5pPr marL="2057400" indent="-228600" eaLnBrk="0" hangingPunct="0">
              <a:defRPr kumimoji="1">
                <a:solidFill>
                  <a:schemeClr val="tx1"/>
                </a:solidFill>
                <a:latin typeface="Gulim" panose="020B0600000101010101" pitchFamily="50" charset="-127"/>
                <a:ea typeface="Gulim" panose="020B0600000101010101" pitchFamily="50" charset="-127"/>
              </a:defRPr>
            </a:lvl5pPr>
            <a:lvl6pPr marL="25146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6pPr>
            <a:lvl7pPr marL="29718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7pPr>
            <a:lvl8pPr marL="34290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8pPr>
            <a:lvl9pPr marL="3886200" indent="-228600" eaLnBrk="0" fontAlgn="base" latinLnBrk="1" hangingPunct="0">
              <a:spcBef>
                <a:spcPct val="0"/>
              </a:spcBef>
              <a:spcAft>
                <a:spcPct val="0"/>
              </a:spcAft>
              <a:defRPr kumimoji="1">
                <a:solidFill>
                  <a:schemeClr val="tx1"/>
                </a:solidFill>
                <a:latin typeface="Gulim" panose="020B0600000101010101" pitchFamily="50" charset="-127"/>
                <a:ea typeface="Gulim" panose="020B0600000101010101" pitchFamily="50" charset="-127"/>
              </a:defRPr>
            </a:lvl9pPr>
          </a:lstStyle>
          <a:p>
            <a:pPr algn="ctr" defTabSz="897842" eaLnBrk="1" hangingPunct="1">
              <a:defRPr/>
            </a:pPr>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fld id="{493554C7-4A95-4571-8185-C731EB7EB863}" type="slidenum">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pPr algn="ctr" defTabSz="897842" eaLnBrk="1" hangingPunct="1">
                <a:defRPr/>
              </a:pPr>
              <a:t>‹#›</a:t>
            </a:fld>
            <a:r>
              <a:rPr kumimoji="0" lang="en-US" altLang="ko-KR" sz="1300" b="1" dirty="0" smtClean="0">
                <a:solidFill>
                  <a:srgbClr val="444444"/>
                </a:solidFill>
                <a:latin typeface="Arial" panose="020B0604020202020204" pitchFamily="34" charset="0"/>
                <a:ea typeface="Malgun Gothic" panose="020B0503020000020004" pitchFamily="50" charset="-127"/>
                <a:cs typeface="Arial" panose="020B0604020202020204" pitchFamily="34" charset="0"/>
              </a:rPr>
              <a:t>-</a:t>
            </a:r>
          </a:p>
        </p:txBody>
      </p:sp>
    </p:spTree>
    <p:extLst>
      <p:ext uri="{BB962C8B-B14F-4D97-AF65-F5344CB8AC3E}">
        <p14:creationId xmlns:p14="http://schemas.microsoft.com/office/powerpoint/2010/main" val="1613644180"/>
      </p:ext>
    </p:extLst>
  </p:cSld>
  <p:clrMapOvr>
    <a:masterClrMapping/>
  </p:clrMapOvr>
  <p:transition spd="med">
    <p:wipe dir="r"/>
  </p:transition>
</p:sldLayout>
</file>

<file path=ppt/slideLayouts/slideLayout811.xml><?xml version="1.0" encoding="utf-8"?>
<p:sldLayout xmlns:a="http://schemas.openxmlformats.org/drawingml/2006/main" xmlns:r="http://schemas.openxmlformats.org/officeDocument/2006/relationships" xmlns:p="http://schemas.openxmlformats.org/presentationml/2006/main" showMasterSp="0" userDrawn="1">
  <p:cSld name="Title slide Dell Blue backgroun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Picture 9" descr="whit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black">
          <a:xfrm>
            <a:off x="7823200" y="3816355"/>
            <a:ext cx="1023938"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Placeholder 21"/>
          <p:cNvSpPr>
            <a:spLocks noGrp="1"/>
          </p:cNvSpPr>
          <p:nvPr>
            <p:ph type="ctrTitle"/>
          </p:nvPr>
        </p:nvSpPr>
        <p:spPr>
          <a:xfrm>
            <a:off x="274325" y="275856"/>
            <a:ext cx="5200791" cy="1661993"/>
          </a:xfrm>
        </p:spPr>
        <p:txBody>
          <a:bodyPr>
            <a:normAutofit/>
          </a:bodyPr>
          <a:lstStyle>
            <a:lvl1pPr algn="l">
              <a:lnSpc>
                <a:spcPct val="100000"/>
              </a:lnSpc>
              <a:spcAft>
                <a:spcPts val="0"/>
              </a:spcAft>
              <a:defRPr sz="7200" b="0" i="0" smtClean="0">
                <a:solidFill>
                  <a:schemeClr val="tx2"/>
                </a:solidFill>
                <a:latin typeface="Museo Sans For Dell" pitchFamily="2" charset="0"/>
                <a:ea typeface="Museo Sans For Dell" pitchFamily="2" charset="0"/>
              </a:defRPr>
            </a:lvl1pPr>
          </a:lstStyle>
          <a:p>
            <a:r>
              <a:rPr lang="zh-TW" altLang="en-US" smtClean="0"/>
              <a:t>按一下以編輯母片標題樣式</a:t>
            </a:r>
            <a:endParaRPr lang="en-US" dirty="0" smtClean="0"/>
          </a:p>
        </p:txBody>
      </p:sp>
      <p:sp>
        <p:nvSpPr>
          <p:cNvPr id="6" name="Text Placeholder 12"/>
          <p:cNvSpPr>
            <a:spLocks noGrp="1"/>
          </p:cNvSpPr>
          <p:nvPr>
            <p:ph type="subTitle" idx="1"/>
          </p:nvPr>
        </p:nvSpPr>
        <p:spPr>
          <a:xfrm>
            <a:off x="274325" y="2286704"/>
            <a:ext cx="5200791" cy="373949"/>
          </a:xfrm>
        </p:spPr>
        <p:txBody>
          <a:bodyPr>
            <a:spAutoFit/>
          </a:bodyPr>
          <a:lstStyle>
            <a:lvl1pPr marL="0" indent="0" algn="l">
              <a:buFont typeface="Wingdings" panose="05000000000000000000" pitchFamily="2" charset="2"/>
              <a:buNone/>
              <a:defRPr sz="2700" b="0" i="0" smtClean="0">
                <a:solidFill>
                  <a:schemeClr val="tx2"/>
                </a:solidFill>
                <a:latin typeface="Museo Sans For Dell" pitchFamily="2" charset="0"/>
                <a:ea typeface="Museo Sans For Dell" pitchFamily="2" charset="0"/>
              </a:defRPr>
            </a:lvl1pPr>
          </a:lstStyle>
          <a:p>
            <a:r>
              <a:rPr lang="en-US" dirty="0" smtClean="0"/>
              <a:t>Click to edit Master subtitle style</a:t>
            </a:r>
          </a:p>
        </p:txBody>
      </p:sp>
    </p:spTree>
    <p:extLst>
      <p:ext uri="{BB962C8B-B14F-4D97-AF65-F5344CB8AC3E}">
        <p14:creationId xmlns:p14="http://schemas.microsoft.com/office/powerpoint/2010/main" val="3169240763"/>
      </p:ext>
    </p:extLst>
  </p:cSld>
  <p:clrMapOvr>
    <a:masterClrMapping/>
  </p:clrMapOvr>
  <p:transition spd="med">
    <p:wipe dir="r"/>
  </p:transition>
</p:sldLayout>
</file>

<file path=ppt/slideLayouts/slideLayout81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58D7538F-1D32-471F-A0F2-87574C9C39C8}" type="datetimeFigureOut">
              <a:rPr lang="zh-TW" altLang="en-US" smtClean="0">
                <a:solidFill>
                  <a:prstClr val="black">
                    <a:tint val="75000"/>
                  </a:prstClr>
                </a:solidFill>
              </a:rPr>
              <a:pPr/>
              <a:t>2021/2/25</a:t>
            </a:fld>
            <a:endParaRPr lang="zh-TW" altLang="en-US">
              <a:solidFill>
                <a:prstClr val="black">
                  <a:tint val="75000"/>
                </a:prstClr>
              </a:solidFill>
            </a:endParaRPr>
          </a:p>
        </p:txBody>
      </p:sp>
      <p:sp>
        <p:nvSpPr>
          <p:cNvPr id="3" name="頁尾版面配置區 2"/>
          <p:cNvSpPr>
            <a:spLocks noGrp="1"/>
          </p:cNvSpPr>
          <p:nvPr>
            <p:ph type="ftr" sz="quarter" idx="11"/>
          </p:nvPr>
        </p:nvSpPr>
        <p:spPr>
          <a:xfrm>
            <a:off x="3124200" y="4767264"/>
            <a:ext cx="2895600" cy="273844"/>
          </a:xfrm>
          <a:prstGeom prst="rect">
            <a:avLst/>
          </a:prstGeom>
        </p:spPr>
        <p:txBody>
          <a:bodyPr lIns="120048" tIns="60023" rIns="120048" bIns="60023"/>
          <a:lstStyle/>
          <a:p>
            <a:pPr defTabSz="897842" fontAlgn="auto">
              <a:spcBef>
                <a:spcPts val="0"/>
              </a:spcBef>
              <a:spcAft>
                <a:spcPts val="0"/>
              </a:spcAft>
            </a:pPr>
            <a:endParaRPr lang="zh-TW" altLang="en-US" sz="1900">
              <a:solidFill>
                <a:prstClr val="black">
                  <a:tint val="75000"/>
                </a:prstClr>
              </a:solidFill>
              <a:latin typeface="Museo Sans For Dell"/>
            </a:endParaRPr>
          </a:p>
        </p:txBody>
      </p:sp>
      <p:sp>
        <p:nvSpPr>
          <p:cNvPr id="4" name="投影片編號版面配置區 3"/>
          <p:cNvSpPr>
            <a:spLocks noGrp="1"/>
          </p:cNvSpPr>
          <p:nvPr>
            <p:ph type="sldNum" sz="quarter" idx="12"/>
          </p:nvPr>
        </p:nvSpPr>
        <p:spPr/>
        <p:txBody>
          <a:bodyPr/>
          <a:lstStyle/>
          <a:p>
            <a:fld id="{2B220202-4225-4888-88BD-34E0CA7087C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566736174"/>
      </p:ext>
    </p:extLst>
  </p:cSld>
  <p:clrMapOvr>
    <a:masterClrMapping/>
  </p:clrMapOvr>
  <p:transition spd="med">
    <p:wipe dir="r"/>
  </p:transition>
</p:sldLayout>
</file>

<file path=ppt/slideLayouts/slideLayout813.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0194" tIns="45097" rIns="90194" bIns="45097"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22"/>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47"/>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895638404"/>
      </p:ext>
    </p:extLst>
  </p:cSld>
  <p:clrMapOvr>
    <a:masterClrMapping/>
  </p:clrMapOvr>
  <p:transition spd="med">
    <p:wipe dir="r"/>
  </p:transition>
</p:sldLayout>
</file>

<file path=ppt/slideLayouts/slideLayout814.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948950055"/>
      </p:ext>
    </p:extLst>
  </p:cSld>
  <p:clrMapOvr>
    <a:masterClrMapping/>
  </p:clrMapOvr>
  <p:transition spd="med">
    <p:wipe dir="r"/>
  </p:transition>
</p:sldLayout>
</file>

<file path=ppt/slideLayouts/slideLayout815.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2"/>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69"/>
            <a:ext cx="4023360" cy="3667826"/>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320497906"/>
      </p:ext>
    </p:extLst>
  </p:cSld>
  <p:clrMapOvr>
    <a:masterClrMapping/>
  </p:clrMapOvr>
  <p:transition spd="med">
    <p:wipe dir="r"/>
  </p:transition>
</p:sldLayout>
</file>

<file path=ppt/slideLayouts/slideLayout816.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4465" indent="-17133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190"/>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861220220"/>
      </p:ext>
    </p:extLst>
  </p:cSld>
  <p:clrMapOvr>
    <a:masterClrMapping/>
  </p:clrMapOvr>
  <p:transition spd="med">
    <p:wipe dir="r"/>
  </p:transition>
</p:sldLayout>
</file>

<file path=ppt/slideLayouts/slideLayout817.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49371826"/>
      </p:ext>
    </p:extLst>
  </p:cSld>
  <p:clrMapOvr>
    <a:masterClrMapping/>
  </p:clrMapOvr>
  <p:transition spd="med">
    <p:wipe dir="r"/>
  </p:transition>
</p:sldLayout>
</file>

<file path=ppt/slideLayouts/slideLayout81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02733956"/>
      </p:ext>
    </p:extLst>
  </p:cSld>
  <p:clrMapOvr>
    <a:masterClrMapping/>
  </p:clrMapOvr>
  <p:transition spd="med">
    <p:wipe dir="r"/>
  </p:transition>
</p:sldLayout>
</file>

<file path=ppt/slideLayouts/slideLayout819.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58635746"/>
      </p:ext>
    </p:extLst>
  </p:cSld>
  <p:clrMapOvr>
    <a:masterClrMapping/>
  </p:clrMapOvr>
  <p:transition spd="med">
    <p:wipe dir="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795248013"/>
      </p:ext>
    </p:extLst>
  </p:cSld>
  <p:clrMapOvr>
    <a:masterClrMapping/>
  </p:clrMapOvr>
  <p:transition spd="med">
    <p:wipe dir="r"/>
  </p:transition>
</p:sldLayout>
</file>

<file path=ppt/slideLayouts/slideLayout820.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06229393"/>
      </p:ext>
    </p:extLst>
  </p:cSld>
  <p:clrMapOvr>
    <a:masterClrMapping/>
  </p:clrMapOvr>
  <p:transition spd="med">
    <p:wipe dir="r"/>
  </p:transition>
</p:sldLayout>
</file>

<file path=ppt/slideLayouts/slideLayout821.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89505001"/>
      </p:ext>
    </p:extLst>
  </p:cSld>
  <p:clrMapOvr>
    <a:masterClrMapping/>
  </p:clrMapOvr>
  <p:transition spd="med">
    <p:wipe dir="r"/>
  </p:transition>
</p:sldLayout>
</file>

<file path=ppt/slideLayouts/slideLayout822.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46894094"/>
      </p:ext>
    </p:extLst>
  </p:cSld>
  <p:clrMapOvr>
    <a:masterClrMapping/>
  </p:clrMapOvr>
  <p:transition spd="med">
    <p:wipe dir="r"/>
  </p:transition>
</p:sldLayout>
</file>

<file path=ppt/slideLayouts/slideLayout823.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76721688"/>
      </p:ext>
    </p:extLst>
  </p:cSld>
  <p:clrMapOvr>
    <a:masterClrMapping/>
  </p:clrMapOvr>
  <p:transition spd="med">
    <p:wipe dir="r"/>
  </p:transition>
</p:sldLayout>
</file>

<file path=ppt/slideLayouts/slideLayout8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4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7"/>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1951411171"/>
      </p:ext>
    </p:extLst>
  </p:cSld>
  <p:clrMapOvr>
    <a:masterClrMapping/>
  </p:clrMapOvr>
</p:sldLayout>
</file>

<file path=ppt/slideLayouts/slideLayout825.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3611543520"/>
      </p:ext>
    </p:extLst>
  </p:cSld>
  <p:clrMapOvr>
    <a:masterClrMapping/>
  </p:clrMapOvr>
</p:sldLayout>
</file>

<file path=ppt/slideLayouts/slideLayout826.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29264597"/>
      </p:ext>
    </p:extLst>
  </p:cSld>
  <p:clrMapOvr>
    <a:masterClrMapping/>
  </p:clrMapOvr>
  <p:transition/>
</p:sldLayout>
</file>

<file path=ppt/slideLayouts/slideLayout82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60"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19" y="4902994"/>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729819760"/>
      </p:ext>
    </p:extLst>
  </p:cSld>
  <p:clrMapOvr>
    <a:masterClrMapping/>
  </p:clrMapOvr>
  <p:transition spd="med">
    <p:wipe dir="r"/>
  </p:transition>
</p:sldLayout>
</file>

<file path=ppt/slideLayouts/slideLayout82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60"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2666306249"/>
      </p:ext>
    </p:extLst>
  </p:cSld>
  <p:clrMapOvr>
    <a:masterClrMapping/>
  </p:clrMapOvr>
  <p:transition spd="med">
    <p:wipe dir="r"/>
  </p:transition>
</p:sldLayout>
</file>

<file path=ppt/slideLayouts/slideLayout82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5"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700022867"/>
      </p:ext>
    </p:extLst>
  </p:cSld>
  <p:clrMapOvr>
    <a:masterClrMapping/>
  </p:clrMapOvr>
  <p:transition spd="med">
    <p:wipe dir="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374635"/>
      </p:ext>
    </p:extLst>
  </p:cSld>
  <p:clrMapOvr>
    <a:masterClrMapping/>
  </p:clrMapOvr>
  <p:transition spd="med">
    <p:wipe dir="r"/>
  </p:transition>
</p:sldLayout>
</file>

<file path=ppt/slideLayouts/slideLayout830.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0859364"/>
      </p:ext>
    </p:extLst>
  </p:cSld>
  <p:clrMapOvr>
    <a:masterClrMapping/>
  </p:clrMapOvr>
  <p:transition spd="med">
    <p:wipe dir="r"/>
  </p:transition>
</p:sldLayout>
</file>

<file path=ppt/slideLayouts/slideLayout83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834352079"/>
      </p:ext>
    </p:extLst>
  </p:cSld>
  <p:clrMapOvr>
    <a:masterClrMapping/>
  </p:clrMapOvr>
  <p:transition spd="med">
    <p:wipe dir="r"/>
  </p:transition>
</p:sldLayout>
</file>

<file path=ppt/slideLayouts/slideLayout83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55850202"/>
      </p:ext>
    </p:extLst>
  </p:cSld>
  <p:clrMapOvr>
    <a:masterClrMapping/>
  </p:clrMapOvr>
  <p:transition spd="med">
    <p:wipe dir="r"/>
  </p:transition>
</p:sldLayout>
</file>

<file path=ppt/slideLayouts/slideLayout83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48106218"/>
      </p:ext>
    </p:extLst>
  </p:cSld>
  <p:clrMapOvr>
    <a:masterClrMapping/>
  </p:clrMapOvr>
  <p:transition spd="med">
    <p:wipe dir="r"/>
  </p:transition>
</p:sldLayout>
</file>

<file path=ppt/slideLayouts/slideLayout83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407358973"/>
      </p:ext>
    </p:extLst>
  </p:cSld>
  <p:clrMapOvr>
    <a:masterClrMapping/>
  </p:clrMapOvr>
  <p:transition spd="med">
    <p:wipe dir="r"/>
  </p:transition>
</p:sldLayout>
</file>

<file path=ppt/slideLayouts/slideLayout83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41397292"/>
      </p:ext>
    </p:extLst>
  </p:cSld>
  <p:clrMapOvr>
    <a:masterClrMapping/>
  </p:clrMapOvr>
  <p:transition spd="med">
    <p:wipe dir="r"/>
  </p:transition>
</p:sldLayout>
</file>

<file path=ppt/slideLayouts/slideLayout83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496292740"/>
      </p:ext>
    </p:extLst>
  </p:cSld>
  <p:clrMapOvr>
    <a:masterClrMapping/>
  </p:clrMapOvr>
  <p:transition spd="med">
    <p:wipe dir="r"/>
  </p:transition>
</p:sldLayout>
</file>

<file path=ppt/slideLayouts/slideLayout83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61079620"/>
      </p:ext>
    </p:extLst>
  </p:cSld>
  <p:clrMapOvr>
    <a:masterClrMapping/>
  </p:clrMapOvr>
  <p:transition spd="med">
    <p:wipe dir="r"/>
  </p:transition>
</p:sldLayout>
</file>

<file path=ppt/slideLayouts/slideLayout83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20541868"/>
      </p:ext>
    </p:extLst>
  </p:cSld>
  <p:clrMapOvr>
    <a:masterClrMapping/>
  </p:clrMapOvr>
  <p:transition spd="med">
    <p:wipe dir="r"/>
  </p:transition>
</p:sldLayout>
</file>

<file path=ppt/slideLayouts/slideLayout83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862198828"/>
      </p:ext>
    </p:extLst>
  </p:cSld>
  <p:clrMapOvr>
    <a:masterClrMapping/>
  </p:clrMapOvr>
  <p:transition spd="med">
    <p:wipe dir="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365" tIns="34289" rIns="67365"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4153938490"/>
      </p:ext>
    </p:extLst>
  </p:cSld>
  <p:clrMapOvr>
    <a:masterClrMapping/>
  </p:clrMapOvr>
  <p:transition spd="med">
    <p:wipe dir="r"/>
  </p:transition>
</p:sldLayout>
</file>

<file path=ppt/slideLayouts/slideLayout84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558745952"/>
      </p:ext>
    </p:extLst>
  </p:cSld>
  <p:clrMapOvr>
    <a:masterClrMapping/>
  </p:clrMapOvr>
  <p:transition spd="med">
    <p:wipe dir="r"/>
  </p:transition>
</p:sldLayout>
</file>

<file path=ppt/slideLayouts/slideLayout84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0449688"/>
      </p:ext>
    </p:extLst>
  </p:cSld>
  <p:clrMapOvr>
    <a:masterClrMapping/>
  </p:clrMapOvr>
  <p:transition spd="med">
    <p:wipe dir="r"/>
  </p:transition>
</p:sldLayout>
</file>

<file path=ppt/slideLayouts/slideLayout842.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54839641"/>
      </p:ext>
    </p:extLst>
  </p:cSld>
  <p:clrMapOvr>
    <a:masterClrMapping/>
  </p:clrMapOvr>
  <p:transition spd="med">
    <p:wipe dir="r"/>
  </p:transition>
</p:sldLayout>
</file>

<file path=ppt/slideLayouts/slideLayout843.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832875697"/>
      </p:ext>
    </p:extLst>
  </p:cSld>
  <p:clrMapOvr>
    <a:masterClrMapping/>
  </p:clrMapOvr>
  <p:transition spd="med">
    <p:wipe dir="r"/>
  </p:transition>
</p:sldLayout>
</file>

<file path=ppt/slideLayouts/slideLayout844.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3371546511"/>
      </p:ext>
    </p:extLst>
  </p:cSld>
  <p:clrMapOvr>
    <a:masterClrMapping/>
  </p:clrMapOvr>
</p:sldLayout>
</file>

<file path=ppt/slideLayouts/slideLayout84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366511974"/>
      </p:ext>
    </p:extLst>
  </p:cSld>
  <p:clrMapOvr>
    <a:masterClrMapping/>
  </p:clrMapOvr>
  <p:transition spd="med">
    <p:wipe dir="r"/>
  </p:transition>
</p:sldLayout>
</file>

<file path=ppt/slideLayouts/slideLayout846.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3941096280"/>
      </p:ext>
    </p:extLst>
  </p:cSld>
  <p:clrMapOvr>
    <a:masterClrMapping/>
  </p:clrMapOvr>
  <p:transition spd="med">
    <p:wipe dir="r"/>
  </p:transition>
</p:sldLayout>
</file>

<file path=ppt/slideLayouts/slideLayout84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2907379375"/>
      </p:ext>
    </p:extLst>
  </p:cSld>
  <p:clrMapOvr>
    <a:masterClrMapping/>
  </p:clrMapOvr>
</p:sldLayout>
</file>

<file path=ppt/slideLayouts/slideLayout848.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143000" y="841375"/>
            <a:ext cx="6858000" cy="1790700"/>
          </a:xfrm>
        </p:spPr>
        <p:txBody>
          <a:bodyPr anchor="b"/>
          <a:lstStyle>
            <a:lvl1pPr algn="ctr">
              <a:defRPr sz="6000"/>
            </a:lvl1pPr>
          </a:lstStyle>
          <a:p>
            <a:r>
              <a:rPr lang="zh-TW" altLang="en-US"/>
              <a:t>按一下以編輯母片標題樣式</a:t>
            </a:r>
          </a:p>
        </p:txBody>
      </p:sp>
      <p:sp>
        <p:nvSpPr>
          <p:cNvPr id="3" name="副標題 2"/>
          <p:cNvSpPr>
            <a:spLocks noGrp="1"/>
          </p:cNvSpPr>
          <p:nvPr>
            <p:ph type="subTitle" idx="1"/>
          </p:nvPr>
        </p:nvSpPr>
        <p:spPr>
          <a:xfrm>
            <a:off x="1143000" y="2702096"/>
            <a:ext cx="6858000" cy="1241425"/>
          </a:xfrm>
        </p:spPr>
        <p:txBody>
          <a:bodyPr/>
          <a:lstStyle>
            <a:lvl1pPr marL="0" indent="0" algn="ctr">
              <a:buNone/>
              <a:defRPr sz="2400"/>
            </a:lvl1pPr>
            <a:lvl2pPr marL="448867" indent="0" algn="ctr">
              <a:buNone/>
              <a:defRPr sz="2000"/>
            </a:lvl2pPr>
            <a:lvl3pPr marL="897728" indent="0" algn="ctr">
              <a:buNone/>
              <a:defRPr sz="1800"/>
            </a:lvl3pPr>
            <a:lvl4pPr marL="1346657" indent="0" algn="ctr">
              <a:buNone/>
              <a:defRPr sz="1600"/>
            </a:lvl4pPr>
            <a:lvl5pPr marL="1795454" indent="0" algn="ctr">
              <a:buNone/>
              <a:defRPr sz="1600"/>
            </a:lvl5pPr>
            <a:lvl6pPr marL="2243962" indent="0" algn="ctr">
              <a:buNone/>
              <a:defRPr sz="1600"/>
            </a:lvl6pPr>
            <a:lvl7pPr marL="2692875" indent="0" algn="ctr">
              <a:buNone/>
              <a:defRPr sz="1600"/>
            </a:lvl7pPr>
            <a:lvl8pPr marL="3141833" indent="0" algn="ctr">
              <a:buNone/>
              <a:defRPr sz="1600"/>
            </a:lvl8pPr>
            <a:lvl9pPr marL="3590645" indent="0" algn="ctr">
              <a:buNone/>
              <a:defRPr sz="1600"/>
            </a:lvl9pPr>
          </a:lstStyle>
          <a:p>
            <a:r>
              <a:rPr lang="zh-TW" altLang="en-US"/>
              <a:t>按一下以編輯母片副標題樣式</a:t>
            </a:r>
          </a:p>
        </p:txBody>
      </p:sp>
      <p:sp>
        <p:nvSpPr>
          <p:cNvPr id="4" name="投影片編號版面配置區 3"/>
          <p:cNvSpPr>
            <a:spLocks noGrp="1"/>
          </p:cNvSpPr>
          <p:nvPr>
            <p:ph type="sldNum" sz="quarter" idx="10"/>
          </p:nvPr>
        </p:nvSpPr>
        <p:spPr/>
        <p:txBody>
          <a:bodyPr/>
          <a:lstStyle>
            <a:lvl1pPr>
              <a:defRPr/>
            </a:lvl1pPr>
          </a:lstStyle>
          <a:p>
            <a:pPr>
              <a:defRPr/>
            </a:pPr>
            <a:fld id="{5E842070-6961-44B5-938F-27A1C064F9BE}"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702874185"/>
      </p:ext>
    </p:extLst>
  </p:cSld>
  <p:clrMapOvr>
    <a:masterClrMapping/>
  </p:clrMapOvr>
  <p:transition spd="med">
    <p:wipe dir="r"/>
  </p:transition>
</p:sldLayout>
</file>

<file path=ppt/slideLayouts/slideLayout84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E9738BD6-E844-46BE-8FE6-61336521BDF3}"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013136473"/>
      </p:ext>
    </p:extLst>
  </p:cSld>
  <p:clrMapOvr>
    <a:masterClrMapping/>
  </p:clrMapOvr>
  <p:transition spd="med">
    <p:wipe dir="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3832411466"/>
      </p:ext>
    </p:extLst>
  </p:cSld>
  <p:clrMapOvr>
    <a:masterClrMapping/>
  </p:clrMapOvr>
  <p:transition spd="med">
    <p:wipe dir="r"/>
  </p:transition>
</p:sldLayout>
</file>

<file path=ppt/slideLayouts/slideLayout85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623888" y="1282708"/>
            <a:ext cx="7886700" cy="2139950"/>
          </a:xfrm>
        </p:spPr>
        <p:txBody>
          <a:bodyPr anchor="b"/>
          <a:lstStyle>
            <a:lvl1pPr>
              <a:defRPr sz="6000"/>
            </a:lvl1pPr>
          </a:lstStyle>
          <a:p>
            <a:r>
              <a:rPr lang="zh-TW" altLang="en-US"/>
              <a:t>按一下以編輯母片標題樣式</a:t>
            </a:r>
          </a:p>
        </p:txBody>
      </p:sp>
      <p:sp>
        <p:nvSpPr>
          <p:cNvPr id="3" name="文字版面配置區 2"/>
          <p:cNvSpPr>
            <a:spLocks noGrp="1"/>
          </p:cNvSpPr>
          <p:nvPr>
            <p:ph type="body" idx="1"/>
          </p:nvPr>
        </p:nvSpPr>
        <p:spPr>
          <a:xfrm>
            <a:off x="623888" y="3441708"/>
            <a:ext cx="7886700" cy="1125538"/>
          </a:xfrm>
        </p:spPr>
        <p:txBody>
          <a:bodyPr/>
          <a:lstStyle>
            <a:lvl1pPr marL="0" indent="0">
              <a:buNone/>
              <a:defRPr sz="2400"/>
            </a:lvl1pPr>
            <a:lvl2pPr marL="448867" indent="0">
              <a:buNone/>
              <a:defRPr sz="2000"/>
            </a:lvl2pPr>
            <a:lvl3pPr marL="897728" indent="0">
              <a:buNone/>
              <a:defRPr sz="1800"/>
            </a:lvl3pPr>
            <a:lvl4pPr marL="1346657" indent="0">
              <a:buNone/>
              <a:defRPr sz="1600"/>
            </a:lvl4pPr>
            <a:lvl5pPr marL="1795454" indent="0">
              <a:buNone/>
              <a:defRPr sz="1600"/>
            </a:lvl5pPr>
            <a:lvl6pPr marL="2243962" indent="0">
              <a:buNone/>
              <a:defRPr sz="1600"/>
            </a:lvl6pPr>
            <a:lvl7pPr marL="2692875" indent="0">
              <a:buNone/>
              <a:defRPr sz="1600"/>
            </a:lvl7pPr>
            <a:lvl8pPr marL="3141833" indent="0">
              <a:buNone/>
              <a:defRPr sz="1600"/>
            </a:lvl8pPr>
            <a:lvl9pPr marL="3590645" indent="0">
              <a:buNone/>
              <a:defRPr sz="1600"/>
            </a:lvl9pPr>
          </a:lstStyle>
          <a:p>
            <a:pPr lvl="0"/>
            <a:r>
              <a:rPr lang="zh-TW" altLang="en-US"/>
              <a:t>按一下以編輯母片文字樣式</a:t>
            </a:r>
          </a:p>
        </p:txBody>
      </p:sp>
      <p:sp>
        <p:nvSpPr>
          <p:cNvPr id="4" name="投影片編號版面配置區 3"/>
          <p:cNvSpPr>
            <a:spLocks noGrp="1"/>
          </p:cNvSpPr>
          <p:nvPr>
            <p:ph type="sldNum" sz="quarter" idx="10"/>
          </p:nvPr>
        </p:nvSpPr>
        <p:spPr/>
        <p:txBody>
          <a:bodyPr/>
          <a:lstStyle>
            <a:lvl1pPr>
              <a:defRPr/>
            </a:lvl1pPr>
          </a:lstStyle>
          <a:p>
            <a:pPr>
              <a:defRPr/>
            </a:pPr>
            <a:fld id="{685CDBD5-4B5A-4FED-B1E1-D20E0F1993AA}"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320543213"/>
      </p:ext>
    </p:extLst>
  </p:cSld>
  <p:clrMapOvr>
    <a:masterClrMapping/>
  </p:clrMapOvr>
  <p:transition spd="med">
    <p:wipe dir="r"/>
  </p:transition>
</p:sldLayout>
</file>

<file path=ppt/slideLayouts/slideLayout85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3815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930281"/>
            <a:ext cx="4057650" cy="36131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投影片編號版面配置區 4"/>
          <p:cNvSpPr>
            <a:spLocks noGrp="1"/>
          </p:cNvSpPr>
          <p:nvPr>
            <p:ph type="sldNum" sz="quarter" idx="10"/>
          </p:nvPr>
        </p:nvSpPr>
        <p:spPr/>
        <p:txBody>
          <a:bodyPr/>
          <a:lstStyle>
            <a:lvl1pPr>
              <a:defRPr/>
            </a:lvl1pPr>
          </a:lstStyle>
          <a:p>
            <a:pPr>
              <a:defRPr/>
            </a:pPr>
            <a:fld id="{FF629DFE-C3C6-4D35-BAF7-A7367287A7A1}"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082393404"/>
      </p:ext>
    </p:extLst>
  </p:cSld>
  <p:clrMapOvr>
    <a:masterClrMapping/>
  </p:clrMapOvr>
  <p:transition spd="med">
    <p:wipe dir="r"/>
  </p:transition>
</p:sldLayout>
</file>

<file path=ppt/slideLayouts/slideLayout85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630238" y="274643"/>
            <a:ext cx="7886700" cy="993775"/>
          </a:xfrm>
        </p:spPr>
        <p:txBody>
          <a:bodyPr/>
          <a:lstStyle/>
          <a:p>
            <a:r>
              <a:rPr lang="zh-TW" altLang="en-US"/>
              <a:t>按一下以編輯母片標題樣式</a:t>
            </a:r>
          </a:p>
        </p:txBody>
      </p:sp>
      <p:sp>
        <p:nvSpPr>
          <p:cNvPr id="3" name="文字版面配置區 2"/>
          <p:cNvSpPr>
            <a:spLocks noGrp="1"/>
          </p:cNvSpPr>
          <p:nvPr>
            <p:ph type="body" idx="1"/>
          </p:nvPr>
        </p:nvSpPr>
        <p:spPr>
          <a:xfrm>
            <a:off x="630239" y="1260475"/>
            <a:ext cx="3868737"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630239" y="1879600"/>
            <a:ext cx="3868737"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29150" y="1260475"/>
            <a:ext cx="3887788" cy="619125"/>
          </a:xfrm>
        </p:spPr>
        <p:txBody>
          <a:bodyPr anchor="b"/>
          <a:lstStyle>
            <a:lvl1pPr marL="0" indent="0">
              <a:buNone/>
              <a:defRPr sz="2400" b="1"/>
            </a:lvl1pPr>
            <a:lvl2pPr marL="448867" indent="0">
              <a:buNone/>
              <a:defRPr sz="2000" b="1"/>
            </a:lvl2pPr>
            <a:lvl3pPr marL="897728" indent="0">
              <a:buNone/>
              <a:defRPr sz="1800" b="1"/>
            </a:lvl3pPr>
            <a:lvl4pPr marL="1346657" indent="0">
              <a:buNone/>
              <a:defRPr sz="1600" b="1"/>
            </a:lvl4pPr>
            <a:lvl5pPr marL="1795454" indent="0">
              <a:buNone/>
              <a:defRPr sz="1600" b="1"/>
            </a:lvl5pPr>
            <a:lvl6pPr marL="2243962" indent="0">
              <a:buNone/>
              <a:defRPr sz="1600" b="1"/>
            </a:lvl6pPr>
            <a:lvl7pPr marL="2692875" indent="0">
              <a:buNone/>
              <a:defRPr sz="1600" b="1"/>
            </a:lvl7pPr>
            <a:lvl8pPr marL="3141833" indent="0">
              <a:buNone/>
              <a:defRPr sz="1600" b="1"/>
            </a:lvl8pPr>
            <a:lvl9pPr marL="3590645"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29150" y="1879600"/>
            <a:ext cx="3887788" cy="276225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投影片編號版面配置區 6"/>
          <p:cNvSpPr>
            <a:spLocks noGrp="1"/>
          </p:cNvSpPr>
          <p:nvPr>
            <p:ph type="sldNum" sz="quarter" idx="10"/>
          </p:nvPr>
        </p:nvSpPr>
        <p:spPr/>
        <p:txBody>
          <a:bodyPr/>
          <a:lstStyle>
            <a:lvl1pPr>
              <a:defRPr/>
            </a:lvl1pPr>
          </a:lstStyle>
          <a:p>
            <a:pPr>
              <a:defRPr/>
            </a:pPr>
            <a:fld id="{EF4C805D-BC7A-44D6-A221-DB95D71B8CCC}" type="slidenum">
              <a:rPr lang="zh-TW" altLang="en-US"/>
              <a:pPr>
                <a:defRPr/>
              </a:pPr>
              <a:t>‹#›</a:t>
            </a:fld>
            <a:endParaRPr lang="en-US" altLang="zh-TW" sz="1800" dirty="0">
              <a:latin typeface="Arial" charset="0"/>
            </a:endParaRPr>
          </a:p>
        </p:txBody>
      </p:sp>
      <p:sp>
        <p:nvSpPr>
          <p:cNvPr id="8" name="日期版面配置區 7"/>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544336069"/>
      </p:ext>
    </p:extLst>
  </p:cSld>
  <p:clrMapOvr>
    <a:masterClrMapping/>
  </p:clrMapOvr>
  <p:transition spd="med">
    <p:wipe dir="r"/>
  </p:transition>
</p:sldLayout>
</file>

<file path=ppt/slideLayouts/slideLayout85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投影片編號版面配置區 2"/>
          <p:cNvSpPr>
            <a:spLocks noGrp="1"/>
          </p:cNvSpPr>
          <p:nvPr>
            <p:ph type="sldNum" sz="quarter" idx="10"/>
          </p:nvPr>
        </p:nvSpPr>
        <p:spPr/>
        <p:txBody>
          <a:bodyPr/>
          <a:lstStyle>
            <a:lvl1pPr>
              <a:defRPr/>
            </a:lvl1pPr>
          </a:lstStyle>
          <a:p>
            <a:pPr>
              <a:defRPr/>
            </a:pPr>
            <a:fld id="{8D8BA54A-C9AC-4B61-90F4-CD7BBFDC6599}" type="slidenum">
              <a:rPr lang="zh-TW" altLang="en-US"/>
              <a:pPr>
                <a:defRPr/>
              </a:pPr>
              <a:t>‹#›</a:t>
            </a:fld>
            <a:endParaRPr lang="en-US" altLang="zh-TW" sz="1800" dirty="0">
              <a:latin typeface="Arial" charset="0"/>
            </a:endParaRPr>
          </a:p>
        </p:txBody>
      </p:sp>
      <p:sp>
        <p:nvSpPr>
          <p:cNvPr id="4" name="日期版面配置區 3"/>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3520148927"/>
      </p:ext>
    </p:extLst>
  </p:cSld>
  <p:clrMapOvr>
    <a:masterClrMapping/>
  </p:clrMapOvr>
  <p:transition spd="med">
    <p:wipe dir="r"/>
  </p:transition>
</p:sldLayout>
</file>

<file path=ppt/slideLayouts/slideLayout85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lvl1pPr>
              <a:defRPr/>
            </a:lvl1pPr>
          </a:lstStyle>
          <a:p>
            <a:pPr>
              <a:defRPr/>
            </a:pPr>
            <a:fld id="{C6400B14-8098-4A8F-B45F-8727FE61E787}" type="slidenum">
              <a:rPr lang="zh-TW" altLang="en-US"/>
              <a:pPr>
                <a:defRPr/>
              </a:pPr>
              <a:t>‹#›</a:t>
            </a:fld>
            <a:endParaRPr lang="en-US" altLang="zh-TW" sz="1800" dirty="0">
              <a:latin typeface="Arial" charset="0"/>
            </a:endParaRPr>
          </a:p>
        </p:txBody>
      </p:sp>
      <p:sp>
        <p:nvSpPr>
          <p:cNvPr id="3" name="日期版面配置區 2"/>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796399119"/>
      </p:ext>
    </p:extLst>
  </p:cSld>
  <p:clrMapOvr>
    <a:masterClrMapping/>
  </p:clrMapOvr>
  <p:transition spd="med">
    <p:wipe dir="r"/>
  </p:transition>
</p:sldLayout>
</file>

<file path=ppt/slideLayouts/slideLayout85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內容版面配置區 2"/>
          <p:cNvSpPr>
            <a:spLocks noGrp="1"/>
          </p:cNvSpPr>
          <p:nvPr>
            <p:ph idx="1"/>
          </p:nvPr>
        </p:nvSpPr>
        <p:spPr>
          <a:xfrm>
            <a:off x="3887788" y="74148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3B1372DA-427E-454B-8A84-958E5FC5C91B}"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488294337"/>
      </p:ext>
    </p:extLst>
  </p:cSld>
  <p:clrMapOvr>
    <a:masterClrMapping/>
  </p:clrMapOvr>
  <p:transition spd="med">
    <p:wipe dir="r"/>
  </p:transition>
</p:sldLayout>
</file>

<file path=ppt/slideLayouts/slideLayout85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630378" y="342900"/>
            <a:ext cx="2949575" cy="1200150"/>
          </a:xfrm>
        </p:spPr>
        <p:txBody>
          <a:bodyPr anchor="b"/>
          <a:lstStyle>
            <a:lvl1pPr>
              <a:defRPr sz="3200"/>
            </a:lvl1pPr>
          </a:lstStyle>
          <a:p>
            <a:r>
              <a:rPr lang="zh-TW" altLang="en-US"/>
              <a:t>按一下以編輯母片標題樣式</a:t>
            </a:r>
          </a:p>
        </p:txBody>
      </p:sp>
      <p:sp>
        <p:nvSpPr>
          <p:cNvPr id="3" name="圖片版面配置區 2"/>
          <p:cNvSpPr>
            <a:spLocks noGrp="1"/>
          </p:cNvSpPr>
          <p:nvPr>
            <p:ph type="pic" idx="1"/>
          </p:nvPr>
        </p:nvSpPr>
        <p:spPr>
          <a:xfrm>
            <a:off x="3887788" y="741483"/>
            <a:ext cx="4629150" cy="3654425"/>
          </a:xfrm>
        </p:spPr>
        <p:txBody>
          <a:bodyPr/>
          <a:lstStyle>
            <a:lvl1pPr marL="0" indent="0">
              <a:buNone/>
              <a:defRPr sz="3200"/>
            </a:lvl1pPr>
            <a:lvl2pPr marL="448867" indent="0">
              <a:buNone/>
              <a:defRPr sz="2800"/>
            </a:lvl2pPr>
            <a:lvl3pPr marL="897728" indent="0">
              <a:buNone/>
              <a:defRPr sz="2400"/>
            </a:lvl3pPr>
            <a:lvl4pPr marL="1346657" indent="0">
              <a:buNone/>
              <a:defRPr sz="2000"/>
            </a:lvl4pPr>
            <a:lvl5pPr marL="1795454" indent="0">
              <a:buNone/>
              <a:defRPr sz="2000"/>
            </a:lvl5pPr>
            <a:lvl6pPr marL="2243962" indent="0">
              <a:buNone/>
              <a:defRPr sz="2000"/>
            </a:lvl6pPr>
            <a:lvl7pPr marL="2692875" indent="0">
              <a:buNone/>
              <a:defRPr sz="2000"/>
            </a:lvl7pPr>
            <a:lvl8pPr marL="3141833" indent="0">
              <a:buNone/>
              <a:defRPr sz="2000"/>
            </a:lvl8pPr>
            <a:lvl9pPr marL="3590645" indent="0">
              <a:buNone/>
              <a:defRPr sz="2000"/>
            </a:lvl9pPr>
          </a:lstStyle>
          <a:p>
            <a:pPr lvl="0"/>
            <a:endParaRPr lang="zh-TW" altLang="en-US" noProof="0">
              <a:sym typeface="Museo Sans For Dell" pitchFamily="2" charset="-120"/>
            </a:endParaRPr>
          </a:p>
        </p:txBody>
      </p:sp>
      <p:sp>
        <p:nvSpPr>
          <p:cNvPr id="4" name="文字版面配置區 3"/>
          <p:cNvSpPr>
            <a:spLocks noGrp="1"/>
          </p:cNvSpPr>
          <p:nvPr>
            <p:ph type="body" sz="half" idx="2"/>
          </p:nvPr>
        </p:nvSpPr>
        <p:spPr>
          <a:xfrm>
            <a:off x="630378" y="1543052"/>
            <a:ext cx="2949575" cy="2859088"/>
          </a:xfrm>
        </p:spPr>
        <p:txBody>
          <a:bodyPr/>
          <a:lstStyle>
            <a:lvl1pPr marL="0" indent="0">
              <a:buNone/>
              <a:defRPr sz="1600"/>
            </a:lvl1pPr>
            <a:lvl2pPr marL="448867" indent="0">
              <a:buNone/>
              <a:defRPr sz="1400"/>
            </a:lvl2pPr>
            <a:lvl3pPr marL="897728" indent="0">
              <a:buNone/>
              <a:defRPr sz="1200"/>
            </a:lvl3pPr>
            <a:lvl4pPr marL="1346657" indent="0">
              <a:buNone/>
              <a:defRPr sz="1000"/>
            </a:lvl4pPr>
            <a:lvl5pPr marL="1795454" indent="0">
              <a:buNone/>
              <a:defRPr sz="1000"/>
            </a:lvl5pPr>
            <a:lvl6pPr marL="2243962" indent="0">
              <a:buNone/>
              <a:defRPr sz="1000"/>
            </a:lvl6pPr>
            <a:lvl7pPr marL="2692875" indent="0">
              <a:buNone/>
              <a:defRPr sz="1000"/>
            </a:lvl7pPr>
            <a:lvl8pPr marL="3141833" indent="0">
              <a:buNone/>
              <a:defRPr sz="1000"/>
            </a:lvl8pPr>
            <a:lvl9pPr marL="3590645" indent="0">
              <a:buNone/>
              <a:defRPr sz="1000"/>
            </a:lvl9pPr>
          </a:lstStyle>
          <a:p>
            <a:pPr lvl="0"/>
            <a:r>
              <a:rPr lang="zh-TW" altLang="en-US"/>
              <a:t>按一下以編輯母片文字樣式</a:t>
            </a:r>
          </a:p>
        </p:txBody>
      </p:sp>
      <p:sp>
        <p:nvSpPr>
          <p:cNvPr id="5" name="投影片編號版面配置區 4"/>
          <p:cNvSpPr>
            <a:spLocks noGrp="1"/>
          </p:cNvSpPr>
          <p:nvPr>
            <p:ph type="sldNum" sz="quarter" idx="10"/>
          </p:nvPr>
        </p:nvSpPr>
        <p:spPr/>
        <p:txBody>
          <a:bodyPr/>
          <a:lstStyle>
            <a:lvl1pPr>
              <a:defRPr/>
            </a:lvl1pPr>
          </a:lstStyle>
          <a:p>
            <a:pPr>
              <a:defRPr/>
            </a:pPr>
            <a:fld id="{054B23F9-FBA3-4E64-8246-E44CAE253860}" type="slidenum">
              <a:rPr lang="zh-TW" altLang="en-US"/>
              <a:pPr>
                <a:defRPr/>
              </a:pPr>
              <a:t>‹#›</a:t>
            </a:fld>
            <a:endParaRPr lang="en-US" altLang="zh-TW" sz="1800" dirty="0">
              <a:latin typeface="Arial" charset="0"/>
            </a:endParaRPr>
          </a:p>
        </p:txBody>
      </p:sp>
      <p:sp>
        <p:nvSpPr>
          <p:cNvPr id="6" name="日期版面配置區 5"/>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2232323099"/>
      </p:ext>
    </p:extLst>
  </p:cSld>
  <p:clrMapOvr>
    <a:masterClrMapping/>
  </p:clrMapOvr>
  <p:transition spd="med">
    <p:wipe dir="r"/>
  </p:transition>
</p:sldLayout>
</file>

<file path=ppt/slideLayouts/slideLayout85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2423AFD6-8305-4775-96C5-043C49FE104F}"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325400825"/>
      </p:ext>
    </p:extLst>
  </p:cSld>
  <p:clrMapOvr>
    <a:masterClrMapping/>
  </p:clrMapOvr>
  <p:transition spd="med">
    <p:wipe dir="r"/>
  </p:transition>
</p:sldLayout>
</file>

<file path=ppt/slideLayouts/slideLayout85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35751" y="196964"/>
            <a:ext cx="2070100" cy="434657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25450" y="196964"/>
            <a:ext cx="6057900" cy="43465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投影片編號版面配置區 3"/>
          <p:cNvSpPr>
            <a:spLocks noGrp="1"/>
          </p:cNvSpPr>
          <p:nvPr>
            <p:ph type="sldNum" sz="quarter" idx="10"/>
          </p:nvPr>
        </p:nvSpPr>
        <p:spPr/>
        <p:txBody>
          <a:bodyPr/>
          <a:lstStyle>
            <a:lvl1pPr>
              <a:defRPr/>
            </a:lvl1pPr>
          </a:lstStyle>
          <a:p>
            <a:pPr>
              <a:defRPr/>
            </a:pPr>
            <a:fld id="{9DB91C44-372A-4D9A-A4F4-5673DF2064D9}" type="slidenum">
              <a:rPr lang="zh-TW" altLang="en-US"/>
              <a:pPr>
                <a:defRPr/>
              </a:pPr>
              <a:t>‹#›</a:t>
            </a:fld>
            <a:endParaRPr lang="en-US" altLang="zh-TW" sz="1800" dirty="0">
              <a:latin typeface="Arial" charset="0"/>
            </a:endParaRPr>
          </a:p>
        </p:txBody>
      </p:sp>
      <p:sp>
        <p:nvSpPr>
          <p:cNvPr id="5" name="日期版面配置區 4"/>
          <p:cNvSpPr>
            <a:spLocks noGrp="1"/>
          </p:cNvSpPr>
          <p:nvPr>
            <p:ph type="dt" sz="half" idx="11"/>
          </p:nvPr>
        </p:nvSpPr>
        <p:spPr/>
        <p:txBody>
          <a:bodyPr/>
          <a:lstStyle>
            <a:lvl1pPr>
              <a:buFont typeface="Arial" charset="0"/>
              <a:buNone/>
              <a:defRPr>
                <a:latin typeface="Arial" charset="0"/>
                <a:ea typeface="SimSun" pitchFamily="2" charset="-122"/>
                <a:sym typeface="Museo Sans For Dell" charset="0"/>
              </a:defRPr>
            </a:lvl1pPr>
          </a:lstStyle>
          <a:p>
            <a:pPr>
              <a:defRPr/>
            </a:pPr>
            <a:endParaRPr lang="zh-TW" altLang="en-US"/>
          </a:p>
        </p:txBody>
      </p:sp>
    </p:spTree>
    <p:extLst>
      <p:ext uri="{BB962C8B-B14F-4D97-AF65-F5344CB8AC3E}">
        <p14:creationId xmlns:p14="http://schemas.microsoft.com/office/powerpoint/2010/main" val="111907130"/>
      </p:ext>
    </p:extLst>
  </p:cSld>
  <p:clrMapOvr>
    <a:masterClrMapping/>
  </p:clrMapOvr>
  <p:transition spd="med">
    <p:wipe dir="r"/>
  </p:transition>
</p:sldLayout>
</file>

<file path=ppt/slideLayouts/slideLayout859.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10383662"/>
      </p:ext>
    </p:extLst>
  </p:cSld>
  <p:clrMapOvr>
    <a:masterClrMapping/>
  </p:clrMapOvr>
  <p:transition spd="med">
    <p:wipe dir="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429063492"/>
      </p:ext>
    </p:extLst>
  </p:cSld>
  <p:clrMapOvr>
    <a:masterClrMapping/>
  </p:clrMapOvr>
  <p:transition spd="med">
    <p:wipe dir="r"/>
  </p:transition>
</p:sldLayout>
</file>

<file path=ppt/slideLayouts/slideLayout860.xml><?xml version="1.0" encoding="utf-8"?>
<p:sldLayout xmlns:a="http://schemas.openxmlformats.org/drawingml/2006/main" xmlns:r="http://schemas.openxmlformats.org/officeDocument/2006/relationships" xmlns:p="http://schemas.openxmlformats.org/presentationml/2006/main" showMasterSp="0">
  <p:cSld name="Title slide_image 1">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341"/>
            <a:ext cx="5200791" cy="1661993"/>
          </a:xfrm>
          <a:prstGeom prst="rect">
            <a:avLst/>
          </a:prstGeom>
        </p:spPr>
        <p:txBody>
          <a:bodyPr wrap="square" lIns="0" rIns="0" anchor="b" anchorCtr="0">
            <a:normAutofit/>
          </a:bodyPr>
          <a:lstStyle>
            <a:lvl1pPr algn="l">
              <a:lnSpc>
                <a:spcPct val="100000"/>
              </a:lnSpc>
              <a:spcAft>
                <a:spcPts val="0"/>
              </a:spcAft>
              <a:defRPr sz="41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778"/>
            <a:ext cx="5200791" cy="207749"/>
          </a:xfrm>
          <a:prstGeom prst="rect">
            <a:avLst/>
          </a:prstGeom>
        </p:spPr>
        <p:txBody>
          <a:bodyPr wrap="square" lIns="0" tIns="0" rIns="0" bIns="0" anchor="t" anchorCtr="0">
            <a:spAutoFit/>
          </a:bodyPr>
          <a:lstStyle>
            <a:lvl1pPr marL="0" indent="0" algn="l">
              <a:buFont typeface="Wingdings" pitchFamily="2" charset="2"/>
              <a:buNone/>
              <a:defRPr sz="15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40491" y="3862851"/>
            <a:ext cx="932650" cy="932650"/>
          </a:xfrm>
          <a:prstGeom prst="rect">
            <a:avLst/>
          </a:prstGeom>
        </p:spPr>
      </p:pic>
    </p:spTree>
    <p:extLst>
      <p:ext uri="{BB962C8B-B14F-4D97-AF65-F5344CB8AC3E}">
        <p14:creationId xmlns:p14="http://schemas.microsoft.com/office/powerpoint/2010/main" val="1196686554"/>
      </p:ext>
    </p:extLst>
  </p:cSld>
  <p:clrMapOvr>
    <a:masterClrMapping/>
  </p:clrMapOvr>
  <p:transition spd="med">
    <p:wipe dir="r"/>
  </p:transition>
</p:sldLayout>
</file>

<file path=ppt/slideLayouts/slideLayout861.xml><?xml version="1.0" encoding="utf-8"?>
<p:sldLayout xmlns:a="http://schemas.openxmlformats.org/drawingml/2006/main" xmlns:r="http://schemas.openxmlformats.org/officeDocument/2006/relationships" xmlns:p="http://schemas.openxmlformats.org/presentationml/2006/main" userDrawn="1">
  <p:cSld name="1_標題及物件">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p:txBody>
          <a:bodyPr/>
          <a:lstStyle>
            <a:lvl1pPr eaLnBrk="0" hangingPunct="0">
              <a:defRPr>
                <a:ea typeface="SimSun" pitchFamily="2" charset="-122"/>
              </a:defRPr>
            </a:lvl1pPr>
          </a:lstStyle>
          <a:p>
            <a:pPr>
              <a:defRPr/>
            </a:pPr>
            <a:fld id="{0C9F1198-C61D-48C6-883B-2CC947E0DB39}" type="slidenum">
              <a:rPr lang="en-US" altLang="zh-TW"/>
              <a:pPr>
                <a:defRPr/>
              </a:pPr>
              <a:t>‹#›</a:t>
            </a:fld>
            <a:endParaRPr lang="en-US" altLang="zh-TW" dirty="0"/>
          </a:p>
        </p:txBody>
      </p:sp>
      <p:sp>
        <p:nvSpPr>
          <p:cNvPr id="3" name="Rectangle 5"/>
          <p:cNvSpPr>
            <a:spLocks noGrp="1" noChangeArrowheads="1"/>
          </p:cNvSpPr>
          <p:nvPr>
            <p:ph type="ftr" sz="quarter" idx="11"/>
          </p:nvPr>
        </p:nvSpPr>
        <p:spPr>
          <a:xfrm>
            <a:off x="3779838" y="4786321"/>
            <a:ext cx="2895600" cy="215900"/>
          </a:xfrm>
          <a:prstGeom prst="rect">
            <a:avLst/>
          </a:prstGeom>
        </p:spPr>
        <p:txBody>
          <a:bodyPr lIns="89846" tIns="44922" rIns="89846" bIns="44922"/>
          <a:lstStyle>
            <a:lvl1pPr eaLnBrk="1" hangingPunct="1">
              <a:defRPr>
                <a:solidFill>
                  <a:srgbClr val="444444"/>
                </a:solidFill>
                <a:latin typeface="Arial" charset="0"/>
                <a:ea typeface="+mn-ea"/>
              </a:defRPr>
            </a:lvl1pPr>
          </a:lstStyle>
          <a:p>
            <a:pPr defTabSz="674081">
              <a:defRPr/>
            </a:pPr>
            <a:endParaRPr lang="en-US" altLang="zh-TW" dirty="0"/>
          </a:p>
        </p:txBody>
      </p:sp>
    </p:spTree>
    <p:extLst>
      <p:ext uri="{BB962C8B-B14F-4D97-AF65-F5344CB8AC3E}">
        <p14:creationId xmlns:p14="http://schemas.microsoft.com/office/powerpoint/2010/main" val="2844997288"/>
      </p:ext>
    </p:extLst>
  </p:cSld>
  <p:clrMapOvr>
    <a:masterClrMapping/>
  </p:clrMapOvr>
</p:sldLayout>
</file>

<file path=ppt/slideLayouts/slideLayout862.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25453" y="28584"/>
            <a:ext cx="8239125" cy="720725"/>
          </a:xfrm>
        </p:spPr>
        <p:txBody>
          <a:bodyPr/>
          <a:lstStyle/>
          <a:p>
            <a:r>
              <a:rPr lang="zh-TW" altLang="en-US"/>
              <a:t>按一下以編輯母片標題樣式</a:t>
            </a:r>
          </a:p>
        </p:txBody>
      </p:sp>
    </p:spTree>
    <p:extLst>
      <p:ext uri="{BB962C8B-B14F-4D97-AF65-F5344CB8AC3E}">
        <p14:creationId xmlns:p14="http://schemas.microsoft.com/office/powerpoint/2010/main" val="2984791343"/>
      </p:ext>
    </p:extLst>
  </p:cSld>
  <p:clrMapOvr>
    <a:masterClrMapping/>
  </p:clrMapOvr>
  <p:transition spd="med">
    <p:wipe dir="r"/>
  </p:transition>
</p:sldLayout>
</file>

<file path=ppt/slideLayouts/slideLayout86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4" name="Footer Placeholder 4"/>
          <p:cNvSpPr txBox="1"/>
          <p:nvPr userDrawn="1"/>
        </p:nvSpPr>
        <p:spPr>
          <a:xfrm>
            <a:off x="742950" y="4821238"/>
            <a:ext cx="1885950" cy="114300"/>
          </a:xfrm>
          <a:prstGeom prst="rect">
            <a:avLst/>
          </a:prstGeom>
        </p:spPr>
        <p:txBody>
          <a:bodyPr lIns="0" tIns="0" rIns="119509" bIns="0" anchor="ctr"/>
          <a:lstStyle>
            <a:defPPr>
              <a:defRPr lang="en-US"/>
            </a:defPPr>
            <a:lvl1pPr algn="l" rtl="0" fontAlgn="base">
              <a:spcBef>
                <a:spcPct val="0"/>
              </a:spcBef>
              <a:spcAft>
                <a:spcPct val="0"/>
              </a:spcAft>
              <a:defRPr sz="10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r>
              <a:rPr lang="en-US" dirty="0">
                <a:solidFill>
                  <a:srgbClr val="000000">
                    <a:lumMod val="60000"/>
                    <a:lumOff val="40000"/>
                  </a:srgbClr>
                </a:solidFill>
              </a:rPr>
              <a:t>Confidential</a:t>
            </a:r>
          </a:p>
        </p:txBody>
      </p:sp>
      <p:sp>
        <p:nvSpPr>
          <p:cNvPr id="6" name="Slide Number Placeholder 5"/>
          <p:cNvSpPr txBox="1"/>
          <p:nvPr userDrawn="1"/>
        </p:nvSpPr>
        <p:spPr>
          <a:xfrm>
            <a:off x="434976" y="4824413"/>
            <a:ext cx="260350" cy="114300"/>
          </a:xfrm>
          <a:prstGeom prst="rect">
            <a:avLst/>
          </a:prstGeom>
        </p:spPr>
        <p:txBody>
          <a:bodyPr lIns="0" tIns="0" rIns="119509" bIns="0" anchor="ctr"/>
          <a:lstStyle>
            <a:defPPr>
              <a:defRPr lang="en-US"/>
            </a:defPPr>
            <a:lvl1pPr algn="l" rtl="0" fontAlgn="base">
              <a:spcBef>
                <a:spcPct val="0"/>
              </a:spcBef>
              <a:spcAft>
                <a:spcPct val="0"/>
              </a:spcAft>
              <a:defRPr sz="900" kern="1200">
                <a:solidFill>
                  <a:schemeClr val="bg2">
                    <a:lumMod val="60000"/>
                    <a:lumOff val="40000"/>
                  </a:schemeClr>
                </a:solidFill>
                <a:latin typeface="Museo Sans For Dell" pitchFamily="2" charset="0"/>
                <a:ea typeface="+mn-ea"/>
                <a:cs typeface="+mn-cs"/>
              </a:defRPr>
            </a:lvl1pPr>
            <a:lvl2pPr marL="457200" algn="l" rtl="0" fontAlgn="base">
              <a:spcBef>
                <a:spcPct val="0"/>
              </a:spcBef>
              <a:spcAft>
                <a:spcPct val="0"/>
              </a:spcAft>
              <a:defRPr sz="2400"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kern="1200">
                <a:solidFill>
                  <a:schemeClr val="tx1"/>
                </a:solidFill>
                <a:latin typeface="Arial" panose="020B0604020202020204" pitchFamily="34" charset="0"/>
                <a:ea typeface="+mn-ea"/>
                <a:cs typeface="+mn-cs"/>
              </a:defRPr>
            </a:lvl5pPr>
            <a:lvl6pPr marL="2286000" algn="l" defTabSz="914400" rtl="0" eaLnBrk="1" latinLnBrk="0" hangingPunct="1">
              <a:defRPr sz="2400" kern="1200">
                <a:solidFill>
                  <a:schemeClr val="tx1"/>
                </a:solidFill>
                <a:latin typeface="Arial" panose="020B0604020202020204" pitchFamily="34" charset="0"/>
                <a:ea typeface="+mn-ea"/>
                <a:cs typeface="+mn-cs"/>
              </a:defRPr>
            </a:lvl6pPr>
            <a:lvl7pPr marL="2743200" algn="l" defTabSz="914400" rtl="0" eaLnBrk="1" latinLnBrk="0" hangingPunct="1">
              <a:defRPr sz="2400" kern="1200">
                <a:solidFill>
                  <a:schemeClr val="tx1"/>
                </a:solidFill>
                <a:latin typeface="Arial" panose="020B0604020202020204" pitchFamily="34" charset="0"/>
                <a:ea typeface="+mn-ea"/>
                <a:cs typeface="+mn-cs"/>
              </a:defRPr>
            </a:lvl7pPr>
            <a:lvl8pPr marL="3200400" algn="l" defTabSz="914400" rtl="0" eaLnBrk="1" latinLnBrk="0" hangingPunct="1">
              <a:defRPr sz="2400" kern="1200">
                <a:solidFill>
                  <a:schemeClr val="tx1"/>
                </a:solidFill>
                <a:latin typeface="Arial" panose="020B0604020202020204" pitchFamily="34" charset="0"/>
                <a:ea typeface="+mn-ea"/>
                <a:cs typeface="+mn-cs"/>
              </a:defRPr>
            </a:lvl8pPr>
            <a:lvl9pPr marL="3657600" algn="l" defTabSz="914400" rtl="0" eaLnBrk="1" latinLnBrk="0" hangingPunct="1">
              <a:defRPr sz="2400" kern="1200">
                <a:solidFill>
                  <a:schemeClr val="tx1"/>
                </a:solidFill>
                <a:latin typeface="Arial" panose="020B0604020202020204" pitchFamily="34" charset="0"/>
                <a:ea typeface="+mn-ea"/>
                <a:cs typeface="+mn-cs"/>
              </a:defRPr>
            </a:lvl9pPr>
          </a:lstStyle>
          <a:p>
            <a:pPr defTabSz="897617">
              <a:defRPr/>
            </a:pPr>
            <a:fld id="{116A85C1-27ED-4431-8B7E-C187FA0F4681}" type="slidenum">
              <a:rPr lang="en-US" smtClean="0">
                <a:solidFill>
                  <a:srgbClr val="000000">
                    <a:lumMod val="60000"/>
                    <a:lumOff val="40000"/>
                  </a:srgbClr>
                </a:solidFill>
              </a:rPr>
              <a:pPr defTabSz="897617">
                <a:defRPr/>
              </a:pPr>
              <a:t>‹#›</a:t>
            </a:fld>
            <a:endParaRPr lang="en-US" dirty="0">
              <a:solidFill>
                <a:srgbClr val="000000">
                  <a:lumMod val="60000"/>
                  <a:lumOff val="40000"/>
                </a:srgbClr>
              </a:solidFill>
            </a:endParaRPr>
          </a:p>
        </p:txBody>
      </p:sp>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5918" y="971550"/>
            <a:ext cx="8239125" cy="1080000"/>
          </a:xfrm>
          <a:prstGeom prst="rect">
            <a:avLst/>
          </a:prstGeom>
        </p:spPr>
        <p:txBody>
          <a:bodyPr lIns="119495" tIns="59749" rIns="119495" bIns="59749"/>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7" name="Footer Placeholder 2"/>
          <p:cNvSpPr>
            <a:spLocks noGrp="1"/>
          </p:cNvSpPr>
          <p:nvPr>
            <p:ph type="ftr" sz="quarter" idx="13"/>
          </p:nvPr>
        </p:nvSpPr>
        <p:spPr>
          <a:xfrm>
            <a:off x="742950" y="4821238"/>
            <a:ext cx="1885950" cy="114300"/>
          </a:xfrm>
          <a:prstGeom prst="rect">
            <a:avLst/>
          </a:prstGeom>
        </p:spPr>
        <p:txBody>
          <a:bodyPr lIns="119509" tIns="59753" rIns="119509" bIns="59753"/>
          <a:lstStyle>
            <a:lvl1pPr eaLnBrk="1" hangingPunct="1">
              <a:defRPr>
                <a:solidFill>
                  <a:srgbClr val="444444"/>
                </a:solidFill>
                <a:latin typeface="Arial" panose="020B0604020202020204" pitchFamily="34" charset="0"/>
                <a:ea typeface="新細明體" panose="02020500000000000000" pitchFamily="18" charset="-120"/>
              </a:defRPr>
            </a:lvl1pPr>
          </a:lstStyle>
          <a:p>
            <a:pPr defTabSz="897617" fontAlgn="auto">
              <a:spcBef>
                <a:spcPts val="0"/>
              </a:spcBef>
              <a:spcAft>
                <a:spcPts val="0"/>
              </a:spcAft>
              <a:defRPr/>
            </a:pPr>
            <a:endParaRPr lang="en-US" sz="3200" dirty="0"/>
          </a:p>
        </p:txBody>
      </p:sp>
      <p:sp>
        <p:nvSpPr>
          <p:cNvPr id="8" name="Slide Number Placeholder 3"/>
          <p:cNvSpPr>
            <a:spLocks noGrp="1"/>
          </p:cNvSpPr>
          <p:nvPr>
            <p:ph type="sldNum" sz="quarter" idx="14"/>
          </p:nvPr>
        </p:nvSpPr>
        <p:spPr/>
        <p:txBody>
          <a:bodyPr/>
          <a:lstStyle>
            <a:lvl1pPr eaLnBrk="0" hangingPunct="0">
              <a:defRPr>
                <a:ea typeface="新細明體" panose="02020500000000000000" pitchFamily="18" charset="-120"/>
              </a:defRPr>
            </a:lvl1pPr>
          </a:lstStyle>
          <a:p>
            <a:pPr>
              <a:defRPr/>
            </a:pPr>
            <a:fld id="{41D66CD7-5A27-46C9-BCD4-5F1793836921}" type="slidenum">
              <a:rPr lang="en-US"/>
              <a:pPr>
                <a:defRPr/>
              </a:pPr>
              <a:t>‹#›</a:t>
            </a:fld>
            <a:endParaRPr lang="en-US" dirty="0"/>
          </a:p>
        </p:txBody>
      </p:sp>
      <p:sp>
        <p:nvSpPr>
          <p:cNvPr id="9" name="Date Placeholder 8"/>
          <p:cNvSpPr>
            <a:spLocks noGrp="1"/>
          </p:cNvSpPr>
          <p:nvPr>
            <p:ph type="dt" sz="half" idx="15"/>
          </p:nvPr>
        </p:nvSpPr>
        <p:spPr>
          <a:xfrm>
            <a:off x="1828800" y="4821238"/>
            <a:ext cx="914400" cy="114300"/>
          </a:xfrm>
        </p:spPr>
        <p:txBody>
          <a:bodyPr lIns="119509" tIns="59753" rIns="119509" bIns="59753"/>
          <a:lstStyle>
            <a:lvl1pPr algn="l" rtl="0" eaLnBrk="0" fontAlgn="base" hangingPunct="0">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a:defRPr/>
            </a:pPr>
            <a:endParaRPr dirty="0"/>
          </a:p>
        </p:txBody>
      </p:sp>
    </p:spTree>
    <p:extLst>
      <p:ext uri="{BB962C8B-B14F-4D97-AF65-F5344CB8AC3E}">
        <p14:creationId xmlns:p14="http://schemas.microsoft.com/office/powerpoint/2010/main" val="4091332092"/>
      </p:ext>
    </p:extLst>
  </p:cSld>
  <p:clrMapOvr>
    <a:masterClrMapping/>
  </p:clrMapOvr>
  <p:transition spd="med">
    <p:wipe dir="r"/>
  </p:transition>
</p:sldLayout>
</file>

<file path=ppt/slideLayouts/slideLayout864.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p:spPr>
        <p:txBody>
          <a:bodyPr/>
          <a:lstStyle>
            <a:lvl1pPr>
              <a:defRPr/>
            </a:lvl1pPr>
          </a:lstStyle>
          <a:p>
            <a:r>
              <a:rPr lang="en-US" dirty="0"/>
              <a:t>Click to edit content page title</a:t>
            </a:r>
          </a:p>
        </p:txBody>
      </p:sp>
    </p:spTree>
    <p:extLst>
      <p:ext uri="{BB962C8B-B14F-4D97-AF65-F5344CB8AC3E}">
        <p14:creationId xmlns:p14="http://schemas.microsoft.com/office/powerpoint/2010/main" val="835177139"/>
      </p:ext>
    </p:extLst>
  </p:cSld>
  <p:clrMapOvr>
    <a:masterClrMapping/>
  </p:clrMapOvr>
  <p:transition spd="med">
    <p:wipe dir="r"/>
  </p:transition>
</p:sldLayout>
</file>

<file path=ppt/slideLayouts/slideLayout86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14403"/>
            <a:ext cx="8259511" cy="3732376"/>
          </a:xfrm>
        </p:spPr>
        <p:txBody>
          <a:bodyPr/>
          <a:lstStyle>
            <a:lvl1pPr>
              <a:defRPr b="1">
                <a:latin typeface="+mj-lt"/>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p:cNvSpPr>
            <a:spLocks noGrp="1"/>
          </p:cNvSpPr>
          <p:nvPr>
            <p:ph type="title"/>
          </p:nvPr>
        </p:nvSpPr>
        <p:spPr>
          <a:xfrm>
            <a:off x="457200" y="174687"/>
            <a:ext cx="8259510" cy="605706"/>
          </a:xfrm>
        </p:spPr>
        <p:txBody>
          <a:bodyPr/>
          <a:lstStyle/>
          <a:p>
            <a:r>
              <a:rPr lang="en-US" smtClean="0"/>
              <a:t>Click to edit Master title style</a:t>
            </a:r>
            <a:endParaRPr lang="en-US" dirty="0"/>
          </a:p>
        </p:txBody>
      </p:sp>
      <p:sp>
        <p:nvSpPr>
          <p:cNvPr id="11" name="Date Placeholder 10"/>
          <p:cNvSpPr>
            <a:spLocks noGrp="1"/>
          </p:cNvSpPr>
          <p:nvPr>
            <p:ph type="dt" sz="half" idx="10"/>
          </p:nvPr>
        </p:nvSpPr>
        <p:spPr>
          <a:xfrm>
            <a:off x="914400" y="4812507"/>
            <a:ext cx="1219200" cy="273844"/>
          </a:xfrm>
          <a:prstGeom prst="rect">
            <a:avLst/>
          </a:prstGeom>
        </p:spPr>
        <p:txBody>
          <a:bodyPr lIns="50803" tIns="25718" rIns="50803" bIns="25718"/>
          <a:lstStyle/>
          <a:p>
            <a:endParaRPr lang="en-US" dirty="0">
              <a:solidFill>
                <a:srgbClr val="FFFFFF"/>
              </a:solidFill>
            </a:endParaRPr>
          </a:p>
        </p:txBody>
      </p:sp>
      <p:sp>
        <p:nvSpPr>
          <p:cNvPr id="12" name="Slide Number Placeholder 11"/>
          <p:cNvSpPr>
            <a:spLocks noGrp="1"/>
          </p:cNvSpPr>
          <p:nvPr>
            <p:ph type="sldNum" sz="quarter" idx="11"/>
          </p:nvPr>
        </p:nvSpPr>
        <p:spPr>
          <a:xfrm>
            <a:off x="457200" y="4812507"/>
            <a:ext cx="304800" cy="273844"/>
          </a:xfrm>
          <a:prstGeom prst="rect">
            <a:avLst/>
          </a:prstGeom>
        </p:spPr>
        <p:txBody>
          <a:bodyPr lIns="50803" tIns="25718" rIns="50803" bIns="25718"/>
          <a:lstStyle/>
          <a:p>
            <a:fld id="{ACA7129F-610C-493A-841C-57F51B2E98FA}" type="slidenum">
              <a:rPr lang="en-US" smtClean="0">
                <a:solidFill>
                  <a:srgbClr val="FFFFFF"/>
                </a:solidFill>
              </a:rPr>
              <a:pPr/>
              <a:t>‹#›</a:t>
            </a:fld>
            <a:endParaRPr lang="en-US" dirty="0">
              <a:solidFill>
                <a:srgbClr val="FFFFFF"/>
              </a:solidFill>
            </a:endParaRPr>
          </a:p>
        </p:txBody>
      </p:sp>
      <p:sp>
        <p:nvSpPr>
          <p:cNvPr id="13" name="Footer Placeholder 12"/>
          <p:cNvSpPr>
            <a:spLocks noGrp="1"/>
          </p:cNvSpPr>
          <p:nvPr>
            <p:ph type="ftr" sz="quarter" idx="12"/>
          </p:nvPr>
        </p:nvSpPr>
        <p:spPr>
          <a:xfrm>
            <a:off x="2743200" y="4812507"/>
            <a:ext cx="3810000" cy="273844"/>
          </a:xfrm>
          <a:prstGeom prst="rect">
            <a:avLst/>
          </a:prstGeom>
        </p:spPr>
        <p:txBody>
          <a:bodyPr lIns="50803" tIns="25718" rIns="50803" bIns="25718"/>
          <a:lstStyle/>
          <a:p>
            <a:pPr defTabSz="673190" fontAlgn="auto">
              <a:spcBef>
                <a:spcPts val="0"/>
              </a:spcBef>
              <a:spcAft>
                <a:spcPts val="0"/>
              </a:spcAft>
            </a:pPr>
            <a:r>
              <a:rPr lang="en-US" sz="1400" smtClean="0">
                <a:solidFill>
                  <a:srgbClr val="FFFFFF"/>
                </a:solidFill>
                <a:latin typeface="Museo For Dell"/>
              </a:rPr>
              <a:t>Intersil Confidential Information</a:t>
            </a:r>
            <a:endParaRPr lang="en-US" sz="1400" dirty="0">
              <a:solidFill>
                <a:srgbClr val="FFFFFF"/>
              </a:solidFill>
              <a:latin typeface="Museo For Dell"/>
            </a:endParaRPr>
          </a:p>
        </p:txBody>
      </p:sp>
    </p:spTree>
    <p:extLst>
      <p:ext uri="{BB962C8B-B14F-4D97-AF65-F5344CB8AC3E}">
        <p14:creationId xmlns:p14="http://schemas.microsoft.com/office/powerpoint/2010/main" val="4122343582"/>
      </p:ext>
    </p:extLst>
  </p:cSld>
  <p:clrMapOvr>
    <a:masterClrMapping/>
  </p:clrMapOvr>
</p:sldLayout>
</file>

<file path=ppt/slideLayouts/slideLayout866.xml><?xml version="1.0" encoding="utf-8"?>
<p:sldLayout xmlns:a="http://schemas.openxmlformats.org/drawingml/2006/main" xmlns:r="http://schemas.openxmlformats.org/officeDocument/2006/relationships" xmlns:p="http://schemas.openxmlformats.org/presentationml/2006/main" showMasterSp="0" preserve="1">
  <p:cSld name="Title slide_image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2942221836"/>
      </p:ext>
    </p:extLst>
  </p:cSld>
  <p:clrMapOvr>
    <a:masterClrMapping/>
  </p:clrMapOvr>
  <p:transition spd="med">
    <p:wipe dir="r"/>
  </p:transition>
</p:sldLayout>
</file>

<file path=ppt/slideLayouts/slideLayout867.xml><?xml version="1.0" encoding="utf-8"?>
<p:sldLayout xmlns:a="http://schemas.openxmlformats.org/drawingml/2006/main" xmlns:r="http://schemas.openxmlformats.org/officeDocument/2006/relationships" xmlns:p="http://schemas.openxmlformats.org/presentationml/2006/main" showMasterSp="0" preserve="1">
  <p:cSld name="Title slide_image 2">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778147110"/>
      </p:ext>
    </p:extLst>
  </p:cSld>
  <p:clrMapOvr>
    <a:masterClrMapping/>
  </p:clrMapOvr>
  <p:transition spd="med">
    <p:wipe dir="r"/>
  </p:transition>
</p:sldLayout>
</file>

<file path=ppt/slideLayouts/slideLayout868.xml><?xml version="1.0" encoding="utf-8"?>
<p:sldLayout xmlns:a="http://schemas.openxmlformats.org/drawingml/2006/main" xmlns:r="http://schemas.openxmlformats.org/officeDocument/2006/relationships" xmlns:p="http://schemas.openxmlformats.org/presentationml/2006/main" showMasterSp="0" preserve="1">
  <p:cSld name="Title slide_DellBlue">
    <p:bg>
      <p:bgPr>
        <a:solidFill>
          <a:schemeClr val="bg1"/>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3672346460"/>
      </p:ext>
    </p:extLst>
  </p:cSld>
  <p:clrMapOvr>
    <a:masterClrMapping/>
  </p:clrMapOvr>
  <p:transition spd="med">
    <p:wipe dir="r"/>
  </p:transition>
</p:sldLayout>
</file>

<file path=ppt/slideLayouts/slideLayout869.xml><?xml version="1.0" encoding="utf-8"?>
<p:sldLayout xmlns:a="http://schemas.openxmlformats.org/drawingml/2006/main" xmlns:r="http://schemas.openxmlformats.org/officeDocument/2006/relationships" xmlns:p="http://schemas.openxmlformats.org/presentationml/2006/main" showMasterSp="0" preserve="1">
  <p:cSld name="Title slide_DellGray">
    <p:bg>
      <p:bgPr>
        <a:solidFill>
          <a:srgbClr val="808080"/>
        </a:solidFill>
        <a:effectLst/>
      </p:bgPr>
    </p:bg>
    <p:spTree>
      <p:nvGrpSpPr>
        <p:cNvPr id="1" name=""/>
        <p:cNvGrpSpPr/>
        <p:nvPr/>
      </p:nvGrpSpPr>
      <p:grpSpPr>
        <a:xfrm>
          <a:off x="0" y="0"/>
          <a:ext cx="0" cy="0"/>
          <a:chOff x="0" y="0"/>
          <a:chExt cx="0" cy="0"/>
        </a:xfrm>
      </p:grpSpPr>
      <p:sp>
        <p:nvSpPr>
          <p:cNvPr id="361476" name="Title Placeholder 21"/>
          <p:cNvSpPr>
            <a:spLocks noGrp="1"/>
          </p:cNvSpPr>
          <p:nvPr>
            <p:ph type="ctrTitle" hasCustomPrompt="1"/>
          </p:nvPr>
        </p:nvSpPr>
        <p:spPr>
          <a:xfrm>
            <a:off x="274322" y="274581"/>
            <a:ext cx="5200791" cy="1661993"/>
          </a:xfrm>
          <a:prstGeom prst="rect">
            <a:avLst/>
          </a:prstGeom>
        </p:spPr>
        <p:txBody>
          <a:bodyPr wrap="square" lIns="0" tIns="44760" rIns="0" bIns="44760" anchor="b" anchorCtr="0">
            <a:normAutofit/>
          </a:bodyPr>
          <a:lstStyle>
            <a:lvl1pPr algn="l">
              <a:lnSpc>
                <a:spcPct val="100000"/>
              </a:lnSpc>
              <a:spcAft>
                <a:spcPts val="0"/>
              </a:spcAft>
              <a:defRPr sz="5400" b="0"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a:t>
            </a:r>
            <a:br>
              <a:rPr lang="en-US" dirty="0"/>
            </a:br>
            <a:r>
              <a:rPr lang="en-US" dirty="0"/>
              <a:t>title slide</a:t>
            </a:r>
          </a:p>
        </p:txBody>
      </p:sp>
      <p:sp>
        <p:nvSpPr>
          <p:cNvPr id="361477" name="Text Placeholder 12"/>
          <p:cNvSpPr>
            <a:spLocks noGrp="1"/>
          </p:cNvSpPr>
          <p:nvPr>
            <p:ph type="subTitle" idx="1" hasCustomPrompt="1"/>
          </p:nvPr>
        </p:nvSpPr>
        <p:spPr>
          <a:xfrm>
            <a:off x="274322" y="2252134"/>
            <a:ext cx="5200791" cy="311624"/>
          </a:xfrm>
          <a:prstGeom prst="rect">
            <a:avLst/>
          </a:prstGeom>
        </p:spPr>
        <p:txBody>
          <a:bodyPr wrap="square" lIns="0" tIns="0" rIns="0" bIns="0" anchor="t" anchorCtr="0">
            <a:spAutoFit/>
          </a:bodyPr>
          <a:lstStyle>
            <a:lvl1pPr marL="0" indent="0" algn="l">
              <a:buFont typeface="Wingdings" pitchFamily="2" charset="2"/>
              <a:buNone/>
              <a:defRPr sz="2000" b="1" i="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master subtitle style</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40491" y="3862848"/>
            <a:ext cx="932650" cy="932650"/>
          </a:xfrm>
          <a:prstGeom prst="rect">
            <a:avLst/>
          </a:prstGeom>
        </p:spPr>
      </p:pic>
    </p:spTree>
    <p:extLst>
      <p:ext uri="{BB962C8B-B14F-4D97-AF65-F5344CB8AC3E}">
        <p14:creationId xmlns:p14="http://schemas.microsoft.com/office/powerpoint/2010/main" val="4255717142"/>
      </p:ext>
    </p:extLst>
  </p:cSld>
  <p:clrMapOvr>
    <a:masterClrMapping/>
  </p:clrMapOvr>
  <p:transition spd="med">
    <p:wipe dir="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09"/>
            <a:ext cx="4023360" cy="2166125"/>
          </a:xfrm>
        </p:spPr>
        <p:txBody>
          <a:bodyPr>
            <a:normAutofit/>
          </a:bodyPr>
          <a:lstStyle>
            <a:lvl1pPr>
              <a:spcBef>
                <a:spcPts val="75"/>
              </a:spcBef>
              <a:defRPr sz="1500" b="0">
                <a:solidFill>
                  <a:schemeClr val="bg2"/>
                </a:solidFill>
                <a:latin typeface="Museo Sans For Dell" pitchFamily="2" charset="0"/>
              </a:defRPr>
            </a:lvl1pPr>
            <a:lvl2pPr marL="422501" indent="-17059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259282722"/>
      </p:ext>
    </p:extLst>
  </p:cSld>
  <p:clrMapOvr>
    <a:masterClrMapping/>
  </p:clrMapOvr>
  <p:transition spd="med">
    <p:wipe dir="r"/>
  </p:transition>
</p:sldLayout>
</file>

<file path=ppt/slideLayouts/slideLayout870.xml><?xml version="1.0" encoding="utf-8"?>
<p:sldLayout xmlns:a="http://schemas.openxmlformats.org/drawingml/2006/main" xmlns:r="http://schemas.openxmlformats.org/officeDocument/2006/relationships" xmlns:p="http://schemas.openxmlformats.org/presentationml/2006/main" preserve="1" userDrawn="1">
  <p:cSld name="1_Content_Bulleted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5" name="Content Placeholder 4"/>
          <p:cNvSpPr>
            <a:spLocks noGrp="1"/>
          </p:cNvSpPr>
          <p:nvPr>
            <p:ph sz="quarter" idx="10"/>
          </p:nvPr>
        </p:nvSpPr>
        <p:spPr>
          <a:xfrm>
            <a:off x="271727" y="1277952"/>
            <a:ext cx="79581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00613917"/>
      </p:ext>
    </p:extLst>
  </p:cSld>
  <p:clrMapOvr>
    <a:masterClrMapping/>
  </p:clrMapOvr>
  <p:transition spd="med">
    <p:wipe dir="r"/>
  </p:transition>
</p:sldLayout>
</file>

<file path=ppt/slideLayouts/slideLayout871.xml><?xml version="1.0" encoding="utf-8"?>
<p:sldLayout xmlns:a="http://schemas.openxmlformats.org/drawingml/2006/main" xmlns:r="http://schemas.openxmlformats.org/officeDocument/2006/relationships" xmlns:p="http://schemas.openxmlformats.org/presentationml/2006/main" preserve="1" userDrawn="1">
  <p:cSld name="1_Content with subhea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5"/>
            <a:ext cx="7955280" cy="640080"/>
          </a:xfrm>
          <a:prstGeom prst="rect">
            <a:avLst/>
          </a:prstGeom>
        </p:spPr>
        <p:txBody>
          <a:bodyPr lIns="0" tIns="44760" rIns="0" bIns="44760">
            <a:normAutofit/>
          </a:bodyPr>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Text Placeholder 12"/>
          <p:cNvSpPr>
            <a:spLocks noGrp="1"/>
          </p:cNvSpPr>
          <p:nvPr>
            <p:ph type="subTitle" idx="11" hasCustomPrompt="1"/>
          </p:nvPr>
        </p:nvSpPr>
        <p:spPr>
          <a:xfrm>
            <a:off x="266700" y="1058726"/>
            <a:ext cx="7960422"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8" name="Content Placeholder 4"/>
          <p:cNvSpPr>
            <a:spLocks noGrp="1"/>
          </p:cNvSpPr>
          <p:nvPr>
            <p:ph sz="quarter" idx="10"/>
          </p:nvPr>
        </p:nvSpPr>
        <p:spPr>
          <a:xfrm>
            <a:off x="271727" y="1541498"/>
            <a:ext cx="7958137"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85685799"/>
      </p:ext>
    </p:extLst>
  </p:cSld>
  <p:clrMapOvr>
    <a:masterClrMapping/>
  </p:clrMapOvr>
  <p:transition spd="med">
    <p:wipe dir="r"/>
  </p:transition>
</p:sldLayout>
</file>

<file path=ppt/slideLayouts/slideLayout872.xml><?xml version="1.0" encoding="utf-8"?>
<p:sldLayout xmlns:a="http://schemas.openxmlformats.org/drawingml/2006/main" xmlns:r="http://schemas.openxmlformats.org/officeDocument/2006/relationships" xmlns:p="http://schemas.openxmlformats.org/presentationml/2006/main" preserve="1" userDrawn="1">
  <p:cSld name="1_Content two column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 </a:t>
            </a:r>
          </a:p>
        </p:txBody>
      </p:sp>
      <p:sp>
        <p:nvSpPr>
          <p:cNvPr id="5" name="Content Placeholder 4"/>
          <p:cNvSpPr>
            <a:spLocks noGrp="1"/>
          </p:cNvSpPr>
          <p:nvPr>
            <p:ph sz="quarter" idx="10"/>
          </p:nvPr>
        </p:nvSpPr>
        <p:spPr>
          <a:xfrm>
            <a:off x="271760" y="1277952"/>
            <a:ext cx="3843337"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
        <p:nvSpPr>
          <p:cNvPr id="8" name="Content Placeholder 4"/>
          <p:cNvSpPr>
            <a:spLocks noGrp="1"/>
          </p:cNvSpPr>
          <p:nvPr>
            <p:ph sz="quarter" idx="11"/>
          </p:nvPr>
        </p:nvSpPr>
        <p:spPr>
          <a:xfrm>
            <a:off x="4376739" y="1277952"/>
            <a:ext cx="385286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5673277"/>
      </p:ext>
    </p:extLst>
  </p:cSld>
  <p:clrMapOvr>
    <a:masterClrMapping/>
  </p:clrMapOvr>
  <p:transition spd="med">
    <p:wipe dir="r"/>
  </p:transition>
</p:sldLayout>
</file>

<file path=ppt/slideLayouts/slideLayout873.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108" y="271463"/>
            <a:ext cx="4295219" cy="640080"/>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05732594"/>
      </p:ext>
    </p:extLst>
  </p:cSld>
  <p:clrMapOvr>
    <a:masterClrMapping/>
  </p:clrMapOvr>
  <p:transition spd="med">
    <p:wipe dir="r"/>
  </p:transition>
</p:sldLayout>
</file>

<file path=ppt/slideLayouts/slideLayout874.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3050" y="274057"/>
            <a:ext cx="4865304" cy="486332"/>
          </a:xfrm>
          <a:prstGeom prst="rect">
            <a:avLst/>
          </a:prstGeom>
        </p:spPr>
        <p:txBody>
          <a:bodyPr lIns="0" tIns="44760" rIns="0" bIns="44760"/>
          <a:lstStyle>
            <a:lvl1pPr>
              <a:defRPr baseline="0">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7" name="Text Placeholder 12"/>
          <p:cNvSpPr>
            <a:spLocks noGrp="1"/>
          </p:cNvSpPr>
          <p:nvPr>
            <p:ph type="subTitle" idx="11" hasCustomPrompt="1"/>
          </p:nvPr>
        </p:nvSpPr>
        <p:spPr>
          <a:xfrm>
            <a:off x="266700" y="767702"/>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277952"/>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36650402"/>
      </p:ext>
    </p:extLst>
  </p:cSld>
  <p:clrMapOvr>
    <a:masterClrMapping/>
  </p:clrMapOvr>
  <p:transition spd="med">
    <p:wipe dir="r"/>
  </p:transition>
</p:sldLayout>
</file>

<file path=ppt/slideLayouts/slideLayout875.xml><?xml version="1.0" encoding="utf-8"?>
<p:sldLayout xmlns:a="http://schemas.openxmlformats.org/drawingml/2006/main" xmlns:r="http://schemas.openxmlformats.org/officeDocument/2006/relationships" xmlns:p="http://schemas.openxmlformats.org/presentationml/2006/main" preserve="1" userDrawn="1">
  <p:cSld name="1_Content left margin with subhead and two lines">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320" y="274320"/>
            <a:ext cx="4297680" cy="840802"/>
          </a:xfrm>
          <a:prstGeom prst="rect">
            <a:avLst/>
          </a:prstGeom>
        </p:spPr>
        <p:txBody>
          <a:bodyPr lIns="0" tIns="44760" rIns="0" bIns="44760"/>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a:t>
            </a:r>
            <a:br>
              <a:rPr lang="en-US" dirty="0"/>
            </a:br>
            <a:r>
              <a:rPr lang="en-US" dirty="0"/>
              <a:t>page title</a:t>
            </a:r>
          </a:p>
        </p:txBody>
      </p:sp>
      <p:sp>
        <p:nvSpPr>
          <p:cNvPr id="7" name="Text Placeholder 12"/>
          <p:cNvSpPr>
            <a:spLocks noGrp="1"/>
          </p:cNvSpPr>
          <p:nvPr>
            <p:ph type="subTitle" idx="11" hasCustomPrompt="1"/>
          </p:nvPr>
        </p:nvSpPr>
        <p:spPr>
          <a:xfrm>
            <a:off x="266700" y="1114326"/>
            <a:ext cx="4305300" cy="313267"/>
          </a:xfrm>
          <a:prstGeom prst="rect">
            <a:avLst/>
          </a:prstGeom>
        </p:spPr>
        <p:txBody>
          <a:bodyPr lIns="0" tIns="44760" rIns="0" bIns="44760" anchor="t" anchorCtr="0"/>
          <a:lstStyle>
            <a:lvl1pPr marL="222842" indent="-222842">
              <a:buNone/>
              <a:defRPr lang="en-US" b="1" dirty="0" smtClean="0">
                <a:latin typeface="Arial" panose="020B0604020202020204" pitchFamily="34" charset="0"/>
                <a:ea typeface="Arial"/>
                <a:cs typeface="Arial" panose="020B0604020202020204" pitchFamily="34" charset="0"/>
              </a:defRPr>
            </a:lvl1pPr>
          </a:lstStyle>
          <a:p>
            <a:pPr marL="0" lvl="0" indent="0"/>
            <a:r>
              <a:rPr lang="en-US" dirty="0"/>
              <a:t>Click to edit master subtitle style</a:t>
            </a:r>
          </a:p>
        </p:txBody>
      </p:sp>
      <p:sp>
        <p:nvSpPr>
          <p:cNvPr id="5" name="Content Placeholder 4"/>
          <p:cNvSpPr>
            <a:spLocks noGrp="1"/>
          </p:cNvSpPr>
          <p:nvPr>
            <p:ph sz="quarter" idx="10"/>
          </p:nvPr>
        </p:nvSpPr>
        <p:spPr>
          <a:xfrm>
            <a:off x="271464" y="1541498"/>
            <a:ext cx="4291012" cy="2928937"/>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38678" indent="-166023">
              <a:lnSpc>
                <a:spcPct val="100000"/>
              </a:lnSpc>
              <a:spcBef>
                <a:spcPts val="300"/>
              </a:spcBef>
              <a:spcAft>
                <a:spcPts val="0"/>
              </a:spcAft>
              <a:buClr>
                <a:srgbClr val="808080"/>
              </a:buClr>
              <a:defRPr>
                <a:latin typeface="+mn-lt"/>
                <a:ea typeface="Arial"/>
              </a:defRPr>
            </a:lvl3pPr>
            <a:lvl4pPr marL="1229255" indent="-224429">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29334380"/>
      </p:ext>
    </p:extLst>
  </p:cSld>
  <p:clrMapOvr>
    <a:masterClrMapping/>
  </p:clrMapOvr>
  <p:transition spd="med">
    <p:wipe dir="r"/>
  </p:transition>
</p:sldLayout>
</file>

<file path=ppt/slideLayouts/slideLayout876.xml><?xml version="1.0" encoding="utf-8"?>
<p:sldLayout xmlns:a="http://schemas.openxmlformats.org/drawingml/2006/main" xmlns:r="http://schemas.openxmlformats.org/officeDocument/2006/relationships" xmlns:p="http://schemas.openxmlformats.org/presentationml/2006/main" preserve="1" userDrawn="1">
  <p:cSld name="1_Header no 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2409"/>
            <a:ext cx="7955280" cy="472577"/>
          </a:xfrm>
          <a:prstGeom prst="rect">
            <a:avLst/>
          </a:prstGeom>
        </p:spPr>
        <p:txBody>
          <a:bodyPr lIns="0" tIns="44760" rIns="0" bIns="44760"/>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Tree>
    <p:extLst>
      <p:ext uri="{BB962C8B-B14F-4D97-AF65-F5344CB8AC3E}">
        <p14:creationId xmlns:p14="http://schemas.microsoft.com/office/powerpoint/2010/main" val="2001759001"/>
      </p:ext>
    </p:extLst>
  </p:cSld>
  <p:clrMapOvr>
    <a:masterClrMapping/>
  </p:clrMapOvr>
  <p:transition spd="med">
    <p:wipe dir="r"/>
  </p:transition>
</p:sldLayout>
</file>

<file path=ppt/slideLayouts/slideLayout87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3830867"/>
      </p:ext>
    </p:extLst>
  </p:cSld>
  <p:clrMapOvr>
    <a:masterClrMapping/>
  </p:clrMapOvr>
  <p:transition spd="med">
    <p:wipe dir="r"/>
  </p:transition>
</p:sldLayout>
</file>

<file path=ppt/slideLayouts/slideLayout878.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1">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4029687325"/>
      </p:ext>
    </p:extLst>
  </p:cSld>
  <p:clrMapOvr>
    <a:masterClrMapping/>
  </p:clrMapOvr>
  <p:transition spd="med">
    <p:wipe dir="r"/>
  </p:transition>
</p:sldLayout>
</file>

<file path=ppt/slideLayouts/slideLayout879.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2">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7"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58267400"/>
      </p:ext>
    </p:extLst>
  </p:cSld>
  <p:clrMapOvr>
    <a:masterClrMapping/>
  </p:clrMapOvr>
  <p:transition spd="med">
    <p:wipe dir="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93229138"/>
      </p:ext>
    </p:extLst>
  </p:cSld>
  <p:clrMapOvr>
    <a:masterClrMapping/>
  </p:clrMapOvr>
  <p:transition spd="med">
    <p:wipe dir="r"/>
  </p:transition>
</p:sldLayout>
</file>

<file path=ppt/slideLayouts/slideLayout880.xml><?xml version="1.0" encoding="utf-8"?>
<p:sldLayout xmlns:a="http://schemas.openxmlformats.org/drawingml/2006/main" xmlns:r="http://schemas.openxmlformats.org/officeDocument/2006/relationships" xmlns:p="http://schemas.openxmlformats.org/presentationml/2006/main" showMasterSp="0" preserve="1" userDrawn="1">
  <p:cSld name="Divider slide_image 3">
    <p:bg>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6"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235002614"/>
      </p:ext>
    </p:extLst>
  </p:cSld>
  <p:clrMapOvr>
    <a:masterClrMapping/>
  </p:clrMapOvr>
  <p:transition spd="med">
    <p:wipe dir="r"/>
  </p:transition>
</p:sldLayout>
</file>

<file path=ppt/slideLayouts/slideLayout881.xml><?xml version="1.0" encoding="utf-8"?>
<p:sldLayout xmlns:a="http://schemas.openxmlformats.org/drawingml/2006/main" xmlns:r="http://schemas.openxmlformats.org/officeDocument/2006/relationships" xmlns:p="http://schemas.openxmlformats.org/presentationml/2006/main" showMasterSp="0" preserve="1" userDrawn="1">
  <p:cSld name="Divider slide_DellBlue">
    <p:bg>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1395327214"/>
      </p:ext>
    </p:extLst>
  </p:cSld>
  <p:clrMapOvr>
    <a:masterClrMapping/>
  </p:clrMapOvr>
  <p:transition spd="med">
    <p:wipe dir="r"/>
  </p:transition>
</p:sldLayout>
</file>

<file path=ppt/slideLayouts/slideLayout882.xml><?xml version="1.0" encoding="utf-8"?>
<p:sldLayout xmlns:a="http://schemas.openxmlformats.org/drawingml/2006/main" xmlns:r="http://schemas.openxmlformats.org/officeDocument/2006/relationships" xmlns:p="http://schemas.openxmlformats.org/presentationml/2006/main" showMasterSp="0" preserve="1" userDrawn="1">
  <p:cSld name="Divider slide_Green">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459525608"/>
      </p:ext>
    </p:extLst>
  </p:cSld>
  <p:clrMapOvr>
    <a:masterClrMapping/>
  </p:clrMapOvr>
  <p:transition spd="med">
    <p:wipe dir="r"/>
  </p:transition>
</p:sldLayout>
</file>

<file path=ppt/slideLayouts/slideLayout883.xml><?xml version="1.0" encoding="utf-8"?>
<p:sldLayout xmlns:a="http://schemas.openxmlformats.org/drawingml/2006/main" xmlns:r="http://schemas.openxmlformats.org/officeDocument/2006/relationships" xmlns:p="http://schemas.openxmlformats.org/presentationml/2006/main" showMasterSp="0" preserve="1" userDrawn="1">
  <p:cSld name="Divider slide_Orange">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ea typeface="Arial"/>
              </a:defRPr>
            </a:lvl1pPr>
          </a:lstStyle>
          <a:p>
            <a:r>
              <a:rPr lang="en-US" dirty="0"/>
              <a:t>Click to edit divider slide title  </a:t>
            </a: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2546917333"/>
      </p:ext>
    </p:extLst>
  </p:cSld>
  <p:clrMapOvr>
    <a:masterClrMapping/>
  </p:clrMapOvr>
  <p:transition spd="med">
    <p:wipe dir="r"/>
  </p:transition>
</p:sldLayout>
</file>

<file path=ppt/slideLayouts/slideLayout884.xml><?xml version="1.0" encoding="utf-8"?>
<p:sldLayout xmlns:a="http://schemas.openxmlformats.org/drawingml/2006/main" xmlns:r="http://schemas.openxmlformats.org/officeDocument/2006/relationships" xmlns:p="http://schemas.openxmlformats.org/presentationml/2006/main" showMasterSp="0" preserve="1">
  <p:cSld name="Divider slide_DellGray">
    <p:bg>
      <p:bgPr>
        <a:solidFill>
          <a:srgbClr val="80808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581" y="1748271"/>
            <a:ext cx="6850901" cy="1495794"/>
          </a:xfrm>
          <a:prstGeom prst="rect">
            <a:avLst/>
          </a:prstGeom>
        </p:spPr>
        <p:txBody>
          <a:bodyPr lIns="0" tIns="44760" rIns="0" bIns="44760" anchor="ctr" anchorCtr="0">
            <a:normAutofit/>
          </a:bodyPr>
          <a:lstStyle>
            <a:lvl1pPr>
              <a:defRPr sz="5400" baseline="0">
                <a:solidFill>
                  <a:schemeClr val="tx2"/>
                </a:solidFill>
                <a:latin typeface="Arial" panose="020B0604020202020204" pitchFamily="34" charset="0"/>
                <a:ea typeface="Arial"/>
                <a:cs typeface="Arial" panose="020B0604020202020204" pitchFamily="34" charset="0"/>
              </a:defRPr>
            </a:lvl1pPr>
          </a:lstStyle>
          <a:p>
            <a:r>
              <a:rPr lang="en-US" dirty="0"/>
              <a:t>Click to edit divider slide title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Tree>
    <p:extLst>
      <p:ext uri="{BB962C8B-B14F-4D97-AF65-F5344CB8AC3E}">
        <p14:creationId xmlns:p14="http://schemas.microsoft.com/office/powerpoint/2010/main" val="3947992991"/>
      </p:ext>
    </p:extLst>
  </p:cSld>
  <p:clrMapOvr>
    <a:masterClrMapping/>
  </p:clrMapOvr>
  <p:transition spd="med">
    <p:wipe dir="r"/>
  </p:transition>
</p:sldLayout>
</file>

<file path=ppt/slideLayouts/slideLayout885.xml><?xml version="1.0" encoding="utf-8"?>
<p:sldLayout xmlns:a="http://schemas.openxmlformats.org/drawingml/2006/main" xmlns:r="http://schemas.openxmlformats.org/officeDocument/2006/relationships" xmlns:p="http://schemas.openxmlformats.org/presentationml/2006/main" showMasterSp="0" preserve="1" userDrawn="1">
  <p:cSld name="Logo slide blue">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68732352"/>
      </p:ext>
    </p:extLst>
  </p:cSld>
  <p:clrMapOvr>
    <a:masterClrMapping/>
  </p:clrMapOvr>
  <p:transition spd="med">
    <p:wipe dir="r"/>
  </p:transition>
</p:sldLayout>
</file>

<file path=ppt/slideLayouts/slideLayout886.xml><?xml version="1.0" encoding="utf-8"?>
<p:sldLayout xmlns:a="http://schemas.openxmlformats.org/drawingml/2006/main" xmlns:r="http://schemas.openxmlformats.org/officeDocument/2006/relationships" xmlns:p="http://schemas.openxmlformats.org/presentationml/2006/main" showMasterSp="0" preserve="1" userDrawn="1">
  <p:cSld name="Logo slide gray">
    <p:bg>
      <p:bgPr>
        <a:solidFill>
          <a:srgbClr val="80808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94760" y="1798082"/>
            <a:ext cx="1554480" cy="1554480"/>
          </a:xfrm>
          <a:prstGeom prst="rect">
            <a:avLst/>
          </a:prstGeom>
        </p:spPr>
      </p:pic>
    </p:spTree>
    <p:extLst>
      <p:ext uri="{BB962C8B-B14F-4D97-AF65-F5344CB8AC3E}">
        <p14:creationId xmlns:p14="http://schemas.microsoft.com/office/powerpoint/2010/main" val="839437784"/>
      </p:ext>
    </p:extLst>
  </p:cSld>
  <p:clrMapOvr>
    <a:masterClrMapping/>
  </p:clrMapOvr>
  <p:transition spd="med">
    <p:wipe dir="r"/>
  </p:transition>
</p:sldLayout>
</file>

<file path=ppt/slideLayouts/slideLayout887.xml><?xml version="1.0" encoding="utf-8"?>
<p:sldLayout xmlns:a="http://schemas.openxmlformats.org/drawingml/2006/main" xmlns:r="http://schemas.openxmlformats.org/officeDocument/2006/relationships" xmlns:p="http://schemas.openxmlformats.org/presentationml/2006/main" userDrawn="1">
  <p:cSld name="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595127"/>
      </p:ext>
    </p:extLst>
  </p:cSld>
  <p:clrMapOvr>
    <a:masterClrMapping/>
  </p:clrMapOvr>
  <p:transition spd="med">
    <p:wipe dir="r"/>
  </p:transition>
</p:sldLayout>
</file>

<file path=ppt/slideLayouts/slideLayout888.xml><?xml version="1.0" encoding="utf-8"?>
<p:sldLayout xmlns:a="http://schemas.openxmlformats.org/drawingml/2006/main" xmlns:r="http://schemas.openxmlformats.org/officeDocument/2006/relationships" xmlns:p="http://schemas.openxmlformats.org/presentationml/2006/main" userDrawn="1">
  <p:cSld name="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494543"/>
      </p:ext>
    </p:extLst>
  </p:cSld>
  <p:clrMapOvr>
    <a:masterClrMapping/>
  </p:clrMapOvr>
  <p:transition spd="slow">
    <p:fade/>
  </p:transition>
</p:sldLayout>
</file>

<file path=ppt/slideLayouts/slideLayout889.xml><?xml version="1.0" encoding="utf-8"?>
<p:sldLayout xmlns:a="http://schemas.openxmlformats.org/drawingml/2006/main" xmlns:r="http://schemas.openxmlformats.org/officeDocument/2006/relationships" xmlns:p="http://schemas.openxmlformats.org/presentationml/2006/main" userDrawn="1">
  <p:cSld name="1_Content_body cop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40080"/>
          </a:xfrm>
          <a:prstGeom prst="rect">
            <a:avLst/>
          </a:prstGeom>
        </p:spPr>
        <p:txBody>
          <a:bodyPr lIns="0" tIns="44938" rIns="0" bIns="44938"/>
          <a:lstStyle>
            <a:lvl1pPr>
              <a:defRPr baseline="0">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598" y="1277952"/>
            <a:ext cx="7958137" cy="3192461"/>
          </a:xfrm>
          <a:prstGeom prst="rect">
            <a:avLst/>
          </a:prstGeom>
        </p:spPr>
        <p:txBody>
          <a:bodyPr vert="horz" lIns="0" tIns="0" rIns="0" bIns="0"/>
          <a:lstStyle>
            <a:lvl1pPr marL="0" indent="0">
              <a:lnSpc>
                <a:spcPct val="100000"/>
              </a:lnSpc>
              <a:spcBef>
                <a:spcPts val="1200"/>
              </a:spcBef>
              <a:spcAft>
                <a:spcPts val="0"/>
              </a:spcAft>
              <a:buClr>
                <a:srgbClr val="808080"/>
              </a:buClr>
              <a:buNone/>
              <a:defRPr>
                <a:latin typeface="+mn-lt"/>
                <a:ea typeface="Arial"/>
              </a:defRPr>
            </a:lvl1pPr>
            <a:lvl2pPr marL="334354" indent="0">
              <a:lnSpc>
                <a:spcPct val="100000"/>
              </a:lnSpc>
              <a:spcBef>
                <a:spcPts val="300"/>
              </a:spcBef>
              <a:spcAft>
                <a:spcPts val="0"/>
              </a:spcAft>
              <a:buClr>
                <a:srgbClr val="808080"/>
              </a:buClr>
              <a:buNone/>
              <a:defRPr>
                <a:latin typeface="+mn-lt"/>
                <a:ea typeface="Arial"/>
              </a:defRPr>
            </a:lvl2pPr>
            <a:lvl3pPr marL="675681" indent="0">
              <a:lnSpc>
                <a:spcPct val="100000"/>
              </a:lnSpc>
              <a:spcBef>
                <a:spcPts val="300"/>
              </a:spcBef>
              <a:spcAft>
                <a:spcPts val="0"/>
              </a:spcAft>
              <a:buClr>
                <a:srgbClr val="808080"/>
              </a:buClr>
              <a:buNone/>
              <a:defRPr>
                <a:latin typeface="+mn-lt"/>
                <a:ea typeface="Arial"/>
              </a:defRPr>
            </a:lvl3pPr>
            <a:lvl4pPr marL="1234595" indent="-22549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8074314"/>
      </p:ext>
    </p:extLst>
  </p:cSld>
  <p:clrMapOvr>
    <a:masterClrMapping/>
  </p:clrMapOvr>
  <p:transition spd="med">
    <p:wipe dir="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5136501"/>
      </p:ext>
    </p:extLst>
  </p:cSld>
  <p:clrMapOvr>
    <a:masterClrMapping/>
  </p:clrMapOvr>
  <p:transition spd="med">
    <p:wipe dir="r"/>
  </p:transition>
</p:sldLayout>
</file>

<file path=ppt/slideLayouts/slideLayout89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文字版面配置區 17"/>
          <p:cNvSpPr>
            <a:spLocks noGrp="1"/>
          </p:cNvSpPr>
          <p:nvPr>
            <p:ph type="body" sz="quarter" idx="13" hasCustomPrompt="1"/>
          </p:nvPr>
        </p:nvSpPr>
        <p:spPr>
          <a:xfrm>
            <a:off x="72000" y="576002"/>
            <a:ext cx="9000000" cy="1296789"/>
          </a:xfrm>
          <a:prstGeom prst="rect">
            <a:avLst/>
          </a:prstGeom>
        </p:spPr>
        <p:txBody>
          <a:bodyPr lIns="90194" tIns="45097" rIns="90194" bIns="45097"/>
          <a:lstStyle>
            <a:lvl1pPr marL="179759" indent="-179759">
              <a:buClr>
                <a:srgbClr val="0085C3"/>
              </a:buClr>
              <a:defRPr sz="1600">
                <a:solidFill>
                  <a:schemeClr val="tx1"/>
                </a:solidFill>
              </a:defRPr>
            </a:lvl1pPr>
            <a:lvl2pPr marL="353168" indent="-173586">
              <a:buClr>
                <a:srgbClr val="0085C3"/>
              </a:buClr>
              <a:defRPr sz="1400" baseline="0">
                <a:solidFill>
                  <a:schemeClr val="tx1"/>
                </a:solidFill>
              </a:defRPr>
            </a:lvl2pPr>
            <a:lvl3pPr marL="533005" indent="-179759">
              <a:buClr>
                <a:srgbClr val="0085C3"/>
              </a:buClr>
              <a:buFont typeface="Arial" panose="020B0604020202020204" pitchFamily="34" charset="0"/>
              <a:buChar char="&gt;"/>
              <a:defRPr sz="1400" baseline="0">
                <a:solidFill>
                  <a:schemeClr val="tx1"/>
                </a:solidFill>
              </a:defRPr>
            </a:lvl3pPr>
            <a:lvl4pPr marL="1350551" indent="0">
              <a:buClr>
                <a:srgbClr val="0085C3"/>
              </a:buClr>
              <a:buNone/>
              <a:defRPr/>
            </a:lvl4pPr>
            <a:lvl5pPr marL="1800764" indent="0">
              <a:buClr>
                <a:srgbClr val="0085C3"/>
              </a:buClr>
              <a:buFont typeface="Arial" panose="020B0604020202020204" pitchFamily="34" charset="0"/>
              <a:buNone/>
              <a:defRPr/>
            </a:lvl5pPr>
          </a:lstStyle>
          <a:p>
            <a:pPr lvl="0"/>
            <a:r>
              <a:rPr lang="en-US" altLang="zh-TW" dirty="0"/>
              <a:t>Click to edit Master text style</a:t>
            </a:r>
            <a:endParaRPr lang="zh-TW" altLang="en-US" dirty="0"/>
          </a:p>
          <a:p>
            <a:pPr lvl="1"/>
            <a:r>
              <a:rPr lang="en-US" altLang="zh-TW" dirty="0"/>
              <a:t>Second level</a:t>
            </a:r>
            <a:endParaRPr lang="zh-TW" altLang="en-US" dirty="0"/>
          </a:p>
          <a:p>
            <a:pPr lvl="2"/>
            <a:r>
              <a:rPr lang="en-US" altLang="zh-TW" dirty="0"/>
              <a:t>Third level</a:t>
            </a:r>
            <a:endParaRPr lang="zh-TW" altLang="en-US" dirty="0"/>
          </a:p>
        </p:txBody>
      </p:sp>
      <p:sp>
        <p:nvSpPr>
          <p:cNvPr id="10" name="Title 9"/>
          <p:cNvSpPr>
            <a:spLocks noGrp="1"/>
          </p:cNvSpPr>
          <p:nvPr>
            <p:ph type="title"/>
          </p:nvPr>
        </p:nvSpPr>
        <p:spPr>
          <a:xfrm>
            <a:off x="71634" y="72000"/>
            <a:ext cx="9000000" cy="432000"/>
          </a:xfrm>
          <a:prstGeom prst="rect">
            <a:avLst/>
          </a:prstGeom>
        </p:spPr>
        <p:txBody>
          <a:bodyPr lIns="90194" tIns="45097" rIns="90194" bIns="45097"/>
          <a:lstStyle>
            <a:lvl1pPr algn="l">
              <a:defRPr sz="2400">
                <a:solidFill>
                  <a:srgbClr val="0085C3"/>
                </a:solidFill>
              </a:defRPr>
            </a:lvl1pPr>
          </a:lstStyle>
          <a:p>
            <a:r>
              <a:rPr lang="en-US"/>
              <a:t>Click to edit Master title style</a:t>
            </a:r>
            <a:endParaRPr lang="en-US" dirty="0"/>
          </a:p>
        </p:txBody>
      </p:sp>
    </p:spTree>
    <p:extLst>
      <p:ext uri="{BB962C8B-B14F-4D97-AF65-F5344CB8AC3E}">
        <p14:creationId xmlns:p14="http://schemas.microsoft.com/office/powerpoint/2010/main" val="2973853236"/>
      </p:ext>
    </p:extLst>
  </p:cSld>
  <p:clrMapOvr>
    <a:masterClrMapping/>
  </p:clrMapOvr>
  <p:transition>
    <p:fade/>
  </p:transition>
</p:sldLayout>
</file>

<file path=ppt/slideLayouts/slideLayout891.xml><?xml version="1.0" encoding="utf-8"?>
<p:sldLayout xmlns:a="http://schemas.openxmlformats.org/drawingml/2006/main" xmlns:r="http://schemas.openxmlformats.org/officeDocument/2006/relationships" xmlns:p="http://schemas.openxmlformats.org/presentationml/2006/main" userDrawn="1">
  <p:cSld name="1_標題投影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641117"/>
      </p:ext>
    </p:extLst>
  </p:cSld>
  <p:clrMapOvr>
    <a:masterClrMapping/>
  </p:clrMapOvr>
  <p:transition spd="med">
    <p:wipe dir="r"/>
  </p:transition>
</p:sldLayout>
</file>

<file path=ppt/slideLayouts/slideLayout892.xml><?xml version="1.0" encoding="utf-8"?>
<p:sldLayout xmlns:a="http://schemas.openxmlformats.org/drawingml/2006/main" xmlns:r="http://schemas.openxmlformats.org/officeDocument/2006/relationships" xmlns:p="http://schemas.openxmlformats.org/presentationml/2006/main" userDrawn="1">
  <p:cSld name="Content with Dell Blue footer">
    <p:spTree>
      <p:nvGrpSpPr>
        <p:cNvPr id="1" name=""/>
        <p:cNvGrpSpPr/>
        <p:nvPr/>
      </p:nvGrpSpPr>
      <p:grpSpPr>
        <a:xfrm>
          <a:off x="0" y="0"/>
          <a:ext cx="0" cy="0"/>
          <a:chOff x="0" y="0"/>
          <a:chExt cx="0" cy="0"/>
        </a:xfrm>
      </p:grpSpPr>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900"/>
              </a:spcBef>
              <a:spcAft>
                <a:spcPts val="0"/>
              </a:spcAft>
              <a:buClr>
                <a:srgbClr val="AAAAAA"/>
              </a:buClr>
              <a:buFont typeface="Arial" pitchFamily="34" charset="0"/>
              <a:buChar char="•"/>
              <a:defRPr sz="1100">
                <a:solidFill>
                  <a:schemeClr val="bg2"/>
                </a:solidFill>
                <a:latin typeface="Museo Sans For Dell" pitchFamily="2" charset="0"/>
              </a:defRPr>
            </a:lvl1pPr>
            <a:lvl2pPr marL="423265" indent="-171335">
              <a:lnSpc>
                <a:spcPct val="100000"/>
              </a:lnSpc>
              <a:spcBef>
                <a:spcPts val="225"/>
              </a:spcBef>
              <a:spcAft>
                <a:spcPts val="0"/>
              </a:spcAft>
              <a:buClr>
                <a:srgbClr val="AAAAAA"/>
              </a:buClr>
              <a:buFont typeface="Museo Sans For Dell" pitchFamily="2" charset="0"/>
              <a:buChar char="–"/>
              <a:defRPr sz="900">
                <a:solidFill>
                  <a:schemeClr val="bg2"/>
                </a:solidFill>
                <a:latin typeface="Museo Sans For Dell" pitchFamily="2" charset="0"/>
              </a:defRPr>
            </a:lvl2pPr>
            <a:lvl3pPr>
              <a:lnSpc>
                <a:spcPct val="100000"/>
              </a:lnSpc>
              <a:spcBef>
                <a:spcPts val="225"/>
              </a:spcBef>
              <a:spcAft>
                <a:spcPts val="0"/>
              </a:spcAft>
              <a:buClr>
                <a:srgbClr val="AAAAAA"/>
              </a:buClr>
              <a:defRPr sz="800">
                <a:solidFill>
                  <a:schemeClr val="bg2"/>
                </a:solidFill>
                <a:latin typeface="Museo Sans For Dell" pitchFamily="2" charset="0"/>
              </a:defRPr>
            </a:lvl3pPr>
            <a:lvl4pPr>
              <a:spcBef>
                <a:spcPts val="225"/>
              </a:spcBef>
              <a:spcAft>
                <a:spcPts val="0"/>
              </a:spcAft>
              <a:buClr>
                <a:srgbClr val="AAAAAA"/>
              </a:buClr>
              <a:defRPr sz="1100" baseline="0">
                <a:solidFill>
                  <a:schemeClr val="tx1"/>
                </a:solidFill>
                <a:latin typeface="Museo Sans For Dell" pitchFamily="2" charset="0"/>
              </a:defRPr>
            </a:lvl4pPr>
            <a:lvl5pPr>
              <a:spcBef>
                <a:spcPts val="225"/>
              </a:spcBef>
              <a:spcAft>
                <a:spcPts val="0"/>
              </a:spcAft>
              <a:buClr>
                <a:srgbClr val="AAAAAA"/>
              </a:buClr>
              <a:defRPr sz="900">
                <a:solidFill>
                  <a:schemeClr val="tx1"/>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text</a:t>
            </a:r>
          </a:p>
          <a:p>
            <a:pPr lvl="1"/>
            <a:r>
              <a:rPr lang="en-US" dirty="0"/>
              <a:t>Second level</a:t>
            </a:r>
          </a:p>
          <a:p>
            <a:pPr lvl="2"/>
            <a:r>
              <a:rPr lang="en-US" dirty="0"/>
              <a:t>Third level</a:t>
            </a:r>
          </a:p>
        </p:txBody>
      </p:sp>
      <p:sp>
        <p:nvSpPr>
          <p:cNvPr id="3" name="Title 2"/>
          <p:cNvSpPr>
            <a:spLocks noGrp="1"/>
          </p:cNvSpPr>
          <p:nvPr>
            <p:ph type="title"/>
          </p:nvPr>
        </p:nvSpPr>
        <p:spPr>
          <a:xfrm>
            <a:off x="628650" y="274643"/>
            <a:ext cx="7886700" cy="993775"/>
          </a:xfrm>
          <a:prstGeom prst="rect">
            <a:avLst/>
          </a:prstGeom>
        </p:spPr>
        <p:txBody>
          <a:bodyPr lIns="90194" tIns="45097" rIns="90194" bIns="45097"/>
          <a:lstStyle/>
          <a:p>
            <a:r>
              <a:rPr lang="en-US"/>
              <a:t>Click to edit Master title style</a:t>
            </a:r>
          </a:p>
        </p:txBody>
      </p:sp>
    </p:spTree>
    <p:extLst>
      <p:ext uri="{BB962C8B-B14F-4D97-AF65-F5344CB8AC3E}">
        <p14:creationId xmlns:p14="http://schemas.microsoft.com/office/powerpoint/2010/main" val="2477786640"/>
      </p:ext>
    </p:extLst>
  </p:cSld>
  <p:clrMapOvr>
    <a:masterClrMapping/>
  </p:clrMapOvr>
  <p:transition spd="med">
    <p:wipe dir="r"/>
  </p:transition>
</p:sldLayout>
</file>

<file path=ppt/slideLayouts/slideLayout893.xml><?xml version="1.0" encoding="utf-8"?>
<p:sldLayout xmlns:a="http://schemas.openxmlformats.org/drawingml/2006/main" xmlns:r="http://schemas.openxmlformats.org/officeDocument/2006/relationships" xmlns:p="http://schemas.openxmlformats.org/presentationml/2006/main" userDrawn="1">
  <p:cSld name="Content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319" y="271886"/>
            <a:ext cx="7955280" cy="664797"/>
          </a:xfrm>
          <a:prstGeom prst="rect">
            <a:avLst/>
          </a:prstGeom>
        </p:spPr>
        <p:txBody>
          <a:bodyPr lIns="90192" tIns="45096" rIns="90192" bIns="45096"/>
          <a:lstStyle>
            <a:lvl1pPr>
              <a:defRPr/>
            </a:lvl1pPr>
          </a:lstStyle>
          <a:p>
            <a:r>
              <a:rPr lang="en-US" dirty="0"/>
              <a:t>Click to edit content page title</a:t>
            </a:r>
          </a:p>
        </p:txBody>
      </p:sp>
    </p:spTree>
    <p:extLst>
      <p:ext uri="{BB962C8B-B14F-4D97-AF65-F5344CB8AC3E}">
        <p14:creationId xmlns:p14="http://schemas.microsoft.com/office/powerpoint/2010/main" val="2014455836"/>
      </p:ext>
    </p:extLst>
  </p:cSld>
  <p:clrMapOvr>
    <a:masterClrMapping/>
  </p:clrMapOvr>
  <p:transition spd="med">
    <p:wipe dir="r"/>
  </p:transition>
</p:sldLayout>
</file>

<file path=ppt/slideLayouts/slideLayout89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10" name="Rectangle 9"/>
          <p:cNvSpPr/>
          <p:nvPr/>
        </p:nvSpPr>
        <p:spPr bwMode="gray">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4" name="Rectangle 13"/>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
        <p:nvSpPr>
          <p:cNvPr id="19" name="Rectangle 18"/>
          <p:cNvSpPr/>
          <p:nvPr/>
        </p:nvSpPr>
        <p:spPr bwMode="hidden">
          <a:xfrm>
            <a:off x="13" y="4772030"/>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37" tIns="34286" rIns="67637" bIns="34286" rtlCol="0" anchor="ctr"/>
          <a:lstStyle/>
          <a:p>
            <a:pPr algn="ctr" defTabSz="667250" fontAlgn="auto">
              <a:spcBef>
                <a:spcPts val="0"/>
              </a:spcBef>
              <a:spcAft>
                <a:spcPts val="0"/>
              </a:spcAft>
            </a:pPr>
            <a:endParaRPr lang="en-US" sz="1800" dirty="0">
              <a:solidFill>
                <a:srgbClr val="444444"/>
              </a:solidFill>
              <a:latin typeface="Trebuchet MS" pitchFamily="34" charset="0"/>
            </a:endParaRPr>
          </a:p>
        </p:txBody>
      </p:sp>
    </p:spTree>
    <p:extLst>
      <p:ext uri="{BB962C8B-B14F-4D97-AF65-F5344CB8AC3E}">
        <p14:creationId xmlns:p14="http://schemas.microsoft.com/office/powerpoint/2010/main" val="468947097"/>
      </p:ext>
    </p:extLst>
  </p:cSld>
  <p:clrMapOvr>
    <a:masterClrMapping/>
  </p:clrMapOvr>
  <p:transition spd="med">
    <p:wipe dir="r"/>
  </p:transition>
</p:sldLayout>
</file>

<file path=ppt/slideLayouts/slideLayout89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2984028"/>
      </p:ext>
    </p:extLst>
  </p:cSld>
  <p:clrMapOvr>
    <a:masterClrMapping/>
  </p:clrMapOvr>
  <p:extLst mod="1">
    <p:ext uri="{DCECCB84-F9BA-43D5-87BE-67443E8EF086}">
      <p15:sldGuideLst xmlns:p15="http://schemas.microsoft.com/office/powerpoint/2012/main">
        <p15:guide id="1" orient="horz" pos="144">
          <p15:clr>
            <a:srgbClr val="FBAE40"/>
          </p15:clr>
        </p15:guide>
      </p15:sldGuideLst>
    </p:ext>
  </p:extLst>
</p:sldLayout>
</file>

<file path=ppt/slideLayouts/slideLayout896.xml><?xml version="1.0" encoding="utf-8"?>
<p:sldLayout xmlns:a="http://schemas.openxmlformats.org/drawingml/2006/main" xmlns:r="http://schemas.openxmlformats.org/officeDocument/2006/relationships" xmlns:p="http://schemas.openxmlformats.org/presentationml/2006/main">
  <p:cSld name="自訂版面配置">
    <p:spTree>
      <p:nvGrpSpPr>
        <p:cNvPr id="1" name=""/>
        <p:cNvGrpSpPr/>
        <p:nvPr/>
      </p:nvGrpSpPr>
      <p:grpSpPr>
        <a:xfrm>
          <a:off x="0" y="0"/>
          <a:ext cx="0" cy="0"/>
          <a:chOff x="0" y="0"/>
          <a:chExt cx="0" cy="0"/>
        </a:xfrm>
      </p:grpSpPr>
      <p:sp>
        <p:nvSpPr>
          <p:cNvPr id="2" name="標題 1"/>
          <p:cNvSpPr>
            <a:spLocks noGrp="1"/>
          </p:cNvSpPr>
          <p:nvPr>
            <p:ph type="title"/>
          </p:nvPr>
        </p:nvSpPr>
        <p:spPr>
          <a:xfrm>
            <a:off x="457200" y="206375"/>
            <a:ext cx="8229600" cy="857250"/>
          </a:xfrm>
          <a:prstGeom prst="rect">
            <a:avLst/>
          </a:prstGeom>
        </p:spPr>
        <p:txBody>
          <a:bodyPr lIns="90192" tIns="45096" rIns="90192" bIns="45096"/>
          <a:lstStyle/>
          <a:p>
            <a:r>
              <a:rPr lang="zh-TW" altLang="en-US" noProof="1"/>
              <a:t>按一下以編輯母片標題樣式</a:t>
            </a:r>
          </a:p>
        </p:txBody>
      </p:sp>
    </p:spTree>
    <p:extLst>
      <p:ext uri="{BB962C8B-B14F-4D97-AF65-F5344CB8AC3E}">
        <p14:creationId xmlns:p14="http://schemas.microsoft.com/office/powerpoint/2010/main" val="2527439161"/>
      </p:ext>
    </p:extLst>
  </p:cSld>
  <p:clrMapOvr>
    <a:masterClrMapping/>
  </p:clrMapOvr>
  <p:transition spd="med">
    <p:wipe dir="r"/>
  </p:transition>
</p:sldLayout>
</file>

<file path=ppt/slideLayouts/slideLayout897.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424568"/>
      </p:ext>
    </p:extLst>
  </p:cSld>
  <p:clrMapOvr>
    <a:masterClrMapping/>
  </p:clrMapOvr>
  <p:transition spd="slow">
    <p:fade/>
  </p:transition>
</p:sldLayout>
</file>

<file path=ppt/slideLayouts/slideLayout89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5750" y="228600"/>
            <a:ext cx="8572500" cy="387798"/>
          </a:xfrm>
          <a:prstGeom prst="rect">
            <a:avLst/>
          </a:prstGeom>
        </p:spPr>
        <p:txBody>
          <a:bodyPr wrap="square" lIns="0" tIns="0" rIns="0" bIns="0">
            <a:spAutoFit/>
          </a:bodyPr>
          <a:lstStyle>
            <a:lvl1pPr>
              <a:defRPr sz="2800">
                <a:solidFill>
                  <a:schemeClr val="bg1"/>
                </a:solidFill>
                <a:latin typeface="Arial" panose="020B0604020202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285750" y="1200150"/>
            <a:ext cx="8572500" cy="3314700"/>
          </a:xfrm>
          <a:prstGeom prst="rect">
            <a:avLst/>
          </a:prstGeom>
        </p:spPr>
        <p:txBody>
          <a:bodyPr lIns="0" tIns="0" rIns="0" bIns="0"/>
          <a:lstStyle>
            <a:lvl1pPr marL="168958" indent="-168958">
              <a:lnSpc>
                <a:spcPct val="100000"/>
              </a:lnSpc>
              <a:spcBef>
                <a:spcPts val="1200"/>
              </a:spcBef>
              <a:buClr>
                <a:srgbClr val="808080"/>
              </a:buClr>
              <a:buFont typeface="Arial" panose="020B0604020202020204" pitchFamily="34" charset="0"/>
              <a:buChar char="•"/>
              <a:defRPr sz="1800">
                <a:solidFill>
                  <a:schemeClr val="bg2"/>
                </a:solidFill>
                <a:latin typeface="Arial" panose="020B0604020202020204" pitchFamily="34" charset="0"/>
              </a:defRPr>
            </a:lvl1pPr>
            <a:lvl2pPr marL="506873" indent="-168958">
              <a:lnSpc>
                <a:spcPct val="100000"/>
              </a:lnSpc>
              <a:spcBef>
                <a:spcPts val="300"/>
              </a:spcBef>
              <a:buClr>
                <a:srgbClr val="808080"/>
              </a:buClr>
              <a:buFont typeface="Arial" panose="020B0604020202020204" pitchFamily="34" charset="0"/>
              <a:buChar char="–"/>
              <a:defRPr sz="1400">
                <a:solidFill>
                  <a:schemeClr val="bg2"/>
                </a:solidFill>
                <a:latin typeface="Arial" panose="020B0604020202020204" pitchFamily="34" charset="0"/>
              </a:defRPr>
            </a:lvl2pPr>
            <a:lvl3pPr marL="787824" indent="-112431">
              <a:lnSpc>
                <a:spcPct val="100000"/>
              </a:lnSpc>
              <a:spcBef>
                <a:spcPts val="300"/>
              </a:spcBef>
              <a:buClr>
                <a:srgbClr val="808080"/>
              </a:buClr>
              <a:buFont typeface="Arial" panose="020B0604020202020204" pitchFamily="34" charset="0"/>
              <a:buChar char="▪"/>
              <a:defRPr sz="1100">
                <a:solidFill>
                  <a:schemeClr val="bg2"/>
                </a:solidFill>
                <a:latin typeface="Arial" panose="020B0604020202020204" pitchFamily="34" charset="0"/>
              </a:defRPr>
            </a:lvl3pPr>
            <a:lvl4pPr marL="1181462" indent="-168958">
              <a:lnSpc>
                <a:spcPct val="100000"/>
              </a:lnSpc>
              <a:spcBef>
                <a:spcPts val="300"/>
              </a:spcBef>
              <a:buClr>
                <a:schemeClr val="bg1">
                  <a:lumMod val="60000"/>
                  <a:lumOff val="40000"/>
                </a:schemeClr>
              </a:buClr>
              <a:buFont typeface="Arial" panose="020B0604020202020204" pitchFamily="34" charset="0"/>
              <a:buChar char="•"/>
              <a:defRPr sz="900"/>
            </a:lvl4pPr>
            <a:lvl5pPr marL="1519171" indent="-168958">
              <a:lnSpc>
                <a:spcPct val="100000"/>
              </a:lnSpc>
              <a:spcBef>
                <a:spcPts val="300"/>
              </a:spcBef>
              <a:buClr>
                <a:schemeClr val="bg1">
                  <a:lumMod val="60000"/>
                  <a:lumOff val="40000"/>
                </a:schemeClr>
              </a:buClr>
              <a:buFont typeface="Arial" panose="020B0604020202020204" pitchFamily="34" charset="0"/>
              <a:buChar char="•"/>
              <a:defRPr sz="9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73617123"/>
      </p:ext>
    </p:extLst>
  </p:cSld>
  <p:clrMapOvr>
    <a:masterClrMapping/>
  </p:clrMapOvr>
  <p:extLst mod="1">
    <p:ext uri="{DCECCB84-F9BA-43D5-87BE-67443E8EF086}">
      <p15:sldGuideLst xmlns:p15="http://schemas.microsoft.com/office/powerpoint/2012/main"/>
    </p:ext>
  </p:extLst>
</p:sldLayout>
</file>

<file path=ppt/slideLayouts/slideLayout89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871039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ntent left margin ">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3054" y="271463"/>
            <a:ext cx="4295219" cy="640080"/>
          </a:xfrm>
          <a:prstGeom prst="rect">
            <a:avLst/>
          </a:prstGeom>
        </p:spPr>
        <p:txBody>
          <a:bodyPr lIns="0" tIns="45003" rIns="0" bIns="45003"/>
          <a:lstStyle>
            <a:lvl1pPr>
              <a:defRPr>
                <a:solidFill>
                  <a:srgbClr val="007DB8"/>
                </a:solidFill>
                <a:latin typeface="Arial" panose="020B0604020202020204" pitchFamily="34" charset="0"/>
                <a:ea typeface="Arial"/>
                <a:cs typeface="Arial" panose="020B0604020202020204" pitchFamily="34" charset="0"/>
              </a:defRPr>
            </a:lvl1pPr>
          </a:lstStyle>
          <a:p>
            <a:r>
              <a:rPr lang="en-US" dirty="0"/>
              <a:t>Click to edit content page title</a:t>
            </a:r>
          </a:p>
        </p:txBody>
      </p:sp>
      <p:sp>
        <p:nvSpPr>
          <p:cNvPr id="4" name="Content Placeholder 4"/>
          <p:cNvSpPr>
            <a:spLocks noGrp="1"/>
          </p:cNvSpPr>
          <p:nvPr>
            <p:ph sz="quarter" idx="10"/>
          </p:nvPr>
        </p:nvSpPr>
        <p:spPr>
          <a:xfrm>
            <a:off x="271464" y="1277943"/>
            <a:ext cx="4291012" cy="3192461"/>
          </a:xfrm>
          <a:prstGeom prst="rect">
            <a:avLst/>
          </a:prstGeom>
        </p:spPr>
        <p:txBody>
          <a:bodyPr vert="horz" lIns="0" tIns="0" rIns="0" bIns="0"/>
          <a:lstStyle>
            <a:lvl1pPr>
              <a:lnSpc>
                <a:spcPct val="100000"/>
              </a:lnSpc>
              <a:spcBef>
                <a:spcPts val="1200"/>
              </a:spcBef>
              <a:spcAft>
                <a:spcPts val="0"/>
              </a:spcAft>
              <a:buClr>
                <a:srgbClr val="808080"/>
              </a:buClr>
              <a:defRPr>
                <a:latin typeface="+mn-lt"/>
                <a:ea typeface="Arial"/>
              </a:defRPr>
            </a:lvl1pPr>
            <a:lvl2pPr>
              <a:lnSpc>
                <a:spcPct val="100000"/>
              </a:lnSpc>
              <a:spcBef>
                <a:spcPts val="300"/>
              </a:spcBef>
              <a:spcAft>
                <a:spcPts val="0"/>
              </a:spcAft>
              <a:buClr>
                <a:srgbClr val="808080"/>
              </a:buClr>
              <a:defRPr>
                <a:latin typeface="+mn-lt"/>
                <a:ea typeface="Arial"/>
              </a:defRPr>
            </a:lvl2pPr>
            <a:lvl3pPr marL="843781" indent="-166995">
              <a:lnSpc>
                <a:spcPct val="100000"/>
              </a:lnSpc>
              <a:spcBef>
                <a:spcPts val="300"/>
              </a:spcBef>
              <a:spcAft>
                <a:spcPts val="0"/>
              </a:spcAft>
              <a:buClr>
                <a:srgbClr val="808080"/>
              </a:buClr>
              <a:defRPr>
                <a:latin typeface="+mn-lt"/>
                <a:ea typeface="Arial"/>
              </a:defRPr>
            </a:lvl3pPr>
            <a:lvl4pPr marL="1236599" indent="-225887">
              <a:lnSpc>
                <a:spcPct val="100000"/>
              </a:lnSpc>
              <a:spcBef>
                <a:spcPts val="300"/>
              </a:spcBef>
              <a:spcAft>
                <a:spcPts val="0"/>
              </a:spcAft>
              <a:buClr>
                <a:srgbClr val="808080"/>
              </a:buClr>
              <a:defRPr>
                <a:latin typeface="+mn-lt"/>
              </a:defRPr>
            </a:lvl4pPr>
            <a:lvl5pPr>
              <a:lnSpc>
                <a:spcPct val="100000"/>
              </a:lnSpc>
              <a:spcBef>
                <a:spcPts val="300"/>
              </a:spcBef>
              <a:spcAft>
                <a:spcPts val="0"/>
              </a:spcAft>
              <a:buClr>
                <a:srgbClr val="808080"/>
              </a:buClr>
              <a:defRPr sz="1000">
                <a:latin typeface="+mn-lt"/>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095405081"/>
      </p:ext>
    </p:extLst>
  </p:cSld>
  <p:clrMapOvr>
    <a:masterClrMapping/>
  </p:clrMapOvr>
  <p:transition spd="med">
    <p:wipe dir="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08893064"/>
      </p:ext>
    </p:extLst>
  </p:cSld>
  <p:clrMapOvr>
    <a:masterClrMapping/>
  </p:clrMapOvr>
  <p:transition spd="med">
    <p:wipe dir="r"/>
  </p:transition>
</p:sldLayout>
</file>

<file path=ppt/slideLayouts/slideLayout900.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6171"/>
            <a:ext cx="8239126" cy="640170"/>
          </a:xfrm>
          <a:prstGeom prst="rect">
            <a:avLst/>
          </a:prstGeom>
        </p:spPr>
        <p:txBody>
          <a:bodyPr lIns="90194" tIns="45097" rIns="90194" bIns="45097"/>
          <a:lstStyle>
            <a:lvl1pPr>
              <a:lnSpc>
                <a:spcPct val="90000"/>
              </a:lnSpc>
              <a:defRPr sz="2400" b="0" baseline="0">
                <a:solidFill>
                  <a:schemeClr val="accent1"/>
                </a:solidFill>
                <a:latin typeface="Museo Sans For Dell" pitchFamily="2" charset="0"/>
              </a:defRPr>
            </a:lvl1pPr>
          </a:lstStyle>
          <a:p>
            <a:r>
              <a:rPr lang="en-US" altLang="zh-TW" dirty="0"/>
              <a:t>Click to edit Master title style</a:t>
            </a:r>
            <a:endParaRPr lang="en-US" dirty="0"/>
          </a:p>
        </p:txBody>
      </p:sp>
      <p:sp>
        <p:nvSpPr>
          <p:cNvPr id="3" name="Content Placeholder 2"/>
          <p:cNvSpPr>
            <a:spLocks noGrp="1"/>
          </p:cNvSpPr>
          <p:nvPr>
            <p:ph sz="half" idx="1"/>
          </p:nvPr>
        </p:nvSpPr>
        <p:spPr>
          <a:xfrm>
            <a:off x="457200" y="960120"/>
            <a:ext cx="8229600" cy="3566160"/>
          </a:xfrm>
          <a:prstGeom prst="rect">
            <a:avLst/>
          </a:prstGeom>
        </p:spPr>
        <p:txBody>
          <a:bodyPr lIns="90194" tIns="45097" rIns="90194" bIns="45097"/>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23507966"/>
      </p:ext>
    </p:extLst>
  </p:cSld>
  <p:clrMapOvr>
    <a:masterClrMapping/>
  </p:clrMapOvr>
  <p:transition spd="med">
    <p:wipe dir="r"/>
  </p:transition>
</p:sldLayout>
</file>

<file path=ppt/slideLayouts/slideLayout901.xml><?xml version="1.0" encoding="utf-8"?>
<p:sldLayout xmlns:a="http://schemas.openxmlformats.org/drawingml/2006/main" xmlns:r="http://schemas.openxmlformats.org/officeDocument/2006/relationships" xmlns:p="http://schemas.openxmlformats.org/presentationml/2006/main"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28212"/>
      </p:ext>
    </p:extLst>
  </p:cSld>
  <p:clrMapOvr>
    <a:masterClrMapping/>
  </p:clrMapOvr>
</p:sldLayout>
</file>

<file path=ppt/slideLayouts/slideLayout902.xml><?xml version="1.0" encoding="utf-8"?>
<p:sldLayout xmlns:a="http://schemas.openxmlformats.org/drawingml/2006/main" xmlns:r="http://schemas.openxmlformats.org/officeDocument/2006/relationships" xmlns:p="http://schemas.openxmlformats.org/presentationml/2006/main" userDrawn="1">
  <p:cSld name="1_Title_and_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311337"/>
      </p:ext>
    </p:extLst>
  </p:cSld>
  <p:clrMapOvr>
    <a:masterClrMapping/>
  </p:clrMapOvr>
  <p:transition spd="med">
    <p:wipe dir="r"/>
  </p:transition>
</p:sldLayout>
</file>

<file path=ppt/slideLayouts/slideLayout903.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26080" y="196182"/>
            <a:ext cx="8279943" cy="622978"/>
          </a:xfrm>
          <a:prstGeom prst="rect">
            <a:avLst/>
          </a:prstGeom>
        </p:spPr>
        <p:txBody>
          <a:bodyPr lIns="67407" tIns="34289" rIns="67407" bIns="34289"/>
          <a:lstStyle>
            <a:lvl1pPr>
              <a:defRPr sz="3200"/>
            </a:lvl1pPr>
          </a:lstStyle>
          <a:p>
            <a:r>
              <a:rPr lang="zh-TW" altLang="en-US"/>
              <a:t>按一下以編輯母片標題樣式</a:t>
            </a:r>
          </a:p>
        </p:txBody>
      </p:sp>
    </p:spTree>
    <p:extLst>
      <p:ext uri="{BB962C8B-B14F-4D97-AF65-F5344CB8AC3E}">
        <p14:creationId xmlns:p14="http://schemas.microsoft.com/office/powerpoint/2010/main" val="1970808548"/>
      </p:ext>
    </p:extLst>
  </p:cSld>
  <p:clrMapOvr>
    <a:masterClrMapping/>
  </p:clrMapOvr>
  <p:transition spd="med">
    <p:zoom dir="in"/>
  </p:transition>
</p:sldLayout>
</file>

<file path=ppt/slideLayouts/slideLayout904.xml><?xml version="1.0" encoding="utf-8"?>
<p:sldLayout xmlns:a="http://schemas.openxmlformats.org/drawingml/2006/main" xmlns:r="http://schemas.openxmlformats.org/officeDocument/2006/relationships" xmlns:p="http://schemas.openxmlformats.org/presentationml/2006/main" userDrawn="1">
  <p:cSld name="1_只有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3227468"/>
      </p:ext>
    </p:extLst>
  </p:cSld>
  <p:clrMapOvr>
    <a:masterClrMapping/>
  </p:clrMapOvr>
  <p:transition spd="med">
    <p:zoom dir="in"/>
  </p:transition>
</p:sldLayout>
</file>

<file path=ppt/slideLayouts/slideLayout905.xml><?xml version="1.0" encoding="utf-8"?>
<p:sldLayout xmlns:a="http://schemas.openxmlformats.org/drawingml/2006/main" xmlns:r="http://schemas.openxmlformats.org/officeDocument/2006/relationships" xmlns:p="http://schemas.openxmlformats.org/presentationml/2006/main" userDrawn="1">
  <p:cSld name="章節標題">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833623"/>
      </p:ext>
    </p:extLst>
  </p:cSld>
  <p:clrMapOvr>
    <a:masterClrMapping/>
  </p:clrMapOvr>
  <p:transition spd="med">
    <p:wipe dir="r"/>
  </p:transition>
</p:sldLayout>
</file>

<file path=ppt/slideLayouts/slideLayout906.xml><?xml version="1.0" encoding="utf-8"?>
<p:sldLayout xmlns:a="http://schemas.openxmlformats.org/drawingml/2006/main" xmlns:r="http://schemas.openxmlformats.org/officeDocument/2006/relationships" xmlns:p="http://schemas.openxmlformats.org/presentationml/2006/main" userDrawn="1">
  <p:cSld name="1_自訂版面配置">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422899"/>
      </p:ext>
    </p:extLst>
  </p:cSld>
  <p:clrMapOvr>
    <a:masterClrMapping/>
  </p:clrMapOvr>
  <p:transition spd="med">
    <p:wipe dir="r"/>
  </p:transition>
</p:sldLayout>
</file>

<file path=ppt/slideLayouts/slideLayout907.xml><?xml version="1.0" encoding="utf-8"?>
<p:sldLayout xmlns:a="http://schemas.openxmlformats.org/drawingml/2006/main" xmlns:r="http://schemas.openxmlformats.org/officeDocument/2006/relationships" xmlns:p="http://schemas.openxmlformats.org/presentationml/2006/main">
  <p:cSld name="Section_Blue">
    <p:spTree>
      <p:nvGrpSpPr>
        <p:cNvPr id="1" name=""/>
        <p:cNvGrpSpPr/>
        <p:nvPr/>
      </p:nvGrpSpPr>
      <p:grpSpPr>
        <a:xfrm>
          <a:off x="0" y="0"/>
          <a:ext cx="0" cy="0"/>
          <a:chOff x="0" y="0"/>
          <a:chExt cx="0" cy="0"/>
        </a:xfrm>
      </p:grpSpPr>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224864" tIns="224864" rIns="224864" bIns="224864">
            <a:normAutofit/>
          </a:bodyPr>
          <a:lstStyle>
            <a:lvl1pPr>
              <a:defRPr sz="32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758980444"/>
      </p:ext>
    </p:extLst>
  </p:cSld>
  <p:clrMapOvr>
    <a:masterClrMapping/>
  </p:clrMapOvr>
  <p:transition spd="med">
    <p:wipe dir="r"/>
  </p:transition>
</p:sldLayout>
</file>

<file path=ppt/slideLayouts/slideLayout908.xml><?xml version="1.0" encoding="utf-8"?>
<p:sldLayout xmlns:a="http://schemas.openxmlformats.org/drawingml/2006/main" xmlns:r="http://schemas.openxmlformats.org/officeDocument/2006/relationships" xmlns:p="http://schemas.openxmlformats.org/presentationml/2006/main" userDrawn="1">
  <p:cSld name="標題及表格">
    <p:spTree>
      <p:nvGrpSpPr>
        <p:cNvPr id="1" name=""/>
        <p:cNvGrpSpPr/>
        <p:nvPr/>
      </p:nvGrpSpPr>
      <p:grpSpPr>
        <a:xfrm>
          <a:off x="0" y="0"/>
          <a:ext cx="0" cy="0"/>
          <a:chOff x="0" y="0"/>
          <a:chExt cx="0" cy="0"/>
        </a:xfrm>
      </p:grpSpPr>
    </p:spTree>
    <p:extLst>
      <p:ext uri="{BB962C8B-B14F-4D97-AF65-F5344CB8AC3E}">
        <p14:creationId xmlns:p14="http://schemas.microsoft.com/office/powerpoint/2010/main" val="741844484"/>
      </p:ext>
    </p:extLst>
  </p:cSld>
  <p:clrMapOvr>
    <a:masterClrMapping/>
  </p:clrMapOvr>
  <p:transition spd="slow">
    <p:fade/>
  </p:transition>
</p:sldLayout>
</file>

<file path=ppt/slideLayouts/slideLayout909.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4631" y="271886"/>
            <a:ext cx="7955280" cy="640080"/>
          </a:xfrm>
          <a:prstGeom prst="rect">
            <a:avLst/>
          </a:prstGeom>
        </p:spPr>
        <p:txBody>
          <a:bodyPr lIns="90194" tIns="45097" rIns="90194" bIns="45097"/>
          <a:lstStyle>
            <a:lvl1pPr>
              <a:defRPr baseline="0"/>
            </a:lvl1pPr>
          </a:lstStyle>
          <a:p>
            <a:r>
              <a:rPr lang="en-US" dirty="0"/>
              <a:t>Click to edit content page title</a:t>
            </a:r>
          </a:p>
        </p:txBody>
      </p:sp>
      <p:sp>
        <p:nvSpPr>
          <p:cNvPr id="6" name="Content Placeholder 2"/>
          <p:cNvSpPr>
            <a:spLocks noGrp="1"/>
          </p:cNvSpPr>
          <p:nvPr>
            <p:ph sz="half" idx="1" hasCustomPrompt="1"/>
          </p:nvPr>
        </p:nvSpPr>
        <p:spPr>
          <a:xfrm>
            <a:off x="364632" y="1280160"/>
            <a:ext cx="7924386" cy="3200400"/>
          </a:xfrm>
          <a:prstGeom prst="rect">
            <a:avLst/>
          </a:prstGeom>
        </p:spPr>
        <p:txBody>
          <a:bodyPr wrap="square" lIns="0" tIns="0" rIns="0" bIns="0">
            <a:normAutofit/>
          </a:bodyPr>
          <a:lstStyle>
            <a:lvl1pPr>
              <a:lnSpc>
                <a:spcPct val="100000"/>
              </a:lnSpc>
              <a:spcBef>
                <a:spcPts val="1200"/>
              </a:spcBef>
              <a:spcAft>
                <a:spcPts val="0"/>
              </a:spcAft>
              <a:buClr>
                <a:srgbClr val="AAAAAA"/>
              </a:buClr>
              <a:buFont typeface="Arial" pitchFamily="34" charset="0"/>
              <a:buChar char="•"/>
              <a:defRPr sz="1400">
                <a:solidFill>
                  <a:schemeClr val="bg2"/>
                </a:solidFill>
                <a:latin typeface="Museo Sans For Dell" pitchFamily="2" charset="0"/>
              </a:defRPr>
            </a:lvl1pPr>
            <a:lvl2pPr marL="564128" indent="-227936">
              <a:lnSpc>
                <a:spcPct val="100000"/>
              </a:lnSpc>
              <a:spcBef>
                <a:spcPts val="300"/>
              </a:spcBef>
              <a:spcAft>
                <a:spcPts val="0"/>
              </a:spcAft>
              <a:buClr>
                <a:srgbClr val="AAAAAA"/>
              </a:buClr>
              <a:buFont typeface="Museo Sans For Dell" pitchFamily="2" charset="0"/>
              <a:buChar char="–"/>
              <a:defRPr sz="1200">
                <a:solidFill>
                  <a:schemeClr val="bg2"/>
                </a:solidFill>
                <a:latin typeface="Museo Sans For Dell" pitchFamily="2" charset="0"/>
              </a:defRPr>
            </a:lvl2pPr>
            <a:lvl3pPr>
              <a:lnSpc>
                <a:spcPct val="100000"/>
              </a:lnSpc>
              <a:spcBef>
                <a:spcPts val="300"/>
              </a:spcBef>
              <a:spcAft>
                <a:spcPts val="0"/>
              </a:spcAft>
              <a:buClr>
                <a:srgbClr val="AAAAAA"/>
              </a:buClr>
              <a:defRPr sz="1000">
                <a:solidFill>
                  <a:schemeClr val="bg2"/>
                </a:solidFill>
                <a:latin typeface="Museo Sans For Dell" pitchFamily="2" charset="0"/>
              </a:defRPr>
            </a:lvl3pPr>
            <a:lvl4pPr>
              <a:spcBef>
                <a:spcPts val="300"/>
              </a:spcBef>
              <a:spcAft>
                <a:spcPts val="0"/>
              </a:spcAft>
              <a:buClr>
                <a:srgbClr val="AAAAAA"/>
              </a:buClr>
              <a:defRPr sz="1400" baseline="0">
                <a:solidFill>
                  <a:schemeClr val="tx1"/>
                </a:solidFill>
                <a:latin typeface="Museo Sans For Dell" pitchFamily="2" charset="0"/>
              </a:defRPr>
            </a:lvl4pPr>
            <a:lvl5pPr>
              <a:spcBef>
                <a:spcPts val="300"/>
              </a:spcBef>
              <a:spcAft>
                <a:spcPts val="0"/>
              </a:spcAft>
              <a:buClr>
                <a:srgbClr val="AAAAAA"/>
              </a:buClr>
              <a:defRPr sz="12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p:txBody>
      </p:sp>
    </p:spTree>
    <p:extLst>
      <p:ext uri="{BB962C8B-B14F-4D97-AF65-F5344CB8AC3E}">
        <p14:creationId xmlns:p14="http://schemas.microsoft.com/office/powerpoint/2010/main" val="2844913181"/>
      </p:ext>
    </p:extLst>
  </p:cSld>
  <p:clrMapOvr>
    <a:masterClrMapping/>
  </p:clrMapOvr>
  <p:transition spd="med">
    <p:wipe dir="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561743155"/>
      </p:ext>
    </p:extLst>
  </p:cSld>
  <p:clrMapOvr>
    <a:masterClrMapping/>
  </p:clrMapOvr>
  <p:transition spd="med">
    <p:wipe dir="r"/>
  </p:transition>
</p:sldLayout>
</file>

<file path=ppt/slideLayouts/slideLayout91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48" tIns="34289" rIns="67548" bIns="34289" anchor="ctr"/>
          <a:lstStyle/>
          <a:p>
            <a:pPr algn="ctr" defTabSz="89892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68479155"/>
      </p:ext>
    </p:extLst>
  </p:cSld>
  <p:clrMapOvr>
    <a:masterClrMapping/>
  </p:clrMapOvr>
  <p:transition spd="med">
    <p:wipe dir="r"/>
  </p:transition>
</p:sldLayout>
</file>

<file path=ppt/slideLayouts/slideLayout91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687988236"/>
      </p:ext>
    </p:extLst>
  </p:cSld>
  <p:clrMapOvr>
    <a:masterClrMapping/>
  </p:clrMapOvr>
  <p:transition spd="med">
    <p:wipe dir="r"/>
  </p:transition>
</p:sldLayout>
</file>

<file path=ppt/slideLayouts/slideLayout91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504363868"/>
      </p:ext>
    </p:extLst>
  </p:cSld>
  <p:clrMapOvr>
    <a:masterClrMapping/>
  </p:clrMapOvr>
  <p:transition spd="med">
    <p:wipe dir="r"/>
  </p:transition>
</p:sldLayout>
</file>

<file path=ppt/slideLayouts/slideLayout91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782" indent="-17107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4148383064"/>
      </p:ext>
    </p:extLst>
  </p:cSld>
  <p:clrMapOvr>
    <a:masterClrMapping/>
  </p:clrMapOvr>
  <p:transition spd="med">
    <p:wipe dir="r"/>
  </p:transition>
</p:sldLayout>
</file>

<file path=ppt/slideLayouts/slideLayout91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784228725"/>
      </p:ext>
    </p:extLst>
  </p:cSld>
  <p:clrMapOvr>
    <a:masterClrMapping/>
  </p:clrMapOvr>
  <p:transition spd="med">
    <p:wipe dir="r"/>
  </p:transition>
</p:sldLayout>
</file>

<file path=ppt/slideLayouts/slideLayout91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9035212"/>
      </p:ext>
    </p:extLst>
  </p:cSld>
  <p:clrMapOvr>
    <a:masterClrMapping/>
  </p:clrMapOvr>
  <p:transition spd="med">
    <p:wipe dir="r"/>
  </p:transition>
</p:sldLayout>
</file>

<file path=ppt/slideLayouts/slideLayout91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81336981"/>
      </p:ext>
    </p:extLst>
  </p:cSld>
  <p:clrMapOvr>
    <a:masterClrMapping/>
  </p:clrMapOvr>
  <p:transition spd="med">
    <p:wipe dir="r"/>
  </p:transition>
</p:sldLayout>
</file>

<file path=ppt/slideLayouts/slideLayout91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59049479"/>
      </p:ext>
    </p:extLst>
  </p:cSld>
  <p:clrMapOvr>
    <a:masterClrMapping/>
  </p:clrMapOvr>
  <p:transition spd="med">
    <p:wipe dir="r"/>
  </p:transition>
</p:sldLayout>
</file>

<file path=ppt/slideLayouts/slideLayout91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771401779"/>
      </p:ext>
    </p:extLst>
  </p:cSld>
  <p:clrMapOvr>
    <a:masterClrMapping/>
  </p:clrMapOvr>
  <p:transition spd="med">
    <p:wipe dir="r"/>
  </p:transition>
</p:sldLayout>
</file>

<file path=ppt/slideLayouts/slideLayout91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245962340"/>
      </p:ext>
    </p:extLst>
  </p:cSld>
  <p:clrMapOvr>
    <a:masterClrMapping/>
  </p:clrMapOvr>
  <p:transition spd="med">
    <p:wipe dir="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81136021"/>
      </p:ext>
    </p:extLst>
  </p:cSld>
  <p:clrMapOvr>
    <a:masterClrMapping/>
  </p:clrMapOvr>
  <p:transition spd="med">
    <p:wipe dir="r"/>
  </p:transition>
</p:sldLayout>
</file>

<file path=ppt/slideLayouts/slideLayout92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698" tIns="168698" rIns="168698" bIns="16869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55248992"/>
      </p:ext>
    </p:extLst>
  </p:cSld>
  <p:clrMapOvr>
    <a:masterClrMapping/>
  </p:clrMapOvr>
  <p:transition spd="med">
    <p:wipe dir="r"/>
  </p:transition>
</p:sldLayout>
</file>

<file path=ppt/slideLayouts/slideLayout92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735377800"/>
      </p:ext>
    </p:extLst>
  </p:cSld>
  <p:clrMapOvr>
    <a:masterClrMapping/>
  </p:clrMapOvr>
</p:sldLayout>
</file>

<file path=ppt/slideLayouts/slideLayout92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9"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389698955"/>
      </p:ext>
    </p:extLst>
  </p:cSld>
  <p:clrMapOvr>
    <a:masterClrMapping/>
  </p:clrMapOvr>
  <p:transition spd="med">
    <p:wipe dir="r"/>
  </p:transition>
</p:sldLayout>
</file>

<file path=ppt/slideLayouts/slideLayout92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684585116"/>
      </p:ext>
    </p:extLst>
  </p:cSld>
  <p:clrMapOvr>
    <a:masterClrMapping/>
  </p:clrMapOvr>
  <p:transition spd="med">
    <p:wipe dir="r"/>
  </p:transition>
</p:sldLayout>
</file>

<file path=ppt/slideLayouts/slideLayout924.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42384102"/>
      </p:ext>
    </p:extLst>
  </p:cSld>
  <p:clrMapOvr>
    <a:masterClrMapping/>
  </p:clrMapOvr>
  <p:transition spd="med">
    <p:wipe dir="r"/>
  </p:transition>
</p:sldLayout>
</file>

<file path=ppt/slideLayouts/slideLayout92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944191512"/>
      </p:ext>
    </p:extLst>
  </p:cSld>
  <p:clrMapOvr>
    <a:masterClrMapping/>
  </p:clrMapOvr>
  <p:transition spd="med">
    <p:wipe dir="r"/>
  </p:transition>
</p:sldLayout>
</file>

<file path=ppt/slideLayouts/slideLayout92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795679060"/>
      </p:ext>
    </p:extLst>
  </p:cSld>
  <p:clrMapOvr>
    <a:masterClrMapping/>
  </p:clrMapOvr>
  <p:transition spd="med">
    <p:wipe dir="r"/>
  </p:transition>
</p:sldLayout>
</file>

<file path=ppt/slideLayouts/slideLayout92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675685569"/>
      </p:ext>
    </p:extLst>
  </p:cSld>
  <p:clrMapOvr>
    <a:masterClrMapping/>
  </p:clrMapOvr>
  <p:transition spd="med">
    <p:wipe dir="r"/>
  </p:transition>
</p:sldLayout>
</file>

<file path=ppt/slideLayouts/slideLayout92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679889593"/>
      </p:ext>
    </p:extLst>
  </p:cSld>
  <p:clrMapOvr>
    <a:masterClrMapping/>
  </p:clrMapOvr>
  <p:transition spd="med">
    <p:wipe dir="r"/>
  </p:transition>
</p:sldLayout>
</file>

<file path=ppt/slideLayouts/slideLayout92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641687397"/>
      </p:ext>
    </p:extLst>
  </p:cSld>
  <p:clrMapOvr>
    <a:masterClrMapping/>
  </p:clrMapOvr>
  <p:transition spd="med">
    <p:wipe dir="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6012429"/>
      </p:ext>
    </p:extLst>
  </p:cSld>
  <p:clrMapOvr>
    <a:masterClrMapping/>
  </p:clrMapOvr>
  <p:transition spd="med">
    <p:wipe dir="r"/>
  </p:transition>
</p:sldLayout>
</file>

<file path=ppt/slideLayouts/slideLayout93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4348046"/>
      </p:ext>
    </p:extLst>
  </p:cSld>
  <p:clrMapOvr>
    <a:masterClrMapping/>
  </p:clrMapOvr>
  <p:transition spd="med">
    <p:wipe dir="r"/>
  </p:transition>
</p:sldLayout>
</file>

<file path=ppt/slideLayouts/slideLayout93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318801918"/>
      </p:ext>
    </p:extLst>
  </p:cSld>
  <p:clrMapOvr>
    <a:masterClrMapping/>
  </p:clrMapOvr>
  <p:transition spd="med">
    <p:wipe dir="r"/>
  </p:transition>
</p:sldLayout>
</file>

<file path=ppt/slideLayouts/slideLayout93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134477145"/>
      </p:ext>
    </p:extLst>
  </p:cSld>
  <p:clrMapOvr>
    <a:masterClrMapping/>
  </p:clrMapOvr>
  <p:transition spd="med">
    <p:wipe dir="r"/>
  </p:transition>
</p:sldLayout>
</file>

<file path=ppt/slideLayouts/slideLayout93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46992591"/>
      </p:ext>
    </p:extLst>
  </p:cSld>
  <p:clrMapOvr>
    <a:masterClrMapping/>
  </p:clrMapOvr>
  <p:transition spd="med">
    <p:wipe dir="r"/>
  </p:transition>
</p:sldLayout>
</file>

<file path=ppt/slideLayouts/slideLayout93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419717256"/>
      </p:ext>
    </p:extLst>
  </p:cSld>
  <p:clrMapOvr>
    <a:masterClrMapping/>
  </p:clrMapOvr>
  <p:transition spd="med">
    <p:wipe dir="r"/>
  </p:transition>
</p:sldLayout>
</file>

<file path=ppt/slideLayouts/slideLayout93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01209443"/>
      </p:ext>
    </p:extLst>
  </p:cSld>
  <p:clrMapOvr>
    <a:masterClrMapping/>
  </p:clrMapOvr>
  <p:transition spd="med">
    <p:wipe dir="r"/>
  </p:transition>
</p:sldLayout>
</file>

<file path=ppt/slideLayouts/slideLayout93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361471162"/>
      </p:ext>
    </p:extLst>
  </p:cSld>
  <p:clrMapOvr>
    <a:masterClrMapping/>
  </p:clrMapOvr>
</p:sldLayout>
</file>

<file path=ppt/slideLayouts/slideLayout93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697633487"/>
      </p:ext>
    </p:extLst>
  </p:cSld>
  <p:clrMapOvr>
    <a:masterClrMapping/>
  </p:clrMapOvr>
  <p:transition spd="med">
    <p:wipe dir="r"/>
  </p:transition>
</p:sldLayout>
</file>

<file path=ppt/slideLayouts/slideLayout93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3577037852"/>
      </p:ext>
    </p:extLst>
  </p:cSld>
  <p:clrMapOvr>
    <a:masterClrMapping/>
  </p:clrMapOvr>
  <p:transition spd="med">
    <p:wipe dir="r"/>
  </p:transition>
</p:sldLayout>
</file>

<file path=ppt/slideLayouts/slideLayout93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955600771"/>
      </p:ext>
    </p:extLst>
  </p:cSld>
  <p:clrMapOvr>
    <a:masterClrMapping/>
  </p:clrMapOvr>
  <p:transition spd="med">
    <p:wipe dir="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210" tIns="168210" rIns="168210" bIns="16821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239346449"/>
      </p:ext>
    </p:extLst>
  </p:cSld>
  <p:clrMapOvr>
    <a:masterClrMapping/>
  </p:clrMapOvr>
  <p:transition spd="med">
    <p:wipe dir="r"/>
  </p:transition>
</p:sldLayout>
</file>

<file path=ppt/slideLayouts/slideLayout94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74" tIns="34289" rIns="67574" bIns="34289" anchor="ctr"/>
          <a:lstStyle/>
          <a:p>
            <a:pPr algn="ctr" defTabSz="89930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2443347840"/>
      </p:ext>
    </p:extLst>
  </p:cSld>
  <p:clrMapOvr>
    <a:masterClrMapping/>
  </p:clrMapOvr>
  <p:transition spd="med">
    <p:wipe dir="r"/>
  </p:transition>
</p:sldLayout>
</file>

<file path=ppt/slideLayouts/slideLayout94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499414776"/>
      </p:ext>
    </p:extLst>
  </p:cSld>
  <p:clrMapOvr>
    <a:masterClrMapping/>
  </p:clrMapOvr>
  <p:transition spd="med">
    <p:wipe dir="r"/>
  </p:transition>
</p:sldLayout>
</file>

<file path=ppt/slideLayouts/slideLayout94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047867627"/>
      </p:ext>
    </p:extLst>
  </p:cSld>
  <p:clrMapOvr>
    <a:masterClrMapping/>
  </p:clrMapOvr>
  <p:transition spd="med">
    <p:wipe dir="r"/>
  </p:transition>
</p:sldLayout>
</file>

<file path=ppt/slideLayouts/slideLayout94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961" indent="-17114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1970581494"/>
      </p:ext>
    </p:extLst>
  </p:cSld>
  <p:clrMapOvr>
    <a:masterClrMapping/>
  </p:clrMapOvr>
  <p:transition spd="med">
    <p:wipe dir="r"/>
  </p:transition>
</p:sldLayout>
</file>

<file path=ppt/slideLayouts/slideLayout94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54268120"/>
      </p:ext>
    </p:extLst>
  </p:cSld>
  <p:clrMapOvr>
    <a:masterClrMapping/>
  </p:clrMapOvr>
  <p:transition spd="med">
    <p:wipe dir="r"/>
  </p:transition>
</p:sldLayout>
</file>

<file path=ppt/slideLayouts/slideLayout94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28102899"/>
      </p:ext>
    </p:extLst>
  </p:cSld>
  <p:clrMapOvr>
    <a:masterClrMapping/>
  </p:clrMapOvr>
  <p:transition spd="med">
    <p:wipe dir="r"/>
  </p:transition>
</p:sldLayout>
</file>

<file path=ppt/slideLayouts/slideLayout94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106334995"/>
      </p:ext>
    </p:extLst>
  </p:cSld>
  <p:clrMapOvr>
    <a:masterClrMapping/>
  </p:clrMapOvr>
  <p:transition spd="med">
    <p:wipe dir="r"/>
  </p:transition>
</p:sldLayout>
</file>

<file path=ppt/slideLayouts/slideLayout94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98935342"/>
      </p:ext>
    </p:extLst>
  </p:cSld>
  <p:clrMapOvr>
    <a:masterClrMapping/>
  </p:clrMapOvr>
  <p:transition spd="med">
    <p:wipe dir="r"/>
  </p:transition>
</p:sldLayout>
</file>

<file path=ppt/slideLayouts/slideLayout94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235525543"/>
      </p:ext>
    </p:extLst>
  </p:cSld>
  <p:clrMapOvr>
    <a:masterClrMapping/>
  </p:clrMapOvr>
  <p:transition spd="med">
    <p:wipe dir="r"/>
  </p:transition>
</p:sldLayout>
</file>

<file path=ppt/slideLayouts/slideLayout94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3593500"/>
      </p:ext>
    </p:extLst>
  </p:cSld>
  <p:clrMapOvr>
    <a:masterClrMapping/>
  </p:clrMapOvr>
  <p:transition spd="med">
    <p:wipe dir="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5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3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657"/>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391914000"/>
      </p:ext>
    </p:extLst>
  </p:cSld>
  <p:clrMapOvr>
    <a:masterClrMapping/>
  </p:clrMapOvr>
</p:sldLayout>
</file>

<file path=ppt/slideLayouts/slideLayout95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66" tIns="168766" rIns="168766" bIns="16876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29176004"/>
      </p:ext>
    </p:extLst>
  </p:cSld>
  <p:clrMapOvr>
    <a:masterClrMapping/>
  </p:clrMapOvr>
  <p:transition spd="med">
    <p:wipe dir="r"/>
  </p:transition>
</p:sldLayout>
</file>

<file path=ppt/slideLayouts/slideLayout95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2144876105"/>
      </p:ext>
    </p:extLst>
  </p:cSld>
  <p:clrMapOvr>
    <a:masterClrMapping/>
  </p:clrMapOvr>
</p:sldLayout>
</file>

<file path=ppt/slideLayouts/slideLayout95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42"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1143474369"/>
      </p:ext>
    </p:extLst>
  </p:cSld>
  <p:clrMapOvr>
    <a:masterClrMapping/>
  </p:clrMapOvr>
  <p:transition spd="med">
    <p:wipe dir="r"/>
  </p:transition>
</p:sldLayout>
</file>

<file path=ppt/slideLayouts/slideLayout953.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952437558"/>
      </p:ext>
    </p:extLst>
  </p:cSld>
  <p:clrMapOvr>
    <a:masterClrMapping/>
  </p:clrMapOvr>
  <p:transition spd="med">
    <p:wipe dir="r"/>
  </p:transition>
</p:sldLayout>
</file>

<file path=ppt/slideLayouts/slideLayout954.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70458915"/>
      </p:ext>
    </p:extLst>
  </p:cSld>
  <p:clrMapOvr>
    <a:masterClrMapping/>
  </p:clrMapOvr>
  <p:transition spd="med">
    <p:wipe dir="r"/>
  </p:transition>
</p:sldLayout>
</file>

<file path=ppt/slideLayouts/slideLayout95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56" tIns="34289" rIns="67556" bIns="34289" anchor="ctr"/>
          <a:lstStyle/>
          <a:p>
            <a:pPr algn="ctr" defTabSz="899033">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974698486"/>
      </p:ext>
    </p:extLst>
  </p:cSld>
  <p:clrMapOvr>
    <a:masterClrMapping/>
  </p:clrMapOvr>
  <p:transition spd="med">
    <p:wipe dir="r"/>
  </p:transition>
</p:sldLayout>
</file>

<file path=ppt/slideLayouts/slideLayout956.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163515135"/>
      </p:ext>
    </p:extLst>
  </p:cSld>
  <p:clrMapOvr>
    <a:masterClrMapping/>
  </p:clrMapOvr>
  <p:transition spd="med">
    <p:wipe dir="r"/>
  </p:transition>
</p:sldLayout>
</file>

<file path=ppt/slideLayouts/slideLayout957.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24021484"/>
      </p:ext>
    </p:extLst>
  </p:cSld>
  <p:clrMapOvr>
    <a:masterClrMapping/>
  </p:clrMapOvr>
  <p:transition spd="med">
    <p:wipe dir="r"/>
  </p:transition>
</p:sldLayout>
</file>

<file path=ppt/slideLayouts/slideLayout958.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3835" indent="-171099">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3484200843"/>
      </p:ext>
    </p:extLst>
  </p:cSld>
  <p:clrMapOvr>
    <a:masterClrMapping/>
  </p:clrMapOvr>
  <p:transition spd="med">
    <p:wipe dir="r"/>
  </p:transition>
</p:sldLayout>
</file>

<file path=ppt/slideLayouts/slideLayout959.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12587812"/>
      </p:ext>
    </p:extLst>
  </p:cSld>
  <p:clrMapOvr>
    <a:masterClrMapping/>
  </p:clrMapOvr>
  <p:transition spd="med">
    <p:wipe dir="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581"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2507567982"/>
      </p:ext>
    </p:extLst>
  </p:cSld>
  <p:clrMapOvr>
    <a:masterClrMapping/>
  </p:clrMapOvr>
  <p:transition spd="med">
    <p:wipe dir="r"/>
  </p:transition>
</p:sldLayout>
</file>

<file path=ppt/slideLayouts/slideLayout96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2762638"/>
      </p:ext>
    </p:extLst>
  </p:cSld>
  <p:clrMapOvr>
    <a:masterClrMapping/>
  </p:clrMapOvr>
  <p:transition spd="med">
    <p:wipe dir="r"/>
  </p:transition>
</p:sldLayout>
</file>

<file path=ppt/slideLayouts/slideLayout961.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564285700"/>
      </p:ext>
    </p:extLst>
  </p:cSld>
  <p:clrMapOvr>
    <a:masterClrMapping/>
  </p:clrMapOvr>
  <p:transition spd="med">
    <p:wipe dir="r"/>
  </p:transition>
</p:sldLayout>
</file>

<file path=ppt/slideLayouts/slideLayout962.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141173463"/>
      </p:ext>
    </p:extLst>
  </p:cSld>
  <p:clrMapOvr>
    <a:masterClrMapping/>
  </p:clrMapOvr>
  <p:transition spd="med">
    <p:wipe dir="r"/>
  </p:transition>
</p:sldLayout>
</file>

<file path=ppt/slideLayouts/slideLayout963.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48408793"/>
      </p:ext>
    </p:extLst>
  </p:cSld>
  <p:clrMapOvr>
    <a:masterClrMapping/>
  </p:clrMapOvr>
  <p:transition spd="med">
    <p:wipe dir="r"/>
  </p:transition>
</p:sldLayout>
</file>

<file path=ppt/slideLayouts/slideLayout964.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185645948"/>
      </p:ext>
    </p:extLst>
  </p:cSld>
  <p:clrMapOvr>
    <a:masterClrMapping/>
  </p:clrMapOvr>
  <p:transition spd="med">
    <p:wipe dir="r"/>
  </p:transition>
</p:sldLayout>
</file>

<file path=ppt/slideLayouts/slideLayout965.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718" tIns="168718" rIns="168718" bIns="168718">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69385760"/>
      </p:ext>
    </p:extLst>
  </p:cSld>
  <p:clrMapOvr>
    <a:masterClrMapping/>
  </p:clrMapOvr>
  <p:transition spd="med">
    <p:wipe dir="r"/>
  </p:transition>
</p:sldLayout>
</file>

<file path=ppt/slideLayouts/slideLayout966.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201"/>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747261306"/>
      </p:ext>
    </p:extLst>
  </p:cSld>
  <p:clrMapOvr>
    <a:masterClrMapping/>
  </p:clrMapOvr>
</p:sldLayout>
</file>

<file path=ppt/slideLayouts/slideLayout96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54"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630081442"/>
      </p:ext>
    </p:extLst>
  </p:cSld>
  <p:clrMapOvr>
    <a:masterClrMapping/>
  </p:clrMapOvr>
  <p:transition spd="med">
    <p:wipe dir="r"/>
  </p:transition>
</p:sldLayout>
</file>

<file path=ppt/slideLayouts/slideLayout968.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dirty="0"/>
          </a:p>
        </p:txBody>
      </p:sp>
    </p:spTree>
    <p:extLst>
      <p:ext uri="{BB962C8B-B14F-4D97-AF65-F5344CB8AC3E}">
        <p14:creationId xmlns:p14="http://schemas.microsoft.com/office/powerpoint/2010/main" val="1049944539"/>
      </p:ext>
    </p:extLst>
  </p:cSld>
  <p:clrMapOvr>
    <a:masterClrMapping/>
  </p:clrMapOvr>
  <p:transition spd="med">
    <p:wipe dir="r"/>
  </p:transition>
</p:sldLayout>
</file>

<file path=ppt/slideLayouts/slideLayout969.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dirty="0"/>
          </a:p>
        </p:txBody>
      </p:sp>
    </p:spTree>
    <p:extLst>
      <p:ext uri="{BB962C8B-B14F-4D97-AF65-F5344CB8AC3E}">
        <p14:creationId xmlns:p14="http://schemas.microsoft.com/office/powerpoint/2010/main" val="987072873"/>
      </p:ext>
    </p:extLst>
  </p:cSld>
  <p:clrMapOvr>
    <a:masterClrMapping/>
  </p:clrMapOvr>
  <p:transition spd="med">
    <p:wipe dir="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1191241931"/>
      </p:ext>
    </p:extLst>
  </p:cSld>
  <p:clrMapOvr>
    <a:masterClrMapping/>
  </p:clrMapOvr>
  <p:transition spd="med">
    <p:wipe dir="r"/>
  </p:transition>
</p:sldLayout>
</file>

<file path=ppt/slideLayouts/slideLayout97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596" tIns="34289" rIns="67596" bIns="34289" anchor="ctr"/>
          <a:lstStyle/>
          <a:p>
            <a:pPr algn="ctr" defTabSz="89964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3715645006"/>
      </p:ext>
    </p:extLst>
  </p:cSld>
  <p:clrMapOvr>
    <a:masterClrMapping/>
  </p:clrMapOvr>
  <p:transition spd="med">
    <p:wipe dir="r"/>
  </p:transition>
</p:sldLayout>
</file>

<file path=ppt/slideLayouts/slideLayout97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21466975"/>
      </p:ext>
    </p:extLst>
  </p:cSld>
  <p:clrMapOvr>
    <a:masterClrMapping/>
  </p:clrMapOvr>
  <p:transition spd="med">
    <p:wipe dir="r"/>
  </p:transition>
</p:sldLayout>
</file>

<file path=ppt/slideLayouts/slideLayout97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1916622799"/>
      </p:ext>
    </p:extLst>
  </p:cSld>
  <p:clrMapOvr>
    <a:masterClrMapping/>
  </p:clrMapOvr>
  <p:transition spd="med">
    <p:wipe dir="r"/>
  </p:transition>
</p:sldLayout>
</file>

<file path=ppt/slideLayouts/slideLayout97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57"/>
            <a:ext cx="4023360" cy="2166125"/>
          </a:xfrm>
        </p:spPr>
        <p:txBody>
          <a:bodyPr>
            <a:normAutofit/>
          </a:bodyPr>
          <a:lstStyle>
            <a:lvl1pPr>
              <a:spcBef>
                <a:spcPts val="75"/>
              </a:spcBef>
              <a:defRPr sz="1500" b="0">
                <a:solidFill>
                  <a:schemeClr val="bg2"/>
                </a:solidFill>
                <a:latin typeface="Museo Sans For Dell" pitchFamily="2" charset="0"/>
              </a:defRPr>
            </a:lvl1pPr>
            <a:lvl2pPr marL="424118" indent="-171207">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560572753"/>
      </p:ext>
    </p:extLst>
  </p:cSld>
  <p:clrMapOvr>
    <a:masterClrMapping/>
  </p:clrMapOvr>
  <p:transition spd="med">
    <p:wipe dir="r"/>
  </p:transition>
</p:sldLayout>
</file>

<file path=ppt/slideLayouts/slideLayout97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2348819235"/>
      </p:ext>
    </p:extLst>
  </p:cSld>
  <p:clrMapOvr>
    <a:masterClrMapping/>
  </p:clrMapOvr>
  <p:transition spd="med">
    <p:wipe dir="r"/>
  </p:transition>
</p:sldLayout>
</file>

<file path=ppt/slideLayouts/slideLayout9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4324164"/>
      </p:ext>
    </p:extLst>
  </p:cSld>
  <p:clrMapOvr>
    <a:masterClrMapping/>
  </p:clrMapOvr>
  <p:transition spd="med">
    <p:wipe dir="r"/>
  </p:transition>
</p:sldLayout>
</file>

<file path=ppt/slideLayouts/slideLayout97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21348581"/>
      </p:ext>
    </p:extLst>
  </p:cSld>
  <p:clrMapOvr>
    <a:masterClrMapping/>
  </p:clrMapOvr>
  <p:transition spd="med">
    <p:wipe dir="r"/>
  </p:transition>
</p:sldLayout>
</file>

<file path=ppt/slideLayouts/slideLayout97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688364106"/>
      </p:ext>
    </p:extLst>
  </p:cSld>
  <p:clrMapOvr>
    <a:masterClrMapping/>
  </p:clrMapOvr>
  <p:transition spd="med">
    <p:wipe dir="r"/>
  </p:transition>
</p:sldLayout>
</file>

<file path=ppt/slideLayouts/slideLayout97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4041353489"/>
      </p:ext>
    </p:extLst>
  </p:cSld>
  <p:clrMapOvr>
    <a:masterClrMapping/>
  </p:clrMapOvr>
  <p:transition spd="med">
    <p:wipe dir="r"/>
  </p:transition>
</p:sldLayout>
</file>

<file path=ppt/slideLayouts/slideLayout97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609471207"/>
      </p:ext>
    </p:extLst>
  </p:cSld>
  <p:clrMapOvr>
    <a:masterClrMapping/>
  </p:clrMapOvr>
  <p:transition spd="med">
    <p:wipe dir="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601068014"/>
      </p:ext>
    </p:extLst>
  </p:cSld>
  <p:clrMapOvr>
    <a:masterClrMapping/>
  </p:clrMapOvr>
  <p:transition spd="med">
    <p:wipe dir="r"/>
  </p:transition>
</p:sldLayout>
</file>

<file path=ppt/slideLayouts/slideLayout980.xml><?xml version="1.0" encoding="utf-8"?>
<p:sldLayout xmlns:a="http://schemas.openxmlformats.org/drawingml/2006/main" xmlns:r="http://schemas.openxmlformats.org/officeDocument/2006/relationships" xmlns:p="http://schemas.openxmlformats.org/presentationml/2006/main" preserve="1">
  <p:cSld name="Section_Purpl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6"/>
          </a:solidFill>
          <a:ln>
            <a:noFill/>
          </a:ln>
        </p:spPr>
        <p:style>
          <a:lnRef idx="2">
            <a:schemeClr val="accent1"/>
          </a:lnRef>
          <a:fillRef idx="1">
            <a:schemeClr val="lt1"/>
          </a:fillRef>
          <a:effectRef idx="0">
            <a:schemeClr val="accent1"/>
          </a:effectRef>
          <a:fontRef idx="none"/>
        </p:style>
        <p:txBody>
          <a:bodyPr lIns="168826" tIns="168826" rIns="168826" bIns="168826">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834451124"/>
      </p:ext>
    </p:extLst>
  </p:cSld>
  <p:clrMapOvr>
    <a:masterClrMapping/>
  </p:clrMapOvr>
  <p:transition spd="med">
    <p:wipe dir="r"/>
  </p:transition>
</p:sldLayout>
</file>

<file path=ppt/slideLayouts/slideLayout981.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2014539" y="183"/>
            <a:ext cx="7129462" cy="404813"/>
          </a:xfrm>
        </p:spPr>
        <p:txBody>
          <a:bodyPr/>
          <a:lstStyle/>
          <a:p>
            <a:r>
              <a:rPr lang="en-US" altLang="zh-TW"/>
              <a:t>Click to edit Master title style</a:t>
            </a:r>
            <a:endParaRPr lang="zh-TW" altLang="en-US"/>
          </a:p>
        </p:txBody>
      </p:sp>
      <p:sp>
        <p:nvSpPr>
          <p:cNvPr id="3" name="Text Placeholder 2"/>
          <p:cNvSpPr>
            <a:spLocks noGrp="1"/>
          </p:cNvSpPr>
          <p:nvPr>
            <p:ph type="body" sz="half" idx="1"/>
          </p:nvPr>
        </p:nvSpPr>
        <p:spPr>
          <a:xfrm>
            <a:off x="685800" y="1100138"/>
            <a:ext cx="3810000" cy="3462338"/>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4" name="Content Placeholder 3"/>
          <p:cNvSpPr>
            <a:spLocks noGrp="1"/>
          </p:cNvSpPr>
          <p:nvPr>
            <p:ph sz="quarter" idx="2"/>
          </p:nvPr>
        </p:nvSpPr>
        <p:spPr>
          <a:xfrm>
            <a:off x="4648200" y="1100405"/>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5" name="Content Placeholder 4"/>
          <p:cNvSpPr>
            <a:spLocks noGrp="1"/>
          </p:cNvSpPr>
          <p:nvPr>
            <p:ph sz="quarter" idx="3"/>
          </p:nvPr>
        </p:nvSpPr>
        <p:spPr>
          <a:xfrm>
            <a:off x="4648200" y="2888723"/>
            <a:ext cx="3810000" cy="1674019"/>
          </a:xfrm>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7" name="Slide Number Placeholder 6"/>
          <p:cNvSpPr>
            <a:spLocks noGrp="1"/>
          </p:cNvSpPr>
          <p:nvPr>
            <p:ph type="sldNum" sz="quarter" idx="11"/>
          </p:nvPr>
        </p:nvSpPr>
        <p:spPr>
          <a:xfrm>
            <a:off x="367368" y="4950969"/>
            <a:ext cx="260350" cy="114300"/>
          </a:xfrm>
        </p:spPr>
        <p:txBody>
          <a:bodyPr/>
          <a:lstStyle/>
          <a:p>
            <a:pPr>
              <a:defRPr/>
            </a:pPr>
            <a:fld id="{BAFC9F95-FC62-4769-A095-8D2D490F7992}" type="slidenum">
              <a:rPr lang="en-US" smtClean="0"/>
              <a:pPr>
                <a:defRPr/>
              </a:pPr>
              <a:t>‹#›</a:t>
            </a:fld>
            <a:endParaRPr lang="en-US" dirty="0"/>
          </a:p>
        </p:txBody>
      </p:sp>
    </p:spTree>
    <p:extLst>
      <p:ext uri="{BB962C8B-B14F-4D97-AF65-F5344CB8AC3E}">
        <p14:creationId xmlns:p14="http://schemas.microsoft.com/office/powerpoint/2010/main" val="316620731"/>
      </p:ext>
    </p:extLst>
  </p:cSld>
  <p:clrMapOvr>
    <a:masterClrMapping/>
  </p:clrMapOvr>
</p:sldLayout>
</file>

<file path=ppt/slideLayouts/slideLayout982.xml><?xml version="1.0" encoding="utf-8"?>
<p:sldLayout xmlns:a="http://schemas.openxmlformats.org/drawingml/2006/main" xmlns:r="http://schemas.openxmlformats.org/officeDocument/2006/relationships" xmlns:p="http://schemas.openxmlformats.org/presentationml/2006/main" type="titleOnly">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Tree>
    <p:extLst>
      <p:ext uri="{BB962C8B-B14F-4D97-AF65-F5344CB8AC3E}">
        <p14:creationId xmlns:p14="http://schemas.microsoft.com/office/powerpoint/2010/main" val="1755118058"/>
      </p:ext>
    </p:extLst>
  </p:cSld>
  <p:clrMapOvr>
    <a:masterClrMapping/>
  </p:clrMapOvr>
</p:sldLayout>
</file>

<file path=ppt/slideLayouts/slideLayout983.xml><?xml version="1.0" encoding="utf-8"?>
<p:sldLayout xmlns:a="http://schemas.openxmlformats.org/drawingml/2006/main" xmlns:r="http://schemas.openxmlformats.org/officeDocument/2006/relationships" xmlns:p="http://schemas.openxmlformats.org/presentationml/2006/main" type="obj">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Tree>
    <p:extLst>
      <p:ext uri="{BB962C8B-B14F-4D97-AF65-F5344CB8AC3E}">
        <p14:creationId xmlns:p14="http://schemas.microsoft.com/office/powerpoint/2010/main" val="1178527745"/>
      </p:ext>
    </p:extLst>
  </p:cSld>
  <p:clrMapOvr>
    <a:masterClrMapping/>
  </p:clrMapOvr>
  <p:transition/>
</p:sldLayout>
</file>

<file path=ppt/slideLayouts/slideLayout98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155" y="107139"/>
            <a:ext cx="8239125" cy="427212"/>
          </a:xfrm>
        </p:spPr>
        <p:txBody>
          <a:bodyPr/>
          <a:lstStyle>
            <a:lvl1pPr>
              <a:defRPr baseline="0"/>
            </a:lvl1pPr>
          </a:lstStyle>
          <a:p>
            <a:r>
              <a:rPr lang="en-US"/>
              <a:t>Click to edit Master title style</a:t>
            </a:r>
            <a:endParaRPr lang="en-US" dirty="0"/>
          </a:p>
        </p:txBody>
      </p:sp>
      <p:sp>
        <p:nvSpPr>
          <p:cNvPr id="4" name="Slide Number Placeholder 4"/>
          <p:cNvSpPr>
            <a:spLocks noGrp="1"/>
          </p:cNvSpPr>
          <p:nvPr>
            <p:ph type="sldNum" sz="quarter" idx="11"/>
          </p:nvPr>
        </p:nvSpPr>
        <p:spPr>
          <a:xfrm>
            <a:off x="8621427" y="4903009"/>
            <a:ext cx="481013" cy="234554"/>
          </a:xfrm>
        </p:spPr>
        <p:txBody>
          <a:bodyPr/>
          <a:lstStyle>
            <a:lvl1pPr>
              <a:defRPr sz="800">
                <a:cs typeface="Arial" pitchFamily="34" charset="0"/>
              </a:defRPr>
            </a:lvl1pPr>
          </a:lstStyle>
          <a:p>
            <a:pPr>
              <a:defRPr/>
            </a:pPr>
            <a:fld id="{8E08DA63-62CF-47A0-A3EE-C499D6801529}" type="slidenum">
              <a:rPr lang="en-US"/>
              <a:pPr>
                <a:defRPr/>
              </a:pPr>
              <a:t>‹#›</a:t>
            </a:fld>
            <a:endParaRPr lang="en-US" dirty="0"/>
          </a:p>
        </p:txBody>
      </p:sp>
    </p:spTree>
    <p:extLst>
      <p:ext uri="{BB962C8B-B14F-4D97-AF65-F5344CB8AC3E}">
        <p14:creationId xmlns:p14="http://schemas.microsoft.com/office/powerpoint/2010/main" val="3330536771"/>
      </p:ext>
    </p:extLst>
  </p:cSld>
  <p:clrMapOvr>
    <a:masterClrMapping/>
  </p:clrMapOvr>
  <p:transition spd="med">
    <p:wipe dir="r"/>
  </p:transition>
</p:sldLayout>
</file>

<file path=ppt/slideLayouts/slideLayout985.xml><?xml version="1.0" encoding="utf-8"?>
<p:sldLayout xmlns:a="http://schemas.openxmlformats.org/drawingml/2006/main" xmlns:r="http://schemas.openxmlformats.org/officeDocument/2006/relationships" xmlns:p="http://schemas.openxmlformats.org/presentationml/2006/main" userDrawn="1">
  <p:cSld name="Content Slide wo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8"/>
          <p:cNvSpPr>
            <a:spLocks noGrp="1"/>
          </p:cNvSpPr>
          <p:nvPr>
            <p:ph sz="quarter" idx="12"/>
          </p:nvPr>
        </p:nvSpPr>
        <p:spPr>
          <a:xfrm>
            <a:off x="426155" y="971550"/>
            <a:ext cx="8239125" cy="1080000"/>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stStyle>
          <a:p>
            <a:pPr lvl="0"/>
            <a:r>
              <a:rPr lang="en-US" dirty="0"/>
              <a:t>Click to edit Master text styles</a:t>
            </a:r>
          </a:p>
          <a:p>
            <a:pPr lvl="1"/>
            <a:r>
              <a:rPr lang="en-US" dirty="0"/>
              <a:t>Second level</a:t>
            </a:r>
          </a:p>
          <a:p>
            <a:pPr lvl="2"/>
            <a:r>
              <a:rPr lang="en-US" dirty="0"/>
              <a:t>Third level</a:t>
            </a:r>
          </a:p>
        </p:txBody>
      </p:sp>
      <p:sp>
        <p:nvSpPr>
          <p:cNvPr id="6" name="Slide Number Placeholder 3"/>
          <p:cNvSpPr>
            <a:spLocks noGrp="1"/>
          </p:cNvSpPr>
          <p:nvPr>
            <p:ph type="sldNum" sz="quarter" idx="14"/>
          </p:nvPr>
        </p:nvSpPr>
        <p:spPr/>
        <p:txBody>
          <a:bodyPr wrap="square" numCol="1" anchorCtr="0" compatLnSpc="1">
            <a:prstTxWarp prst="textNoShape">
              <a:avLst/>
            </a:prstTxWarp>
          </a:bodyPr>
          <a:lstStyle>
            <a:lvl1pPr>
              <a:defRPr smtClean="0">
                <a:solidFill>
                  <a:srgbClr val="666666"/>
                </a:solidFill>
                <a:ea typeface="新細明體" pitchFamily="18" charset="-120"/>
                <a:cs typeface="Arial" pitchFamily="34" charset="0"/>
              </a:defRPr>
            </a:lvl1pPr>
          </a:lstStyle>
          <a:p>
            <a:fld id="{5DD913B3-A62D-493D-8BAE-0E021537A67D}" type="slidenum">
              <a:rPr lang="en-US"/>
              <a:pPr/>
              <a:t>‹#›</a:t>
            </a:fld>
            <a:endParaRPr lang="en-US"/>
          </a:p>
        </p:txBody>
      </p:sp>
    </p:spTree>
    <p:extLst>
      <p:ext uri="{BB962C8B-B14F-4D97-AF65-F5344CB8AC3E}">
        <p14:creationId xmlns:p14="http://schemas.microsoft.com/office/powerpoint/2010/main" val="4201908609"/>
      </p:ext>
    </p:extLst>
  </p:cSld>
  <p:clrMapOvr>
    <a:masterClrMapping/>
  </p:clrMapOvr>
  <p:transition spd="med">
    <p:wipe dir="r"/>
  </p:transition>
</p:sldLayout>
</file>

<file path=ppt/slideLayouts/slideLayout986.xml><?xml version="1.0" encoding="utf-8"?>
<p:sldLayout xmlns:a="http://schemas.openxmlformats.org/drawingml/2006/main" xmlns:r="http://schemas.openxmlformats.org/officeDocument/2006/relationships" xmlns:p="http://schemas.openxmlformats.org/presentationml/2006/main" userDrawn="1">
  <p:cSld name="2_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1"/>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5" name="Slide Number Placeholder 5"/>
          <p:cNvSpPr>
            <a:spLocks noGrp="1"/>
          </p:cNvSpPr>
          <p:nvPr>
            <p:ph type="sldNum" sz="quarter" idx="10"/>
          </p:nvPr>
        </p:nvSpPr>
        <p:spPr>
          <a:xfrm>
            <a:off x="439740" y="4823222"/>
            <a:ext cx="260350" cy="114300"/>
          </a:xfrm>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D752C1D7-1952-452D-B5FF-0B70C1BC3BA1}" type="slidenum">
              <a:rPr lang="en-US"/>
              <a:pPr>
                <a:defRPr/>
              </a:pPr>
              <a:t>‹#›</a:t>
            </a:fld>
            <a:endParaRPr lang="en-US" dirty="0"/>
          </a:p>
        </p:txBody>
      </p:sp>
      <p:sp>
        <p:nvSpPr>
          <p:cNvPr id="6" name="Footer Placeholder 4"/>
          <p:cNvSpPr>
            <a:spLocks noGrp="1"/>
          </p:cNvSpPr>
          <p:nvPr>
            <p:ph type="ftr" sz="quarter" idx="11"/>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2913192062"/>
      </p:ext>
    </p:extLst>
  </p:cSld>
  <p:clrMapOvr>
    <a:masterClrMapping/>
  </p:clrMapOvr>
  <p:transition spd="med">
    <p:wipe dir="r"/>
  </p:transition>
</p:sldLayout>
</file>

<file path=ppt/slideLayouts/slideLayout987.xml><?xml version="1.0" encoding="utf-8"?>
<p:sldLayout xmlns:a="http://schemas.openxmlformats.org/drawingml/2006/main" xmlns:r="http://schemas.openxmlformats.org/officeDocument/2006/relationships" xmlns:p="http://schemas.openxmlformats.org/presentationml/2006/main" userDrawn="1">
  <p:cSld name="5_Title_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8569217"/>
      </p:ext>
    </p:extLst>
  </p:cSld>
  <p:clrMapOvr>
    <a:masterClrMapping/>
  </p:clrMapOvr>
  <p:transition spd="med">
    <p:wipe dir="r"/>
  </p:transition>
</p:sldLayout>
</file>

<file path=ppt/slideLayouts/slideLayout988.xml><?xml version="1.0" encoding="utf-8"?>
<p:sldLayout xmlns:a="http://schemas.openxmlformats.org/drawingml/2006/main" xmlns:r="http://schemas.openxmlformats.org/officeDocument/2006/relationships" xmlns:p="http://schemas.openxmlformats.org/presentationml/2006/main" type="tbl">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1728789" y="141780"/>
            <a:ext cx="7110412" cy="432197"/>
          </a:xfrm>
        </p:spPr>
        <p:txBody>
          <a:bodyPr/>
          <a:lstStyle/>
          <a:p>
            <a:r>
              <a:rPr lang="zh-TW" altLang="en-US" noProof="1"/>
              <a:t>按一下以編輯母片標題樣式</a:t>
            </a:r>
          </a:p>
        </p:txBody>
      </p:sp>
      <p:sp>
        <p:nvSpPr>
          <p:cNvPr id="3" name="表格版面配置區 2"/>
          <p:cNvSpPr>
            <a:spLocks noGrp="1"/>
          </p:cNvSpPr>
          <p:nvPr>
            <p:ph type="tbl" idx="1"/>
          </p:nvPr>
        </p:nvSpPr>
        <p:spPr>
          <a:xfrm>
            <a:off x="304800" y="628654"/>
            <a:ext cx="8534400" cy="3965972"/>
          </a:xfrm>
        </p:spPr>
        <p:txBody>
          <a:bodyPr/>
          <a:lstStyle/>
          <a:p>
            <a:endParaRPr lang="zh-TW" altLang="en-US" noProof="1"/>
          </a:p>
        </p:txBody>
      </p:sp>
      <p:sp>
        <p:nvSpPr>
          <p:cNvPr id="4" name="頁尾版面配置區 3"/>
          <p:cNvSpPr>
            <a:spLocks noGrp="1"/>
          </p:cNvSpPr>
          <p:nvPr>
            <p:ph type="ftr" sz="quarter" idx="10"/>
          </p:nvPr>
        </p:nvSpPr>
        <p:spPr>
          <a:xfrm>
            <a:off x="152400" y="4786329"/>
            <a:ext cx="2895600" cy="273844"/>
          </a:xfrm>
        </p:spPr>
        <p:txBody>
          <a:bodyPr wrap="square" numCol="1" anchorCtr="0" compatLnSpc="1">
            <a:prstTxWarp prst="textNoShape">
              <a:avLst/>
            </a:prstTxWarp>
          </a:bodyPr>
          <a:lstStyle>
            <a:lvl1pPr fontAlgn="base">
              <a:defRPr>
                <a:solidFill>
                  <a:srgbClr val="666666"/>
                </a:solidFill>
                <a:latin typeface="Museo Sans For Dell" pitchFamily="2" charset="0"/>
                <a:ea typeface="新細明體" pitchFamily="18" charset="-120"/>
                <a:cs typeface="Arial" pitchFamily="34" charset="0"/>
              </a:defRPr>
            </a:lvl1pPr>
          </a:lstStyle>
          <a:p>
            <a:r>
              <a:rPr lang="zh-TW" altLang="zh-CN"/>
              <a:t>Version</a:t>
            </a:r>
            <a:endParaRPr lang="zh-TW" altLang="zh-CN" sz="1000">
              <a:solidFill>
                <a:srgbClr val="555555"/>
              </a:solidFill>
              <a:latin typeface="Arial" pitchFamily="34" charset="0"/>
            </a:endParaRPr>
          </a:p>
        </p:txBody>
      </p:sp>
      <p:sp>
        <p:nvSpPr>
          <p:cNvPr id="5" name="投影片編號版面配置區 4"/>
          <p:cNvSpPr>
            <a:spLocks noGrp="1"/>
          </p:cNvSpPr>
          <p:nvPr>
            <p:ph type="sldNum" sz="quarter" idx="11"/>
          </p:nvPr>
        </p:nvSpPr>
        <p:spPr>
          <a:xfrm>
            <a:off x="6781800" y="4786329"/>
            <a:ext cx="2133600" cy="273844"/>
          </a:xfrm>
        </p:spPr>
        <p:txBody>
          <a:bodyPr/>
          <a:lstStyle>
            <a:lvl1pPr>
              <a:defRPr>
                <a:latin typeface="Museo Sans For Dell" pitchFamily="2" charset="0"/>
              </a:defRPr>
            </a:lvl1pPr>
          </a:lstStyle>
          <a:p>
            <a:fld id="{FA32F0EA-400D-417E-8C7F-1B8612AD53CB}" type="slidenum">
              <a:rPr lang="zh-TW" altLang="en-US"/>
              <a:pPr/>
              <a:t>‹#›</a:t>
            </a:fld>
            <a:endParaRPr lang="en-US" altLang="zh-TW" sz="1000">
              <a:solidFill>
                <a:srgbClr val="555555"/>
              </a:solidFill>
              <a:latin typeface="Arial" pitchFamily="34" charset="0"/>
            </a:endParaRPr>
          </a:p>
        </p:txBody>
      </p:sp>
    </p:spTree>
    <p:extLst>
      <p:ext uri="{BB962C8B-B14F-4D97-AF65-F5344CB8AC3E}">
        <p14:creationId xmlns:p14="http://schemas.microsoft.com/office/powerpoint/2010/main" val="273697087"/>
      </p:ext>
    </p:extLst>
  </p:cSld>
  <p:clrMapOvr>
    <a:masterClrMapping/>
  </p:clrMapOvr>
  <p:transition spd="slow">
    <p:fade/>
  </p:transition>
</p:sldLayout>
</file>

<file path=ppt/slideLayouts/slideLayout98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Footer Placeholder 4"/>
          <p:cNvSpPr>
            <a:spLocks noGrp="1" noChangeArrowheads="1"/>
          </p:cNvSpPr>
          <p:nvPr>
            <p:ph type="ftr" sz="quarter" idx="10"/>
          </p:nvPr>
        </p:nvSpPr>
        <p:spPr>
          <a:ln/>
        </p:spPr>
        <p:txBody>
          <a:bodyPr/>
          <a:lstStyle>
            <a:lvl1pPr>
              <a:defRPr/>
            </a:lvl1pPr>
          </a:lstStyle>
          <a:p>
            <a:pPr>
              <a:defRPr/>
            </a:pPr>
            <a:endParaRPr lang="en-US" altLang="zh-TW"/>
          </a:p>
        </p:txBody>
      </p:sp>
      <p:sp>
        <p:nvSpPr>
          <p:cNvPr id="3" name="Slide Number Placeholder 5"/>
          <p:cNvSpPr>
            <a:spLocks noGrp="1" noChangeArrowheads="1"/>
          </p:cNvSpPr>
          <p:nvPr>
            <p:ph type="sldNum" sz="quarter" idx="11"/>
          </p:nvPr>
        </p:nvSpPr>
        <p:spPr>
          <a:ln/>
        </p:spPr>
        <p:txBody>
          <a:bodyPr/>
          <a:lstStyle>
            <a:lvl1pPr>
              <a:defRPr/>
            </a:lvl1pPr>
          </a:lstStyle>
          <a:p>
            <a:pPr>
              <a:defRPr/>
            </a:pPr>
            <a:fld id="{0A2495E0-D0A8-40B0-B67C-FEB9B0372C96}" type="slidenum">
              <a:rPr lang="en-US" altLang="zh-TW"/>
              <a:pPr>
                <a:defRPr/>
              </a:pPr>
              <a:t>‹#›</a:t>
            </a:fld>
            <a:endParaRPr lang="en-US" altLang="zh-TW"/>
          </a:p>
        </p:txBody>
      </p:sp>
    </p:spTree>
    <p:extLst>
      <p:ext uri="{BB962C8B-B14F-4D97-AF65-F5344CB8AC3E}">
        <p14:creationId xmlns:p14="http://schemas.microsoft.com/office/powerpoint/2010/main" val="333944060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473" tIns="34289" rIns="67473" bIns="34289" anchor="ctr"/>
          <a:lstStyle/>
          <a:p>
            <a:pPr algn="ctr">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1804641273"/>
      </p:ext>
    </p:extLst>
  </p:cSld>
  <p:clrMapOvr>
    <a:masterClrMapping/>
  </p:clrMapOvr>
  <p:transition spd="med">
    <p:wipe dir="r"/>
  </p:transition>
</p:sldLayout>
</file>

<file path=ppt/slideLayouts/slideLayout990.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447675" y="1335881"/>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cxnSp>
        <p:nvCxnSpPr>
          <p:cNvPr id="5" name="Straight Connector 4"/>
          <p:cNvCxnSpPr/>
          <p:nvPr/>
        </p:nvCxnSpPr>
        <p:spPr>
          <a:xfrm>
            <a:off x="447675" y="3807619"/>
            <a:ext cx="8248650" cy="0"/>
          </a:xfrm>
          <a:prstGeom prst="line">
            <a:avLst/>
          </a:prstGeom>
          <a:ln>
            <a:solidFill>
              <a:schemeClr val="tx1">
                <a:lumMod val="60000"/>
                <a:lumOff val="40000"/>
              </a:schemeClr>
            </a:solidFill>
          </a:ln>
        </p:spPr>
        <p:style>
          <a:lnRef idx="1">
            <a:schemeClr val="dk1"/>
          </a:lnRef>
          <a:fillRef idx="0">
            <a:schemeClr val="dk1"/>
          </a:fillRef>
          <a:effectRef idx="0">
            <a:schemeClr val="dk1"/>
          </a:effectRef>
          <a:fontRef idx="minor">
            <a:schemeClr val="tx1"/>
          </a:fontRef>
        </p:style>
      </p:cxnSp>
      <p:sp>
        <p:nvSpPr>
          <p:cNvPr id="6" name="Rectangle 5"/>
          <p:cNvSpPr/>
          <p:nvPr/>
        </p:nvSpPr>
        <p:spPr bwMode="gray">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7" name="Rectangle 6"/>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sp>
        <p:nvSpPr>
          <p:cNvPr id="8" name="Rectangle 7"/>
          <p:cNvSpPr/>
          <p:nvPr/>
        </p:nvSpPr>
        <p:spPr bwMode="hidden">
          <a:xfrm>
            <a:off x="4" y="4772027"/>
            <a:ext cx="1000125" cy="3714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67620" tIns="34289" rIns="67620" bIns="34289" anchor="ctr"/>
          <a:lstStyle/>
          <a:p>
            <a:pPr algn="ctr" defTabSz="900001">
              <a:defRPr/>
            </a:pPr>
            <a:endParaRPr lang="en-US" sz="1800" dirty="0">
              <a:solidFill>
                <a:srgbClr val="444444"/>
              </a:solidFill>
              <a:latin typeface="Trebuchet MS" pitchFamily="34" charset="0"/>
            </a:endParaRPr>
          </a:p>
        </p:txBody>
      </p:sp>
      <p:pic>
        <p:nvPicPr>
          <p:cNvPr id="9" name="Picture 13" descr="dell_blue_lrg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65993" y="1988344"/>
            <a:ext cx="1487487" cy="1115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1476" name="Title Placeholder 21"/>
          <p:cNvSpPr>
            <a:spLocks noGrp="1"/>
          </p:cNvSpPr>
          <p:nvPr>
            <p:ph type="ctrTitle"/>
          </p:nvPr>
        </p:nvSpPr>
        <p:spPr>
          <a:xfrm>
            <a:off x="457200" y="2009637"/>
            <a:ext cx="5962650" cy="755014"/>
          </a:xfrm>
        </p:spPr>
        <p:txBody>
          <a:bodyPr anchor="b"/>
          <a:lstStyle>
            <a:lvl1pPr algn="l">
              <a:lnSpc>
                <a:spcPts val="3000"/>
              </a:lnSpc>
              <a:defRPr sz="2700" b="0" i="0" smtClean="0">
                <a:solidFill>
                  <a:schemeClr val="accent1"/>
                </a:solidFill>
                <a:latin typeface="Museo For Dell" pitchFamily="2" charset="0"/>
                <a:ea typeface="Museo For Dell" pitchFamily="2" charset="0"/>
              </a:defRPr>
            </a:lvl1pPr>
          </a:lstStyle>
          <a:p>
            <a:r>
              <a:rPr lang="en-US"/>
              <a:t>Click to edit Master title style</a:t>
            </a:r>
            <a:endParaRPr lang="en-US" dirty="0"/>
          </a:p>
        </p:txBody>
      </p:sp>
      <p:sp>
        <p:nvSpPr>
          <p:cNvPr id="361477" name="Text Placeholder 12"/>
          <p:cNvSpPr>
            <a:spLocks noGrp="1"/>
          </p:cNvSpPr>
          <p:nvPr>
            <p:ph type="subTitle" idx="1"/>
          </p:nvPr>
        </p:nvSpPr>
        <p:spPr>
          <a:xfrm>
            <a:off x="457211" y="3124062"/>
            <a:ext cx="5953125" cy="600076"/>
          </a:xfrm>
        </p:spPr>
        <p:txBody>
          <a:bodyPr>
            <a:normAutofit/>
          </a:bodyPr>
          <a:lstStyle>
            <a:lvl1pPr marL="0" indent="0" algn="l">
              <a:buFont typeface="Wingdings" pitchFamily="2" charset="2"/>
              <a:buNone/>
              <a:defRPr sz="1500" b="0" i="0" smtClean="0">
                <a:solidFill>
                  <a:schemeClr val="bg2"/>
                </a:solidFill>
                <a:latin typeface="Museo Sans For Dell" pitchFamily="2" charset="0"/>
                <a:ea typeface="Museo Sans For Dell" pitchFamily="2" charset="0"/>
              </a:defRPr>
            </a:lvl1pPr>
          </a:lstStyle>
          <a:p>
            <a:r>
              <a:rPr lang="en-US"/>
              <a:t>Click to edit Master subtitle style</a:t>
            </a:r>
            <a:endParaRPr lang="en-US" dirty="0"/>
          </a:p>
        </p:txBody>
      </p:sp>
    </p:spTree>
    <p:extLst>
      <p:ext uri="{BB962C8B-B14F-4D97-AF65-F5344CB8AC3E}">
        <p14:creationId xmlns:p14="http://schemas.microsoft.com/office/powerpoint/2010/main" val="540649169"/>
      </p:ext>
    </p:extLst>
  </p:cSld>
  <p:clrMapOvr>
    <a:masterClrMapping/>
  </p:clrMapOvr>
  <p:transition spd="med">
    <p:wipe dir="r"/>
  </p:transition>
</p:sldLayout>
</file>

<file path=ppt/slideLayouts/slideLayout991.xml><?xml version="1.0" encoding="utf-8"?>
<p:sldLayout xmlns:a="http://schemas.openxmlformats.org/drawingml/2006/main" xmlns:r="http://schemas.openxmlformats.org/officeDocument/2006/relationships" xmlns:p="http://schemas.openxmlformats.org/presentationml/2006/main" preserve="1">
  <p:cSld name="Title_and_Content">
    <p:spTree>
      <p:nvGrpSpPr>
        <p:cNvPr id="1" name=""/>
        <p:cNvGrpSpPr/>
        <p:nvPr/>
      </p:nvGrpSpPr>
      <p:grpSpPr>
        <a:xfrm>
          <a:off x="0" y="0"/>
          <a:ext cx="0" cy="0"/>
          <a:chOff x="0" y="0"/>
          <a:chExt cx="0" cy="0"/>
        </a:xfrm>
      </p:grpSpPr>
      <p:cxnSp>
        <p:nvCxnSpPr>
          <p:cNvPr id="4"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5"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960120"/>
            <a:ext cx="8229600" cy="3566160"/>
          </a:xfrm>
        </p:spPr>
        <p:txBody>
          <a:bodyPr/>
          <a:lstStyle>
            <a:lvl1pPr>
              <a:spcBef>
                <a:spcPts val="75"/>
              </a:spcBef>
              <a:spcAft>
                <a:spcPts val="75"/>
              </a:spcAft>
              <a:defRPr sz="1500">
                <a:solidFill>
                  <a:schemeClr val="bg2"/>
                </a:solidFill>
                <a:latin typeface="Museo Sans For Dell" pitchFamily="2" charset="0"/>
              </a:defRPr>
            </a:lvl1pPr>
            <a:lvl2pPr>
              <a:spcBef>
                <a:spcPts val="75"/>
              </a:spcBef>
              <a:spcAft>
                <a:spcPts val="75"/>
              </a:spcAft>
              <a:buFont typeface="Museo Sans For Dell" pitchFamily="2" charset="0"/>
              <a:buChar char="–"/>
              <a:defRPr sz="1400">
                <a:solidFill>
                  <a:schemeClr val="bg2"/>
                </a:solidFill>
                <a:latin typeface="Museo Sans For Dell" pitchFamily="2" charset="0"/>
              </a:defRPr>
            </a:lvl2pPr>
            <a:lvl3pPr>
              <a:spcBef>
                <a:spcPts val="75"/>
              </a:spcBef>
              <a:spcAft>
                <a:spcPts val="75"/>
              </a:spcAft>
              <a:defRPr sz="1200">
                <a:solidFill>
                  <a:schemeClr val="bg2"/>
                </a:solidFill>
                <a:latin typeface="Museo Sans For Dell" pitchFamily="2" charset="0"/>
              </a:defRPr>
            </a:lvl3pPr>
            <a:lvl4pPr>
              <a:spcBef>
                <a:spcPts val="75"/>
              </a:spcBef>
              <a:spcAft>
                <a:spcPts val="75"/>
              </a:spcAft>
              <a:defRPr sz="1100" baseline="0">
                <a:solidFill>
                  <a:schemeClr val="bg2"/>
                </a:solidFill>
                <a:latin typeface="Museo Sans For Dell" pitchFamily="2" charset="0"/>
              </a:defRPr>
            </a:lvl4pPr>
            <a:lvl5pPr>
              <a:spcBef>
                <a:spcPts val="75"/>
              </a:spcBef>
              <a:spcAft>
                <a:spcPts val="75"/>
              </a:spcAft>
              <a:buClr>
                <a:schemeClr val="accent1"/>
              </a:buClr>
              <a:defRPr sz="90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0"/>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
        <p:nvSpPr>
          <p:cNvPr id="7" name="Slide Number Placeholder 5"/>
          <p:cNvSpPr>
            <a:spLocks noGrp="1"/>
          </p:cNvSpPr>
          <p:nvPr>
            <p:ph type="sldNum" sz="quarter" idx="11"/>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4A2D4929-8EDF-4184-B759-48F2FA5B220D}" type="slidenum">
              <a:rPr lang="en-US"/>
              <a:pPr>
                <a:defRPr/>
              </a:pPr>
              <a:t>‹#›</a:t>
            </a:fld>
            <a:endParaRPr lang="en-US" dirty="0"/>
          </a:p>
        </p:txBody>
      </p:sp>
    </p:spTree>
    <p:extLst>
      <p:ext uri="{BB962C8B-B14F-4D97-AF65-F5344CB8AC3E}">
        <p14:creationId xmlns:p14="http://schemas.microsoft.com/office/powerpoint/2010/main" val="2034418691"/>
      </p:ext>
    </p:extLst>
  </p:cSld>
  <p:clrMapOvr>
    <a:masterClrMapping/>
  </p:clrMapOvr>
  <p:transition spd="med">
    <p:wipe dir="r"/>
  </p:transition>
</p:sldLayout>
</file>

<file path=ppt/slideLayouts/slideLayout992.xml><?xml version="1.0" encoding="utf-8"?>
<p:sldLayout xmlns:a="http://schemas.openxmlformats.org/drawingml/2006/main" xmlns:r="http://schemas.openxmlformats.org/officeDocument/2006/relationships" xmlns:p="http://schemas.openxmlformats.org/presentationml/2006/main" preserve="1" userDrawn="1">
  <p:cSld name="Two_Column">
    <p:spTree>
      <p:nvGrpSpPr>
        <p:cNvPr id="1" name=""/>
        <p:cNvGrpSpPr/>
        <p:nvPr/>
      </p:nvGrpSpPr>
      <p:grpSpPr>
        <a:xfrm>
          <a:off x="0" y="0"/>
          <a:ext cx="0" cy="0"/>
          <a:chOff x="0" y="0"/>
          <a:chExt cx="0" cy="0"/>
        </a:xfrm>
      </p:grpSpPr>
      <p:cxnSp>
        <p:nvCxnSpPr>
          <p:cNvPr id="5"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6"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31074"/>
            <a:ext cx="4023360" cy="3667826"/>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7" name="Slide Number Placeholder 5"/>
          <p:cNvSpPr>
            <a:spLocks noGrp="1"/>
          </p:cNvSpPr>
          <p:nvPr>
            <p:ph type="sldNum" sz="quarter" idx="12"/>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94DCD968-7C13-45D1-A8F3-62ADAEBF0943}" type="slidenum">
              <a:rPr lang="en-US"/>
              <a:pPr>
                <a:defRPr/>
              </a:pPr>
              <a:t>‹#›</a:t>
            </a:fld>
            <a:endParaRPr lang="en-US" dirty="0"/>
          </a:p>
        </p:txBody>
      </p:sp>
      <p:sp>
        <p:nvSpPr>
          <p:cNvPr id="8" name="Footer Placeholder 4"/>
          <p:cNvSpPr>
            <a:spLocks noGrp="1"/>
          </p:cNvSpPr>
          <p:nvPr>
            <p:ph type="ftr" sz="quarter" idx="13"/>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690617114"/>
      </p:ext>
    </p:extLst>
  </p:cSld>
  <p:clrMapOvr>
    <a:masterClrMapping/>
  </p:clrMapOvr>
  <p:transition spd="med">
    <p:wipe dir="r"/>
  </p:transition>
</p:sldLayout>
</file>

<file path=ppt/slideLayouts/slideLayout993.xml><?xml version="1.0" encoding="utf-8"?>
<p:sldLayout xmlns:a="http://schemas.openxmlformats.org/drawingml/2006/main" xmlns:r="http://schemas.openxmlformats.org/officeDocument/2006/relationships" xmlns:p="http://schemas.openxmlformats.org/presentationml/2006/main" preserve="1" userDrawn="1">
  <p:cSld name="Image and text">
    <p:spTree>
      <p:nvGrpSpPr>
        <p:cNvPr id="1" name=""/>
        <p:cNvGrpSpPr/>
        <p:nvPr/>
      </p:nvGrpSpPr>
      <p:grpSpPr>
        <a:xfrm>
          <a:off x="0" y="0"/>
          <a:ext cx="0" cy="0"/>
          <a:chOff x="0" y="0"/>
          <a:chExt cx="0" cy="0"/>
        </a:xfrm>
      </p:grpSpPr>
      <p:cxnSp>
        <p:nvCxnSpPr>
          <p:cNvPr id="6"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7"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Content Placeholder 2"/>
          <p:cNvSpPr>
            <a:spLocks noGrp="1"/>
          </p:cNvSpPr>
          <p:nvPr>
            <p:ph sz="half" idx="10"/>
          </p:nvPr>
        </p:nvSpPr>
        <p:spPr>
          <a:xfrm>
            <a:off x="4653246"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10" name="Content Placeholder 2"/>
          <p:cNvSpPr>
            <a:spLocks noGrp="1"/>
          </p:cNvSpPr>
          <p:nvPr>
            <p:ph sz="half" idx="11"/>
          </p:nvPr>
        </p:nvSpPr>
        <p:spPr>
          <a:xfrm>
            <a:off x="439738" y="928524"/>
            <a:ext cx="4023360" cy="2166125"/>
          </a:xfrm>
        </p:spPr>
        <p:txBody>
          <a:bodyPr>
            <a:normAutofit/>
          </a:bodyPr>
          <a:lstStyle>
            <a:lvl1pPr>
              <a:spcBef>
                <a:spcPts val="75"/>
              </a:spcBef>
              <a:defRPr sz="1500" b="0">
                <a:solidFill>
                  <a:schemeClr val="bg2"/>
                </a:solidFill>
                <a:latin typeface="Museo Sans For Dell" pitchFamily="2" charset="0"/>
              </a:defRPr>
            </a:lvl1pPr>
            <a:lvl2pPr marL="424286" indent="-171271">
              <a:spcBef>
                <a:spcPts val="75"/>
              </a:spcBef>
              <a:defRPr sz="1400" b="0">
                <a:solidFill>
                  <a:schemeClr val="bg2"/>
                </a:solidFill>
                <a:latin typeface="Museo Sans For Dell" pitchFamily="2" charset="0"/>
              </a:defRPr>
            </a:lvl2pPr>
            <a:lvl3pPr>
              <a:spcBef>
                <a:spcPts val="75"/>
              </a:spcBef>
              <a:defRPr sz="1200" b="0">
                <a:solidFill>
                  <a:schemeClr val="bg2"/>
                </a:solidFill>
                <a:latin typeface="Museo Sans For Dell" pitchFamily="2" charset="0"/>
              </a:defRPr>
            </a:lvl3pPr>
            <a:lvl4pPr>
              <a:defRPr sz="1400" b="0">
                <a:solidFill>
                  <a:schemeClr val="bg2"/>
                </a:solidFill>
                <a:latin typeface="Museo Sans For Dell" pitchFamily="2" charset="0"/>
              </a:defRPr>
            </a:lvl4pPr>
            <a:lvl5pPr>
              <a:defRPr sz="1400" b="0">
                <a:solidFill>
                  <a:schemeClr val="bg2"/>
                </a:solidFill>
                <a:latin typeface="Museo Sans For Dell" pitchFamily="2"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p:txBody>
      </p:sp>
      <p:sp>
        <p:nvSpPr>
          <p:cNvPr id="4" name="Content Placeholder 3"/>
          <p:cNvSpPr>
            <a:spLocks noGrp="1"/>
          </p:cNvSpPr>
          <p:nvPr>
            <p:ph sz="quarter" idx="12"/>
          </p:nvPr>
        </p:nvSpPr>
        <p:spPr>
          <a:xfrm>
            <a:off x="434977" y="3203205"/>
            <a:ext cx="8262938" cy="1421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
        <p:nvSpPr>
          <p:cNvPr id="8" name="Slide Number Placeholder 5"/>
          <p:cNvSpPr>
            <a:spLocks noGrp="1"/>
          </p:cNvSpPr>
          <p:nvPr>
            <p:ph type="sldNum" sz="quarter" idx="13"/>
          </p:nvPr>
        </p:nvSpPr>
        <p:spPr/>
        <p:txBody>
          <a:bodyPr/>
          <a:lstStyle>
            <a:lvl1pPr algn="l">
              <a:defRPr sz="700">
                <a:solidFill>
                  <a:srgbClr val="000000">
                    <a:lumMod val="60000"/>
                    <a:lumOff val="40000"/>
                  </a:srgbClr>
                </a:solidFill>
                <a:latin typeface="Museo Sans For Dell" pitchFamily="2" charset="0"/>
                <a:cs typeface="Arial" pitchFamily="34" charset="0"/>
              </a:defRPr>
            </a:lvl1pPr>
          </a:lstStyle>
          <a:p>
            <a:pPr>
              <a:defRPr/>
            </a:pPr>
            <a:fld id="{8B77E003-8308-444A-BB59-52EE4F5DF926}" type="slidenum">
              <a:rPr lang="en-US"/>
              <a:pPr>
                <a:defRPr/>
              </a:pPr>
              <a:t>‹#›</a:t>
            </a:fld>
            <a:endParaRPr lang="en-US" dirty="0"/>
          </a:p>
        </p:txBody>
      </p:sp>
      <p:sp>
        <p:nvSpPr>
          <p:cNvPr id="9" name="Footer Placeholder 4"/>
          <p:cNvSpPr>
            <a:spLocks noGrp="1"/>
          </p:cNvSpPr>
          <p:nvPr>
            <p:ph type="ftr" sz="quarter" idx="14"/>
          </p:nvPr>
        </p:nvSpPr>
        <p:spPr/>
        <p:txBody>
          <a:bodyPr/>
          <a:lstStyle>
            <a:lvl1pPr algn="l">
              <a:defRPr sz="800">
                <a:solidFill>
                  <a:srgbClr val="000000">
                    <a:lumMod val="60000"/>
                    <a:lumOff val="40000"/>
                  </a:srgbClr>
                </a:solidFill>
                <a:latin typeface="Museo Sans For Dell" pitchFamily="2" charset="0"/>
                <a:cs typeface="Arial" pitchFamily="34" charset="0"/>
              </a:defRPr>
            </a:lvl1pPr>
          </a:lstStyle>
          <a:p>
            <a:pPr>
              <a:defRPr/>
            </a:pPr>
            <a:endParaRPr lang="en-US"/>
          </a:p>
        </p:txBody>
      </p:sp>
    </p:spTree>
    <p:extLst>
      <p:ext uri="{BB962C8B-B14F-4D97-AF65-F5344CB8AC3E}">
        <p14:creationId xmlns:p14="http://schemas.microsoft.com/office/powerpoint/2010/main" val="3095787262"/>
      </p:ext>
    </p:extLst>
  </p:cSld>
  <p:clrMapOvr>
    <a:masterClrMapping/>
  </p:clrMapOvr>
  <p:transition spd="med">
    <p:wipe dir="r"/>
  </p:transition>
</p:sldLayout>
</file>

<file path=ppt/slideLayouts/slideLayout994.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cxnSp>
        <p:nvCxnSpPr>
          <p:cNvPr id="3"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4"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title"/>
          </p:nvPr>
        </p:nvSpPr>
        <p:spPr>
          <a:xfrm>
            <a:off x="425907" y="196172"/>
            <a:ext cx="8239126" cy="640170"/>
          </a:xfrm>
        </p:spPr>
        <p:txBody>
          <a:bodyPr/>
          <a:lstStyle>
            <a:lvl1pPr>
              <a:lnSpc>
                <a:spcPct val="90000"/>
              </a:lnSpc>
              <a:defRPr sz="2400" b="0">
                <a:solidFill>
                  <a:schemeClr val="accent1"/>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990047857"/>
      </p:ext>
    </p:extLst>
  </p:cSld>
  <p:clrMapOvr>
    <a:masterClrMapping/>
  </p:clrMapOvr>
  <p:transition spd="med">
    <p:wipe dir="r"/>
  </p:transition>
</p:sldLayout>
</file>

<file path=ppt/slideLayouts/slideLayout99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8"/>
          <p:cNvCxnSpPr>
            <a:cxnSpLocks noChangeShapeType="1"/>
          </p:cNvCxnSpPr>
          <p:nvPr/>
        </p:nvCxnSpPr>
        <p:spPr bwMode="auto">
          <a:xfrm>
            <a:off x="457200" y="4629150"/>
            <a:ext cx="8229600" cy="0"/>
          </a:xfrm>
          <a:prstGeom prst="line">
            <a:avLst/>
          </a:prstGeom>
          <a:noFill/>
          <a:ln w="9525">
            <a:solidFill>
              <a:srgbClr val="AAAAAA"/>
            </a:solidFill>
            <a:round/>
            <a:headEnd/>
            <a:tailEnd/>
          </a:ln>
          <a:extLst>
            <a:ext uri="{909E8E84-426E-40DD-AFC4-6F175D3DCCD1}">
              <a14:hiddenFill xmlns:a14="http://schemas.microsoft.com/office/drawing/2010/main">
                <a:noFill/>
              </a14:hiddenFill>
            </a:ext>
          </a:extLst>
        </p:spPr>
      </p:cxnSp>
      <p:pic>
        <p:nvPicPr>
          <p:cNvPr id="3" name="Picture 9"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20306098"/>
      </p:ext>
    </p:extLst>
  </p:cSld>
  <p:clrMapOvr>
    <a:masterClrMapping/>
  </p:clrMapOvr>
  <p:transition spd="med">
    <p:wipe dir="r"/>
  </p:transition>
</p:sldLayout>
</file>

<file path=ppt/slideLayouts/slideLayout996.xml><?xml version="1.0" encoding="utf-8"?>
<p:sldLayout xmlns:a="http://schemas.openxmlformats.org/drawingml/2006/main" xmlns:r="http://schemas.openxmlformats.org/officeDocument/2006/relationships" xmlns:p="http://schemas.openxmlformats.org/presentationml/2006/main" preserve="1">
  <p:cSld name="Section_Blue">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1"/>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94064851"/>
      </p:ext>
    </p:extLst>
  </p:cSld>
  <p:clrMapOvr>
    <a:masterClrMapping/>
  </p:clrMapOvr>
  <p:transition spd="med">
    <p:wipe dir="r"/>
  </p:transition>
</p:sldLayout>
</file>

<file path=ppt/slideLayouts/slideLayout997.xml><?xml version="1.0" encoding="utf-8"?>
<p:sldLayout xmlns:a="http://schemas.openxmlformats.org/drawingml/2006/main" xmlns:r="http://schemas.openxmlformats.org/officeDocument/2006/relationships" xmlns:p="http://schemas.openxmlformats.org/presentationml/2006/main" preserve="1">
  <p:cSld name="Section_Berry">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4"/>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047490188"/>
      </p:ext>
    </p:extLst>
  </p:cSld>
  <p:clrMapOvr>
    <a:masterClrMapping/>
  </p:clrMapOvr>
  <p:transition spd="med">
    <p:wipe dir="r"/>
  </p:transition>
</p:sldLayout>
</file>

<file path=ppt/slideLayouts/slideLayout998.xml><?xml version="1.0" encoding="utf-8"?>
<p:sldLayout xmlns:a="http://schemas.openxmlformats.org/drawingml/2006/main" xmlns:r="http://schemas.openxmlformats.org/officeDocument/2006/relationships" xmlns:p="http://schemas.openxmlformats.org/presentationml/2006/main" preserve="1">
  <p:cSld name="Section_Yellow">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3"/>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3310253255"/>
      </p:ext>
    </p:extLst>
  </p:cSld>
  <p:clrMapOvr>
    <a:masterClrMapping/>
  </p:clrMapOvr>
  <p:transition spd="med">
    <p:wipe dir="r"/>
  </p:transition>
</p:sldLayout>
</file>

<file path=ppt/slideLayouts/slideLayout999.xml><?xml version="1.0" encoding="utf-8"?>
<p:sldLayout xmlns:a="http://schemas.openxmlformats.org/drawingml/2006/main" xmlns:r="http://schemas.openxmlformats.org/officeDocument/2006/relationships" xmlns:p="http://schemas.openxmlformats.org/presentationml/2006/main" preserve="1">
  <p:cSld name="Section_Green">
    <p:spTree>
      <p:nvGrpSpPr>
        <p:cNvPr id="1" name=""/>
        <p:cNvGrpSpPr/>
        <p:nvPr/>
      </p:nvGrpSpPr>
      <p:grpSpPr>
        <a:xfrm>
          <a:off x="0" y="0"/>
          <a:ext cx="0" cy="0"/>
          <a:chOff x="0" y="0"/>
          <a:chExt cx="0" cy="0"/>
        </a:xfrm>
      </p:grpSpPr>
      <p:pic>
        <p:nvPicPr>
          <p:cNvPr id="3" name="Picture 8" descr="dell_gray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1"/>
          <p:cNvSpPr>
            <a:spLocks noGrp="1"/>
          </p:cNvSpPr>
          <p:nvPr>
            <p:ph type="ctrTitle"/>
          </p:nvPr>
        </p:nvSpPr>
        <p:spPr>
          <a:xfrm>
            <a:off x="457200" y="342900"/>
            <a:ext cx="3657600" cy="2743200"/>
          </a:xfrm>
          <a:prstGeom prst="roundRect">
            <a:avLst>
              <a:gd name="adj" fmla="val 2752"/>
            </a:avLst>
          </a:prstGeom>
          <a:solidFill>
            <a:schemeClr val="accent2"/>
          </a:solidFill>
          <a:ln>
            <a:noFill/>
          </a:ln>
        </p:spPr>
        <p:style>
          <a:lnRef idx="2">
            <a:schemeClr val="accent1"/>
          </a:lnRef>
          <a:fillRef idx="1">
            <a:schemeClr val="lt1"/>
          </a:fillRef>
          <a:effectRef idx="0">
            <a:schemeClr val="accent1"/>
          </a:effectRef>
          <a:fontRef idx="none"/>
        </p:style>
        <p:txBody>
          <a:bodyPr lIns="168890" tIns="168890" rIns="168890" bIns="168890">
            <a:normAutofit/>
          </a:bodyPr>
          <a:lstStyle>
            <a:lvl1pPr>
              <a:defRPr sz="2400" b="0">
                <a:solidFill>
                  <a:schemeClr val="tx2"/>
                </a:solidFill>
                <a:latin typeface="Museo For Dell"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769065266"/>
      </p:ext>
    </p:extLst>
  </p:cSld>
  <p:clrMapOvr>
    <a:masterClrMapping/>
  </p:clrMapOvr>
  <p:transition spd="med">
    <p:wipe dir="r"/>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 Type="http://schemas.openxmlformats.org/officeDocument/2006/relationships/slideLayout" Target="../slideLayouts/slideLayout2.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1" Type="http://schemas.openxmlformats.org/officeDocument/2006/relationships/slideLayout" Target="../slideLayouts/slideLayout182.xml"/><Relationship Id="rId10" Type="http://schemas.openxmlformats.org/officeDocument/2006/relationships/slideLayout" Target="../slideLayouts/slideLayout191.xml"/><Relationship Id="rId11" Type="http://schemas.openxmlformats.org/officeDocument/2006/relationships/slideLayout" Target="../slideLayouts/slideLayout192.xml"/><Relationship Id="rId12" Type="http://schemas.openxmlformats.org/officeDocument/2006/relationships/slideLayout" Target="../slideLayouts/slideLayout193.xml"/><Relationship Id="rId13" Type="http://schemas.openxmlformats.org/officeDocument/2006/relationships/slideLayout" Target="../slideLayouts/slideLayout194.xml"/><Relationship Id="rId14" Type="http://schemas.openxmlformats.org/officeDocument/2006/relationships/slideLayout" Target="../slideLayouts/slideLayout195.xml"/><Relationship Id="rId15" Type="http://schemas.openxmlformats.org/officeDocument/2006/relationships/slideLayout" Target="../slideLayouts/slideLayout196.xml"/><Relationship Id="rId16" Type="http://schemas.openxmlformats.org/officeDocument/2006/relationships/slideLayout" Target="../slideLayouts/slideLayout197.xml"/><Relationship Id="rId17" Type="http://schemas.openxmlformats.org/officeDocument/2006/relationships/slideLayout" Target="../slideLayouts/slideLayout198.xml"/><Relationship Id="rId18" Type="http://schemas.openxmlformats.org/officeDocument/2006/relationships/slideLayout" Target="../slideLayouts/slideLayout199.xml"/><Relationship Id="rId19" Type="http://schemas.openxmlformats.org/officeDocument/2006/relationships/slideLayout" Target="../slideLayouts/slideLayout200.xml"/><Relationship Id="rId2" Type="http://schemas.openxmlformats.org/officeDocument/2006/relationships/slideLayout" Target="../slideLayouts/slideLayout183.xml"/><Relationship Id="rId20" Type="http://schemas.openxmlformats.org/officeDocument/2006/relationships/slideLayout" Target="../slideLayouts/slideLayout201.xml"/><Relationship Id="rId21" Type="http://schemas.openxmlformats.org/officeDocument/2006/relationships/slideLayout" Target="../slideLayouts/slideLayout202.xml"/><Relationship Id="rId22" Type="http://schemas.openxmlformats.org/officeDocument/2006/relationships/slideLayout" Target="../slideLayouts/slideLayout203.xml"/><Relationship Id="rId23" Type="http://schemas.openxmlformats.org/officeDocument/2006/relationships/slideLayout" Target="../slideLayouts/slideLayout204.xml"/><Relationship Id="rId24" Type="http://schemas.openxmlformats.org/officeDocument/2006/relationships/slideLayout" Target="../slideLayouts/slideLayout205.xml"/><Relationship Id="rId25" Type="http://schemas.openxmlformats.org/officeDocument/2006/relationships/slideLayout" Target="../slideLayouts/slideLayout206.xml"/><Relationship Id="rId26" Type="http://schemas.openxmlformats.org/officeDocument/2006/relationships/slideLayout" Target="../slideLayouts/slideLayout207.xml"/><Relationship Id="rId27" Type="http://schemas.openxmlformats.org/officeDocument/2006/relationships/slideLayout" Target="../slideLayouts/slideLayout208.xml"/><Relationship Id="rId28" Type="http://schemas.openxmlformats.org/officeDocument/2006/relationships/slideLayout" Target="../slideLayouts/slideLayout209.xml"/><Relationship Id="rId29" Type="http://schemas.openxmlformats.org/officeDocument/2006/relationships/slideLayout" Target="../slideLayouts/slideLayout210.xml"/><Relationship Id="rId3" Type="http://schemas.openxmlformats.org/officeDocument/2006/relationships/slideLayout" Target="../slideLayouts/slideLayout184.xml"/><Relationship Id="rId30" Type="http://schemas.openxmlformats.org/officeDocument/2006/relationships/slideLayout" Target="../slideLayouts/slideLayout211.xml"/><Relationship Id="rId31" Type="http://schemas.openxmlformats.org/officeDocument/2006/relationships/slideLayout" Target="../slideLayouts/slideLayout212.xml"/><Relationship Id="rId32" Type="http://schemas.openxmlformats.org/officeDocument/2006/relationships/slideLayout" Target="../slideLayouts/slideLayout213.xml"/><Relationship Id="rId33" Type="http://schemas.openxmlformats.org/officeDocument/2006/relationships/slideLayout" Target="../slideLayouts/slideLayout214.xml"/><Relationship Id="rId34" Type="http://schemas.openxmlformats.org/officeDocument/2006/relationships/slideLayout" Target="../slideLayouts/slideLayout215.xml"/><Relationship Id="rId35" Type="http://schemas.openxmlformats.org/officeDocument/2006/relationships/slideLayout" Target="../slideLayouts/slideLayout216.xml"/><Relationship Id="rId36" Type="http://schemas.openxmlformats.org/officeDocument/2006/relationships/slideLayout" Target="../slideLayouts/slideLayout217.xml"/><Relationship Id="rId37" Type="http://schemas.openxmlformats.org/officeDocument/2006/relationships/slideLayout" Target="../slideLayouts/slideLayout218.xml"/><Relationship Id="rId38" Type="http://schemas.openxmlformats.org/officeDocument/2006/relationships/slideLayout" Target="../slideLayouts/slideLayout219.xml"/><Relationship Id="rId39" Type="http://schemas.openxmlformats.org/officeDocument/2006/relationships/slideLayout" Target="../slideLayouts/slideLayout220.xml"/><Relationship Id="rId4" Type="http://schemas.openxmlformats.org/officeDocument/2006/relationships/slideLayout" Target="../slideLayouts/slideLayout185.xml"/><Relationship Id="rId40" Type="http://schemas.openxmlformats.org/officeDocument/2006/relationships/slideLayout" Target="../slideLayouts/slideLayout221.xml"/><Relationship Id="rId41" Type="http://schemas.openxmlformats.org/officeDocument/2006/relationships/slideLayout" Target="../slideLayouts/slideLayout222.xml"/><Relationship Id="rId42" Type="http://schemas.openxmlformats.org/officeDocument/2006/relationships/slideLayout" Target="../slideLayouts/slideLayout223.xml"/><Relationship Id="rId43" Type="http://schemas.openxmlformats.org/officeDocument/2006/relationships/slideLayout" Target="../slideLayouts/slideLayout224.xml"/><Relationship Id="rId44" Type="http://schemas.openxmlformats.org/officeDocument/2006/relationships/slideLayout" Target="../slideLayouts/slideLayout225.xml"/><Relationship Id="rId45" Type="http://schemas.openxmlformats.org/officeDocument/2006/relationships/theme" Target="../theme/theme10.xml"/><Relationship Id="rId46" Type="http://schemas.openxmlformats.org/officeDocument/2006/relationships/image" Target="../media/image1.png"/><Relationship Id="rId5" Type="http://schemas.openxmlformats.org/officeDocument/2006/relationships/slideLayout" Target="../slideLayouts/slideLayout186.xml"/><Relationship Id="rId6" Type="http://schemas.openxmlformats.org/officeDocument/2006/relationships/slideLayout" Target="../slideLayouts/slideLayout187.xml"/><Relationship Id="rId7" Type="http://schemas.openxmlformats.org/officeDocument/2006/relationships/slideLayout" Target="../slideLayouts/slideLayout188.xml"/><Relationship Id="rId8" Type="http://schemas.openxmlformats.org/officeDocument/2006/relationships/slideLayout" Target="../slideLayouts/slideLayout189.xml"/><Relationship Id="rId9" Type="http://schemas.openxmlformats.org/officeDocument/2006/relationships/slideLayout" Target="../slideLayouts/slideLayout190.xml"/></Relationships>
</file>

<file path=ppt/slideMasters/_rels/slideMaster100.xml.rels><?xml version='1.0' encoding='UTF-8' standalone='yes'?>
<Relationships xmlns="http://schemas.openxmlformats.org/package/2006/relationships"><Relationship Id="rId1" Type="http://schemas.openxmlformats.org/officeDocument/2006/relationships/slideLayout" Target="../slideLayouts/slideLayout2064.xml"/><Relationship Id="rId10" Type="http://schemas.openxmlformats.org/officeDocument/2006/relationships/slideLayout" Target="../slideLayouts/slideLayout2073.xml"/><Relationship Id="rId11" Type="http://schemas.openxmlformats.org/officeDocument/2006/relationships/slideLayout" Target="../slideLayouts/slideLayout2074.xml"/><Relationship Id="rId12" Type="http://schemas.openxmlformats.org/officeDocument/2006/relationships/slideLayout" Target="../slideLayouts/slideLayout2075.xml"/><Relationship Id="rId13" Type="http://schemas.openxmlformats.org/officeDocument/2006/relationships/slideLayout" Target="../slideLayouts/slideLayout2076.xml"/><Relationship Id="rId14" Type="http://schemas.openxmlformats.org/officeDocument/2006/relationships/slideLayout" Target="../slideLayouts/slideLayout2077.xml"/><Relationship Id="rId15" Type="http://schemas.openxmlformats.org/officeDocument/2006/relationships/slideLayout" Target="../slideLayouts/slideLayout2078.xml"/><Relationship Id="rId16" Type="http://schemas.openxmlformats.org/officeDocument/2006/relationships/slideLayout" Target="../slideLayouts/slideLayout2079.xml"/><Relationship Id="rId17" Type="http://schemas.openxmlformats.org/officeDocument/2006/relationships/slideLayout" Target="../slideLayouts/slideLayout2080.xml"/><Relationship Id="rId18" Type="http://schemas.openxmlformats.org/officeDocument/2006/relationships/slideLayout" Target="../slideLayouts/slideLayout2081.xml"/><Relationship Id="rId19" Type="http://schemas.openxmlformats.org/officeDocument/2006/relationships/theme" Target="../theme/theme100.xml"/><Relationship Id="rId2" Type="http://schemas.openxmlformats.org/officeDocument/2006/relationships/slideLayout" Target="../slideLayouts/slideLayout2065.xml"/><Relationship Id="rId20" Type="http://schemas.openxmlformats.org/officeDocument/2006/relationships/image" Target="../media/image10.png"/><Relationship Id="rId3" Type="http://schemas.openxmlformats.org/officeDocument/2006/relationships/slideLayout" Target="../slideLayouts/slideLayout2066.xml"/><Relationship Id="rId4" Type="http://schemas.openxmlformats.org/officeDocument/2006/relationships/slideLayout" Target="../slideLayouts/slideLayout2067.xml"/><Relationship Id="rId5" Type="http://schemas.openxmlformats.org/officeDocument/2006/relationships/slideLayout" Target="../slideLayouts/slideLayout2068.xml"/><Relationship Id="rId6" Type="http://schemas.openxmlformats.org/officeDocument/2006/relationships/slideLayout" Target="../slideLayouts/slideLayout2069.xml"/><Relationship Id="rId7" Type="http://schemas.openxmlformats.org/officeDocument/2006/relationships/slideLayout" Target="../slideLayouts/slideLayout2070.xml"/><Relationship Id="rId8" Type="http://schemas.openxmlformats.org/officeDocument/2006/relationships/slideLayout" Target="../slideLayouts/slideLayout2071.xml"/><Relationship Id="rId9" Type="http://schemas.openxmlformats.org/officeDocument/2006/relationships/slideLayout" Target="../slideLayouts/slideLayout2072.xml"/></Relationships>
</file>

<file path=ppt/slideMasters/_rels/slideMaster101.xml.rels><?xml version='1.0' encoding='UTF-8' standalone='yes'?>
<Relationships xmlns="http://schemas.openxmlformats.org/package/2006/relationships"><Relationship Id="rId1" Type="http://schemas.openxmlformats.org/officeDocument/2006/relationships/slideLayout" Target="../slideLayouts/slideLayout2082.xml"/><Relationship Id="rId10" Type="http://schemas.openxmlformats.org/officeDocument/2006/relationships/slideLayout" Target="../slideLayouts/slideLayout2091.xml"/><Relationship Id="rId11" Type="http://schemas.openxmlformats.org/officeDocument/2006/relationships/slideLayout" Target="../slideLayouts/slideLayout2092.xml"/><Relationship Id="rId12" Type="http://schemas.openxmlformats.org/officeDocument/2006/relationships/slideLayout" Target="../slideLayouts/slideLayout2093.xml"/><Relationship Id="rId13" Type="http://schemas.openxmlformats.org/officeDocument/2006/relationships/slideLayout" Target="../slideLayouts/slideLayout2094.xml"/><Relationship Id="rId14" Type="http://schemas.openxmlformats.org/officeDocument/2006/relationships/slideLayout" Target="../slideLayouts/slideLayout2095.xml"/><Relationship Id="rId15" Type="http://schemas.openxmlformats.org/officeDocument/2006/relationships/slideLayout" Target="../slideLayouts/slideLayout2096.xml"/><Relationship Id="rId16" Type="http://schemas.openxmlformats.org/officeDocument/2006/relationships/slideLayout" Target="../slideLayouts/slideLayout2097.xml"/><Relationship Id="rId17" Type="http://schemas.openxmlformats.org/officeDocument/2006/relationships/slideLayout" Target="../slideLayouts/slideLayout2098.xml"/><Relationship Id="rId18" Type="http://schemas.openxmlformats.org/officeDocument/2006/relationships/slideLayout" Target="../slideLayouts/slideLayout2099.xml"/><Relationship Id="rId19" Type="http://schemas.openxmlformats.org/officeDocument/2006/relationships/theme" Target="../theme/theme101.xml"/><Relationship Id="rId2" Type="http://schemas.openxmlformats.org/officeDocument/2006/relationships/slideLayout" Target="../slideLayouts/slideLayout2083.xml"/><Relationship Id="rId20" Type="http://schemas.openxmlformats.org/officeDocument/2006/relationships/image" Target="../media/image10.png"/><Relationship Id="rId3" Type="http://schemas.openxmlformats.org/officeDocument/2006/relationships/slideLayout" Target="../slideLayouts/slideLayout2084.xml"/><Relationship Id="rId4" Type="http://schemas.openxmlformats.org/officeDocument/2006/relationships/slideLayout" Target="../slideLayouts/slideLayout2085.xml"/><Relationship Id="rId5" Type="http://schemas.openxmlformats.org/officeDocument/2006/relationships/slideLayout" Target="../slideLayouts/slideLayout2086.xml"/><Relationship Id="rId6" Type="http://schemas.openxmlformats.org/officeDocument/2006/relationships/slideLayout" Target="../slideLayouts/slideLayout2087.xml"/><Relationship Id="rId7" Type="http://schemas.openxmlformats.org/officeDocument/2006/relationships/slideLayout" Target="../slideLayouts/slideLayout2088.xml"/><Relationship Id="rId8" Type="http://schemas.openxmlformats.org/officeDocument/2006/relationships/slideLayout" Target="../slideLayouts/slideLayout2089.xml"/><Relationship Id="rId9" Type="http://schemas.openxmlformats.org/officeDocument/2006/relationships/slideLayout" Target="../slideLayouts/slideLayout2090.xml"/></Relationships>
</file>

<file path=ppt/slideMasters/_rels/slideMaster102.xml.rels><?xml version='1.0' encoding='UTF-8' standalone='yes'?>
<Relationships xmlns="http://schemas.openxmlformats.org/package/2006/relationships"><Relationship Id="rId1" Type="http://schemas.openxmlformats.org/officeDocument/2006/relationships/slideLayout" Target="../slideLayouts/slideLayout2100.xml"/><Relationship Id="rId10" Type="http://schemas.openxmlformats.org/officeDocument/2006/relationships/slideLayout" Target="../slideLayouts/slideLayout2109.xml"/><Relationship Id="rId11" Type="http://schemas.openxmlformats.org/officeDocument/2006/relationships/slideLayout" Target="../slideLayouts/slideLayout2110.xml"/><Relationship Id="rId12" Type="http://schemas.openxmlformats.org/officeDocument/2006/relationships/slideLayout" Target="../slideLayouts/slideLayout2111.xml"/><Relationship Id="rId13" Type="http://schemas.openxmlformats.org/officeDocument/2006/relationships/slideLayout" Target="../slideLayouts/slideLayout2112.xml"/><Relationship Id="rId14" Type="http://schemas.openxmlformats.org/officeDocument/2006/relationships/slideLayout" Target="../slideLayouts/slideLayout2113.xml"/><Relationship Id="rId15" Type="http://schemas.openxmlformats.org/officeDocument/2006/relationships/slideLayout" Target="../slideLayouts/slideLayout2114.xml"/><Relationship Id="rId16" Type="http://schemas.openxmlformats.org/officeDocument/2006/relationships/slideLayout" Target="../slideLayouts/slideLayout2115.xml"/><Relationship Id="rId17" Type="http://schemas.openxmlformats.org/officeDocument/2006/relationships/slideLayout" Target="../slideLayouts/slideLayout2116.xml"/><Relationship Id="rId18" Type="http://schemas.openxmlformats.org/officeDocument/2006/relationships/slideLayout" Target="../slideLayouts/slideLayout2117.xml"/><Relationship Id="rId19" Type="http://schemas.openxmlformats.org/officeDocument/2006/relationships/slideLayout" Target="../slideLayouts/slideLayout2118.xml"/><Relationship Id="rId2" Type="http://schemas.openxmlformats.org/officeDocument/2006/relationships/slideLayout" Target="../slideLayouts/slideLayout2101.xml"/><Relationship Id="rId20" Type="http://schemas.openxmlformats.org/officeDocument/2006/relationships/slideLayout" Target="../slideLayouts/slideLayout2119.xml"/><Relationship Id="rId21" Type="http://schemas.openxmlformats.org/officeDocument/2006/relationships/slideLayout" Target="../slideLayouts/slideLayout2120.xml"/><Relationship Id="rId22" Type="http://schemas.openxmlformats.org/officeDocument/2006/relationships/slideLayout" Target="../slideLayouts/slideLayout2121.xml"/><Relationship Id="rId23" Type="http://schemas.openxmlformats.org/officeDocument/2006/relationships/slideLayout" Target="../slideLayouts/slideLayout2122.xml"/><Relationship Id="rId24" Type="http://schemas.openxmlformats.org/officeDocument/2006/relationships/theme" Target="../theme/theme102.xml"/><Relationship Id="rId25" Type="http://schemas.openxmlformats.org/officeDocument/2006/relationships/image" Target="../media/image1.png"/><Relationship Id="rId3" Type="http://schemas.openxmlformats.org/officeDocument/2006/relationships/slideLayout" Target="../slideLayouts/slideLayout2102.xml"/><Relationship Id="rId4" Type="http://schemas.openxmlformats.org/officeDocument/2006/relationships/slideLayout" Target="../slideLayouts/slideLayout2103.xml"/><Relationship Id="rId5" Type="http://schemas.openxmlformats.org/officeDocument/2006/relationships/slideLayout" Target="../slideLayouts/slideLayout2104.xml"/><Relationship Id="rId6" Type="http://schemas.openxmlformats.org/officeDocument/2006/relationships/slideLayout" Target="../slideLayouts/slideLayout2105.xml"/><Relationship Id="rId7" Type="http://schemas.openxmlformats.org/officeDocument/2006/relationships/slideLayout" Target="../slideLayouts/slideLayout2106.xml"/><Relationship Id="rId8" Type="http://schemas.openxmlformats.org/officeDocument/2006/relationships/slideLayout" Target="../slideLayouts/slideLayout2107.xml"/><Relationship Id="rId9" Type="http://schemas.openxmlformats.org/officeDocument/2006/relationships/slideLayout" Target="../slideLayouts/slideLayout2108.xml"/></Relationships>
</file>

<file path=ppt/slideMasters/_rels/slideMaster103.xml.rels><?xml version='1.0' encoding='UTF-8' standalone='yes'?>
<Relationships xmlns="http://schemas.openxmlformats.org/package/2006/relationships"><Relationship Id="rId1" Type="http://schemas.openxmlformats.org/officeDocument/2006/relationships/slideLayout" Target="../slideLayouts/slideLayout2123.xml"/><Relationship Id="rId10" Type="http://schemas.openxmlformats.org/officeDocument/2006/relationships/slideLayout" Target="../slideLayouts/slideLayout2132.xml"/><Relationship Id="rId11" Type="http://schemas.openxmlformats.org/officeDocument/2006/relationships/slideLayout" Target="../slideLayouts/slideLayout2133.xml"/><Relationship Id="rId12" Type="http://schemas.openxmlformats.org/officeDocument/2006/relationships/slideLayout" Target="../slideLayouts/slideLayout2134.xml"/><Relationship Id="rId13" Type="http://schemas.openxmlformats.org/officeDocument/2006/relationships/slideLayout" Target="../slideLayouts/slideLayout2135.xml"/><Relationship Id="rId14" Type="http://schemas.openxmlformats.org/officeDocument/2006/relationships/slideLayout" Target="../slideLayouts/slideLayout2136.xml"/><Relationship Id="rId15" Type="http://schemas.openxmlformats.org/officeDocument/2006/relationships/slideLayout" Target="../slideLayouts/slideLayout2137.xml"/><Relationship Id="rId16" Type="http://schemas.openxmlformats.org/officeDocument/2006/relationships/slideLayout" Target="../slideLayouts/slideLayout2138.xml"/><Relationship Id="rId17" Type="http://schemas.openxmlformats.org/officeDocument/2006/relationships/slideLayout" Target="../slideLayouts/slideLayout2139.xml"/><Relationship Id="rId18" Type="http://schemas.openxmlformats.org/officeDocument/2006/relationships/slideLayout" Target="../slideLayouts/slideLayout2140.xml"/><Relationship Id="rId19" Type="http://schemas.openxmlformats.org/officeDocument/2006/relationships/theme" Target="../theme/theme103.xml"/><Relationship Id="rId2" Type="http://schemas.openxmlformats.org/officeDocument/2006/relationships/slideLayout" Target="../slideLayouts/slideLayout2124.xml"/><Relationship Id="rId20" Type="http://schemas.openxmlformats.org/officeDocument/2006/relationships/image" Target="../media/image10.png"/><Relationship Id="rId3" Type="http://schemas.openxmlformats.org/officeDocument/2006/relationships/slideLayout" Target="../slideLayouts/slideLayout2125.xml"/><Relationship Id="rId4" Type="http://schemas.openxmlformats.org/officeDocument/2006/relationships/slideLayout" Target="../slideLayouts/slideLayout2126.xml"/><Relationship Id="rId5" Type="http://schemas.openxmlformats.org/officeDocument/2006/relationships/slideLayout" Target="../slideLayouts/slideLayout2127.xml"/><Relationship Id="rId6" Type="http://schemas.openxmlformats.org/officeDocument/2006/relationships/slideLayout" Target="../slideLayouts/slideLayout2128.xml"/><Relationship Id="rId7" Type="http://schemas.openxmlformats.org/officeDocument/2006/relationships/slideLayout" Target="../slideLayouts/slideLayout2129.xml"/><Relationship Id="rId8" Type="http://schemas.openxmlformats.org/officeDocument/2006/relationships/slideLayout" Target="../slideLayouts/slideLayout2130.xml"/><Relationship Id="rId9" Type="http://schemas.openxmlformats.org/officeDocument/2006/relationships/slideLayout" Target="../slideLayouts/slideLayout2131.xml"/></Relationships>
</file>

<file path=ppt/slideMasters/_rels/slideMaster104.xml.rels><?xml version='1.0' encoding='UTF-8' standalone='yes'?>
<Relationships xmlns="http://schemas.openxmlformats.org/package/2006/relationships"><Relationship Id="rId1" Type="http://schemas.openxmlformats.org/officeDocument/2006/relationships/slideLayout" Target="../slideLayouts/slideLayout2141.xml"/><Relationship Id="rId10" Type="http://schemas.openxmlformats.org/officeDocument/2006/relationships/slideLayout" Target="../slideLayouts/slideLayout2150.xml"/><Relationship Id="rId11" Type="http://schemas.openxmlformats.org/officeDocument/2006/relationships/slideLayout" Target="../slideLayouts/slideLayout2151.xml"/><Relationship Id="rId12" Type="http://schemas.openxmlformats.org/officeDocument/2006/relationships/slideLayout" Target="../slideLayouts/slideLayout2152.xml"/><Relationship Id="rId13" Type="http://schemas.openxmlformats.org/officeDocument/2006/relationships/slideLayout" Target="../slideLayouts/slideLayout2153.xml"/><Relationship Id="rId14" Type="http://schemas.openxmlformats.org/officeDocument/2006/relationships/slideLayout" Target="../slideLayouts/slideLayout2154.xml"/><Relationship Id="rId15" Type="http://schemas.openxmlformats.org/officeDocument/2006/relationships/slideLayout" Target="../slideLayouts/slideLayout2155.xml"/><Relationship Id="rId16" Type="http://schemas.openxmlformats.org/officeDocument/2006/relationships/slideLayout" Target="../slideLayouts/slideLayout2156.xml"/><Relationship Id="rId17" Type="http://schemas.openxmlformats.org/officeDocument/2006/relationships/theme" Target="../theme/theme104.xml"/><Relationship Id="rId18" Type="http://schemas.openxmlformats.org/officeDocument/2006/relationships/vmlDrawing" Target="../drawings/vmlDrawing49.vml"/><Relationship Id="rId19" Type="http://schemas.openxmlformats.org/officeDocument/2006/relationships/tags" Target="../tags/tag50.xml"/><Relationship Id="rId2" Type="http://schemas.openxmlformats.org/officeDocument/2006/relationships/slideLayout" Target="../slideLayouts/slideLayout2142.xml"/><Relationship Id="rId20" Type="http://schemas.openxmlformats.org/officeDocument/2006/relationships/oleObject" Target="../embeddings/oleObject49.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2143.xml"/><Relationship Id="rId4" Type="http://schemas.openxmlformats.org/officeDocument/2006/relationships/slideLayout" Target="../slideLayouts/slideLayout2144.xml"/><Relationship Id="rId5" Type="http://schemas.openxmlformats.org/officeDocument/2006/relationships/slideLayout" Target="../slideLayouts/slideLayout2145.xml"/><Relationship Id="rId6" Type="http://schemas.openxmlformats.org/officeDocument/2006/relationships/slideLayout" Target="../slideLayouts/slideLayout2146.xml"/><Relationship Id="rId7" Type="http://schemas.openxmlformats.org/officeDocument/2006/relationships/slideLayout" Target="../slideLayouts/slideLayout2147.xml"/><Relationship Id="rId8" Type="http://schemas.openxmlformats.org/officeDocument/2006/relationships/slideLayout" Target="../slideLayouts/slideLayout2148.xml"/><Relationship Id="rId9" Type="http://schemas.openxmlformats.org/officeDocument/2006/relationships/slideLayout" Target="../slideLayouts/slideLayout2149.xml"/></Relationships>
</file>

<file path=ppt/slideMasters/_rels/slideMaster105.xml.rels><?xml version='1.0' encoding='UTF-8' standalone='yes'?>
<Relationships xmlns="http://schemas.openxmlformats.org/package/2006/relationships"><Relationship Id="rId1" Type="http://schemas.openxmlformats.org/officeDocument/2006/relationships/slideLayout" Target="../slideLayouts/slideLayout2157.xml"/><Relationship Id="rId10" Type="http://schemas.openxmlformats.org/officeDocument/2006/relationships/slideLayout" Target="../slideLayouts/slideLayout2166.xml"/><Relationship Id="rId11" Type="http://schemas.openxmlformats.org/officeDocument/2006/relationships/slideLayout" Target="../slideLayouts/slideLayout2167.xml"/><Relationship Id="rId12" Type="http://schemas.openxmlformats.org/officeDocument/2006/relationships/slideLayout" Target="../slideLayouts/slideLayout2168.xml"/><Relationship Id="rId13" Type="http://schemas.openxmlformats.org/officeDocument/2006/relationships/slideLayout" Target="../slideLayouts/slideLayout2169.xml"/><Relationship Id="rId14" Type="http://schemas.openxmlformats.org/officeDocument/2006/relationships/slideLayout" Target="../slideLayouts/slideLayout2170.xml"/><Relationship Id="rId15" Type="http://schemas.openxmlformats.org/officeDocument/2006/relationships/slideLayout" Target="../slideLayouts/slideLayout2171.xml"/><Relationship Id="rId16" Type="http://schemas.openxmlformats.org/officeDocument/2006/relationships/slideLayout" Target="../slideLayouts/slideLayout2172.xml"/><Relationship Id="rId17" Type="http://schemas.openxmlformats.org/officeDocument/2006/relationships/slideLayout" Target="../slideLayouts/slideLayout2173.xml"/><Relationship Id="rId18" Type="http://schemas.openxmlformats.org/officeDocument/2006/relationships/slideLayout" Target="../slideLayouts/slideLayout2174.xml"/><Relationship Id="rId19" Type="http://schemas.openxmlformats.org/officeDocument/2006/relationships/slideLayout" Target="../slideLayouts/slideLayout2175.xml"/><Relationship Id="rId2" Type="http://schemas.openxmlformats.org/officeDocument/2006/relationships/slideLayout" Target="../slideLayouts/slideLayout2158.xml"/><Relationship Id="rId20" Type="http://schemas.openxmlformats.org/officeDocument/2006/relationships/slideLayout" Target="../slideLayouts/slideLayout2176.xml"/><Relationship Id="rId21" Type="http://schemas.openxmlformats.org/officeDocument/2006/relationships/slideLayout" Target="../slideLayouts/slideLayout2177.xml"/><Relationship Id="rId22" Type="http://schemas.openxmlformats.org/officeDocument/2006/relationships/slideLayout" Target="../slideLayouts/slideLayout2178.xml"/><Relationship Id="rId23" Type="http://schemas.openxmlformats.org/officeDocument/2006/relationships/theme" Target="../theme/theme105.xml"/><Relationship Id="rId24" Type="http://schemas.openxmlformats.org/officeDocument/2006/relationships/image" Target="../media/image1.png"/><Relationship Id="rId3" Type="http://schemas.openxmlformats.org/officeDocument/2006/relationships/slideLayout" Target="../slideLayouts/slideLayout2159.xml"/><Relationship Id="rId4" Type="http://schemas.openxmlformats.org/officeDocument/2006/relationships/slideLayout" Target="../slideLayouts/slideLayout2160.xml"/><Relationship Id="rId5" Type="http://schemas.openxmlformats.org/officeDocument/2006/relationships/slideLayout" Target="../slideLayouts/slideLayout2161.xml"/><Relationship Id="rId6" Type="http://schemas.openxmlformats.org/officeDocument/2006/relationships/slideLayout" Target="../slideLayouts/slideLayout2162.xml"/><Relationship Id="rId7" Type="http://schemas.openxmlformats.org/officeDocument/2006/relationships/slideLayout" Target="../slideLayouts/slideLayout2163.xml"/><Relationship Id="rId8" Type="http://schemas.openxmlformats.org/officeDocument/2006/relationships/slideLayout" Target="../slideLayouts/slideLayout2164.xml"/><Relationship Id="rId9" Type="http://schemas.openxmlformats.org/officeDocument/2006/relationships/slideLayout" Target="../slideLayouts/slideLayout2165.xml"/></Relationships>
</file>

<file path=ppt/slideMasters/_rels/slideMaster106.xml.rels><?xml version='1.0' encoding='UTF-8' standalone='yes'?>
<Relationships xmlns="http://schemas.openxmlformats.org/package/2006/relationships"><Relationship Id="rId1" Type="http://schemas.openxmlformats.org/officeDocument/2006/relationships/slideLayout" Target="../slideLayouts/slideLayout2179.xml"/><Relationship Id="rId10" Type="http://schemas.openxmlformats.org/officeDocument/2006/relationships/slideLayout" Target="../slideLayouts/slideLayout2188.xml"/><Relationship Id="rId11" Type="http://schemas.openxmlformats.org/officeDocument/2006/relationships/slideLayout" Target="../slideLayouts/slideLayout2189.xml"/><Relationship Id="rId12" Type="http://schemas.openxmlformats.org/officeDocument/2006/relationships/slideLayout" Target="../slideLayouts/slideLayout2190.xml"/><Relationship Id="rId13" Type="http://schemas.openxmlformats.org/officeDocument/2006/relationships/slideLayout" Target="../slideLayouts/slideLayout2191.xml"/><Relationship Id="rId14" Type="http://schemas.openxmlformats.org/officeDocument/2006/relationships/slideLayout" Target="../slideLayouts/slideLayout2192.xml"/><Relationship Id="rId15" Type="http://schemas.openxmlformats.org/officeDocument/2006/relationships/slideLayout" Target="../slideLayouts/slideLayout2193.xml"/><Relationship Id="rId16" Type="http://schemas.openxmlformats.org/officeDocument/2006/relationships/slideLayout" Target="../slideLayouts/slideLayout2194.xml"/><Relationship Id="rId17" Type="http://schemas.openxmlformats.org/officeDocument/2006/relationships/slideLayout" Target="../slideLayouts/slideLayout2195.xml"/><Relationship Id="rId18" Type="http://schemas.openxmlformats.org/officeDocument/2006/relationships/slideLayout" Target="../slideLayouts/slideLayout2196.xml"/><Relationship Id="rId19" Type="http://schemas.openxmlformats.org/officeDocument/2006/relationships/slideLayout" Target="../slideLayouts/slideLayout2197.xml"/><Relationship Id="rId2" Type="http://schemas.openxmlformats.org/officeDocument/2006/relationships/slideLayout" Target="../slideLayouts/slideLayout2180.xml"/><Relationship Id="rId20" Type="http://schemas.openxmlformats.org/officeDocument/2006/relationships/slideLayout" Target="../slideLayouts/slideLayout2198.xml"/><Relationship Id="rId21" Type="http://schemas.openxmlformats.org/officeDocument/2006/relationships/slideLayout" Target="../slideLayouts/slideLayout2199.xml"/><Relationship Id="rId22" Type="http://schemas.openxmlformats.org/officeDocument/2006/relationships/slideLayout" Target="../slideLayouts/slideLayout2200.xml"/><Relationship Id="rId23" Type="http://schemas.openxmlformats.org/officeDocument/2006/relationships/theme" Target="../theme/theme106.xml"/><Relationship Id="rId24" Type="http://schemas.openxmlformats.org/officeDocument/2006/relationships/image" Target="../media/image1.png"/><Relationship Id="rId3" Type="http://schemas.openxmlformats.org/officeDocument/2006/relationships/slideLayout" Target="../slideLayouts/slideLayout2181.xml"/><Relationship Id="rId4" Type="http://schemas.openxmlformats.org/officeDocument/2006/relationships/slideLayout" Target="../slideLayouts/slideLayout2182.xml"/><Relationship Id="rId5" Type="http://schemas.openxmlformats.org/officeDocument/2006/relationships/slideLayout" Target="../slideLayouts/slideLayout2183.xml"/><Relationship Id="rId6" Type="http://schemas.openxmlformats.org/officeDocument/2006/relationships/slideLayout" Target="../slideLayouts/slideLayout2184.xml"/><Relationship Id="rId7" Type="http://schemas.openxmlformats.org/officeDocument/2006/relationships/slideLayout" Target="../slideLayouts/slideLayout2185.xml"/><Relationship Id="rId8" Type="http://schemas.openxmlformats.org/officeDocument/2006/relationships/slideLayout" Target="../slideLayouts/slideLayout2186.xml"/><Relationship Id="rId9" Type="http://schemas.openxmlformats.org/officeDocument/2006/relationships/slideLayout" Target="../slideLayouts/slideLayout2187.xml"/></Relationships>
</file>

<file path=ppt/slideMasters/_rels/slideMaster107.xml.rels><?xml version='1.0' encoding='UTF-8' standalone='yes'?>
<Relationships xmlns="http://schemas.openxmlformats.org/package/2006/relationships"><Relationship Id="rId1" Type="http://schemas.openxmlformats.org/officeDocument/2006/relationships/slideLayout" Target="../slideLayouts/slideLayout2201.xml"/><Relationship Id="rId10" Type="http://schemas.openxmlformats.org/officeDocument/2006/relationships/slideLayout" Target="../slideLayouts/slideLayout2210.xml"/><Relationship Id="rId11" Type="http://schemas.openxmlformats.org/officeDocument/2006/relationships/slideLayout" Target="../slideLayouts/slideLayout2211.xml"/><Relationship Id="rId12" Type="http://schemas.openxmlformats.org/officeDocument/2006/relationships/slideLayout" Target="../slideLayouts/slideLayout2212.xml"/><Relationship Id="rId13" Type="http://schemas.openxmlformats.org/officeDocument/2006/relationships/slideLayout" Target="../slideLayouts/slideLayout2213.xml"/><Relationship Id="rId14" Type="http://schemas.openxmlformats.org/officeDocument/2006/relationships/slideLayout" Target="../slideLayouts/slideLayout2214.xml"/><Relationship Id="rId15" Type="http://schemas.openxmlformats.org/officeDocument/2006/relationships/slideLayout" Target="../slideLayouts/slideLayout2215.xml"/><Relationship Id="rId16" Type="http://schemas.openxmlformats.org/officeDocument/2006/relationships/slideLayout" Target="../slideLayouts/slideLayout2216.xml"/><Relationship Id="rId17" Type="http://schemas.openxmlformats.org/officeDocument/2006/relationships/slideLayout" Target="../slideLayouts/slideLayout2217.xml"/><Relationship Id="rId18" Type="http://schemas.openxmlformats.org/officeDocument/2006/relationships/slideLayout" Target="../slideLayouts/slideLayout2218.xml"/><Relationship Id="rId19" Type="http://schemas.openxmlformats.org/officeDocument/2006/relationships/theme" Target="../theme/theme107.xml"/><Relationship Id="rId2" Type="http://schemas.openxmlformats.org/officeDocument/2006/relationships/slideLayout" Target="../slideLayouts/slideLayout2202.xml"/><Relationship Id="rId20" Type="http://schemas.openxmlformats.org/officeDocument/2006/relationships/image" Target="../media/image10.png"/><Relationship Id="rId3" Type="http://schemas.openxmlformats.org/officeDocument/2006/relationships/slideLayout" Target="../slideLayouts/slideLayout2203.xml"/><Relationship Id="rId4" Type="http://schemas.openxmlformats.org/officeDocument/2006/relationships/slideLayout" Target="../slideLayouts/slideLayout2204.xml"/><Relationship Id="rId5" Type="http://schemas.openxmlformats.org/officeDocument/2006/relationships/slideLayout" Target="../slideLayouts/slideLayout2205.xml"/><Relationship Id="rId6" Type="http://schemas.openxmlformats.org/officeDocument/2006/relationships/slideLayout" Target="../slideLayouts/slideLayout2206.xml"/><Relationship Id="rId7" Type="http://schemas.openxmlformats.org/officeDocument/2006/relationships/slideLayout" Target="../slideLayouts/slideLayout2207.xml"/><Relationship Id="rId8" Type="http://schemas.openxmlformats.org/officeDocument/2006/relationships/slideLayout" Target="../slideLayouts/slideLayout2208.xml"/><Relationship Id="rId9" Type="http://schemas.openxmlformats.org/officeDocument/2006/relationships/slideLayout" Target="../slideLayouts/slideLayout2209.xml"/></Relationships>
</file>

<file path=ppt/slideMasters/_rels/slideMaster108.xml.rels><?xml version='1.0' encoding='UTF-8' standalone='yes'?>
<Relationships xmlns="http://schemas.openxmlformats.org/package/2006/relationships"><Relationship Id="rId1" Type="http://schemas.openxmlformats.org/officeDocument/2006/relationships/slideLayout" Target="../slideLayouts/slideLayout2219.xml"/><Relationship Id="rId10" Type="http://schemas.openxmlformats.org/officeDocument/2006/relationships/slideLayout" Target="../slideLayouts/slideLayout2228.xml"/><Relationship Id="rId11" Type="http://schemas.openxmlformats.org/officeDocument/2006/relationships/slideLayout" Target="../slideLayouts/slideLayout2229.xml"/><Relationship Id="rId12" Type="http://schemas.openxmlformats.org/officeDocument/2006/relationships/slideLayout" Target="../slideLayouts/slideLayout2230.xml"/><Relationship Id="rId13" Type="http://schemas.openxmlformats.org/officeDocument/2006/relationships/slideLayout" Target="../slideLayouts/slideLayout2231.xml"/><Relationship Id="rId14" Type="http://schemas.openxmlformats.org/officeDocument/2006/relationships/slideLayout" Target="../slideLayouts/slideLayout2232.xml"/><Relationship Id="rId15" Type="http://schemas.openxmlformats.org/officeDocument/2006/relationships/slideLayout" Target="../slideLayouts/slideLayout2233.xml"/><Relationship Id="rId16" Type="http://schemas.openxmlformats.org/officeDocument/2006/relationships/slideLayout" Target="../slideLayouts/slideLayout2234.xml"/><Relationship Id="rId17" Type="http://schemas.openxmlformats.org/officeDocument/2006/relationships/slideLayout" Target="../slideLayouts/slideLayout2235.xml"/><Relationship Id="rId18" Type="http://schemas.openxmlformats.org/officeDocument/2006/relationships/slideLayout" Target="../slideLayouts/slideLayout2236.xml"/><Relationship Id="rId19" Type="http://schemas.openxmlformats.org/officeDocument/2006/relationships/slideLayout" Target="../slideLayouts/slideLayout2237.xml"/><Relationship Id="rId2" Type="http://schemas.openxmlformats.org/officeDocument/2006/relationships/slideLayout" Target="../slideLayouts/slideLayout2220.xml"/><Relationship Id="rId20" Type="http://schemas.openxmlformats.org/officeDocument/2006/relationships/slideLayout" Target="../slideLayouts/slideLayout2238.xml"/><Relationship Id="rId21" Type="http://schemas.openxmlformats.org/officeDocument/2006/relationships/slideLayout" Target="../slideLayouts/slideLayout2239.xml"/><Relationship Id="rId22" Type="http://schemas.openxmlformats.org/officeDocument/2006/relationships/slideLayout" Target="../slideLayouts/slideLayout2240.xml"/><Relationship Id="rId23" Type="http://schemas.openxmlformats.org/officeDocument/2006/relationships/slideLayout" Target="../slideLayouts/slideLayout2241.xml"/><Relationship Id="rId24" Type="http://schemas.openxmlformats.org/officeDocument/2006/relationships/slideLayout" Target="../slideLayouts/slideLayout2242.xml"/><Relationship Id="rId25" Type="http://schemas.openxmlformats.org/officeDocument/2006/relationships/slideLayout" Target="../slideLayouts/slideLayout2243.xml"/><Relationship Id="rId26" Type="http://schemas.openxmlformats.org/officeDocument/2006/relationships/slideLayout" Target="../slideLayouts/slideLayout2244.xml"/><Relationship Id="rId27" Type="http://schemas.openxmlformats.org/officeDocument/2006/relationships/slideLayout" Target="../slideLayouts/slideLayout2245.xml"/><Relationship Id="rId28" Type="http://schemas.openxmlformats.org/officeDocument/2006/relationships/slideLayout" Target="../slideLayouts/slideLayout2246.xml"/><Relationship Id="rId29" Type="http://schemas.openxmlformats.org/officeDocument/2006/relationships/slideLayout" Target="../slideLayouts/slideLayout2247.xml"/><Relationship Id="rId3" Type="http://schemas.openxmlformats.org/officeDocument/2006/relationships/slideLayout" Target="../slideLayouts/slideLayout2221.xml"/><Relationship Id="rId30" Type="http://schemas.openxmlformats.org/officeDocument/2006/relationships/slideLayout" Target="../slideLayouts/slideLayout2248.xml"/><Relationship Id="rId31" Type="http://schemas.openxmlformats.org/officeDocument/2006/relationships/slideLayout" Target="../slideLayouts/slideLayout2249.xml"/><Relationship Id="rId32" Type="http://schemas.openxmlformats.org/officeDocument/2006/relationships/slideLayout" Target="../slideLayouts/slideLayout2250.xml"/><Relationship Id="rId33" Type="http://schemas.openxmlformats.org/officeDocument/2006/relationships/slideLayout" Target="../slideLayouts/slideLayout2251.xml"/><Relationship Id="rId34" Type="http://schemas.openxmlformats.org/officeDocument/2006/relationships/slideLayout" Target="../slideLayouts/slideLayout2252.xml"/><Relationship Id="rId35" Type="http://schemas.openxmlformats.org/officeDocument/2006/relationships/slideLayout" Target="../slideLayouts/slideLayout2253.xml"/><Relationship Id="rId36" Type="http://schemas.openxmlformats.org/officeDocument/2006/relationships/slideLayout" Target="../slideLayouts/slideLayout2254.xml"/><Relationship Id="rId37" Type="http://schemas.openxmlformats.org/officeDocument/2006/relationships/slideLayout" Target="../slideLayouts/slideLayout2255.xml"/><Relationship Id="rId38" Type="http://schemas.openxmlformats.org/officeDocument/2006/relationships/slideLayout" Target="../slideLayouts/slideLayout2256.xml"/><Relationship Id="rId39" Type="http://schemas.openxmlformats.org/officeDocument/2006/relationships/slideLayout" Target="../slideLayouts/slideLayout2257.xml"/><Relationship Id="rId4" Type="http://schemas.openxmlformats.org/officeDocument/2006/relationships/slideLayout" Target="../slideLayouts/slideLayout2222.xml"/><Relationship Id="rId40" Type="http://schemas.openxmlformats.org/officeDocument/2006/relationships/slideLayout" Target="../slideLayouts/slideLayout2258.xml"/><Relationship Id="rId41" Type="http://schemas.openxmlformats.org/officeDocument/2006/relationships/slideLayout" Target="../slideLayouts/slideLayout2259.xml"/><Relationship Id="rId42" Type="http://schemas.openxmlformats.org/officeDocument/2006/relationships/slideLayout" Target="../slideLayouts/slideLayout2260.xml"/><Relationship Id="rId43" Type="http://schemas.openxmlformats.org/officeDocument/2006/relationships/slideLayout" Target="../slideLayouts/slideLayout2261.xml"/><Relationship Id="rId44" Type="http://schemas.openxmlformats.org/officeDocument/2006/relationships/slideLayout" Target="../slideLayouts/slideLayout2262.xml"/><Relationship Id="rId45" Type="http://schemas.openxmlformats.org/officeDocument/2006/relationships/theme" Target="../theme/theme108.xml"/><Relationship Id="rId46" Type="http://schemas.openxmlformats.org/officeDocument/2006/relationships/image" Target="../media/image1.png"/><Relationship Id="rId5" Type="http://schemas.openxmlformats.org/officeDocument/2006/relationships/slideLayout" Target="../slideLayouts/slideLayout2223.xml"/><Relationship Id="rId6" Type="http://schemas.openxmlformats.org/officeDocument/2006/relationships/slideLayout" Target="../slideLayouts/slideLayout2224.xml"/><Relationship Id="rId7" Type="http://schemas.openxmlformats.org/officeDocument/2006/relationships/slideLayout" Target="../slideLayouts/slideLayout2225.xml"/><Relationship Id="rId8" Type="http://schemas.openxmlformats.org/officeDocument/2006/relationships/slideLayout" Target="../slideLayouts/slideLayout2226.xml"/><Relationship Id="rId9" Type="http://schemas.openxmlformats.org/officeDocument/2006/relationships/slideLayout" Target="../slideLayouts/slideLayout2227.xml"/></Relationships>
</file>

<file path=ppt/slideMasters/_rels/slideMaster109.xml.rels><?xml version='1.0' encoding='UTF-8' standalone='yes'?>
<Relationships xmlns="http://schemas.openxmlformats.org/package/2006/relationships"><Relationship Id="rId1" Type="http://schemas.openxmlformats.org/officeDocument/2006/relationships/slideLayout" Target="../slideLayouts/slideLayout2263.xml"/><Relationship Id="rId10" Type="http://schemas.openxmlformats.org/officeDocument/2006/relationships/slideLayout" Target="../slideLayouts/slideLayout2272.xml"/><Relationship Id="rId11" Type="http://schemas.openxmlformats.org/officeDocument/2006/relationships/slideLayout" Target="../slideLayouts/slideLayout2273.xml"/><Relationship Id="rId12" Type="http://schemas.openxmlformats.org/officeDocument/2006/relationships/slideLayout" Target="../slideLayouts/slideLayout2274.xml"/><Relationship Id="rId13" Type="http://schemas.openxmlformats.org/officeDocument/2006/relationships/slideLayout" Target="../slideLayouts/slideLayout2275.xml"/><Relationship Id="rId14" Type="http://schemas.openxmlformats.org/officeDocument/2006/relationships/slideLayout" Target="../slideLayouts/slideLayout2276.xml"/><Relationship Id="rId15" Type="http://schemas.openxmlformats.org/officeDocument/2006/relationships/slideLayout" Target="../slideLayouts/slideLayout2277.xml"/><Relationship Id="rId16" Type="http://schemas.openxmlformats.org/officeDocument/2006/relationships/slideLayout" Target="../slideLayouts/slideLayout2278.xml"/><Relationship Id="rId17" Type="http://schemas.openxmlformats.org/officeDocument/2006/relationships/slideLayout" Target="../slideLayouts/slideLayout2279.xml"/><Relationship Id="rId18" Type="http://schemas.openxmlformats.org/officeDocument/2006/relationships/slideLayout" Target="../slideLayouts/slideLayout2280.xml"/><Relationship Id="rId19" Type="http://schemas.openxmlformats.org/officeDocument/2006/relationships/theme" Target="../theme/theme109.xml"/><Relationship Id="rId2" Type="http://schemas.openxmlformats.org/officeDocument/2006/relationships/slideLayout" Target="../slideLayouts/slideLayout2264.xml"/><Relationship Id="rId20" Type="http://schemas.openxmlformats.org/officeDocument/2006/relationships/image" Target="../media/image10.png"/><Relationship Id="rId3" Type="http://schemas.openxmlformats.org/officeDocument/2006/relationships/slideLayout" Target="../slideLayouts/slideLayout2265.xml"/><Relationship Id="rId4" Type="http://schemas.openxmlformats.org/officeDocument/2006/relationships/slideLayout" Target="../slideLayouts/slideLayout2266.xml"/><Relationship Id="rId5" Type="http://schemas.openxmlformats.org/officeDocument/2006/relationships/slideLayout" Target="../slideLayouts/slideLayout2267.xml"/><Relationship Id="rId6" Type="http://schemas.openxmlformats.org/officeDocument/2006/relationships/slideLayout" Target="../slideLayouts/slideLayout2268.xml"/><Relationship Id="rId7" Type="http://schemas.openxmlformats.org/officeDocument/2006/relationships/slideLayout" Target="../slideLayouts/slideLayout2269.xml"/><Relationship Id="rId8" Type="http://schemas.openxmlformats.org/officeDocument/2006/relationships/slideLayout" Target="../slideLayouts/slideLayout2270.xml"/><Relationship Id="rId9" Type="http://schemas.openxmlformats.org/officeDocument/2006/relationships/slideLayout" Target="../slideLayouts/slideLayout2271.xml"/></Relationships>
</file>

<file path=ppt/slideMasters/_rels/slideMaster11.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slideLayout" Target="../slideLayouts/slideLayout227.xml"/><Relationship Id="rId3" Type="http://schemas.openxmlformats.org/officeDocument/2006/relationships/slideLayout" Target="../slideLayouts/slideLayout228.xml"/><Relationship Id="rId4" Type="http://schemas.openxmlformats.org/officeDocument/2006/relationships/theme" Target="../theme/theme11.xml"/><Relationship Id="rId5" Type="http://schemas.openxmlformats.org/officeDocument/2006/relationships/vmlDrawing" Target="../drawings/vmlDrawing5.vml"/><Relationship Id="rId6" Type="http://schemas.openxmlformats.org/officeDocument/2006/relationships/tags" Target="../tags/tag6.xml"/><Relationship Id="rId7" Type="http://schemas.openxmlformats.org/officeDocument/2006/relationships/oleObject" Target="../embeddings/oleObject5.bin"/><Relationship Id="rId8" Type="http://schemas.openxmlformats.org/officeDocument/2006/relationships/image" Target="../media/image15.emf"/></Relationships>
</file>

<file path=ppt/slideMasters/_rels/slideMaster110.xml.rels><?xml version='1.0' encoding='UTF-8' standalone='yes'?>
<Relationships xmlns="http://schemas.openxmlformats.org/package/2006/relationships"><Relationship Id="rId1" Type="http://schemas.openxmlformats.org/officeDocument/2006/relationships/slideLayout" Target="../slideLayouts/slideLayout2281.xml"/><Relationship Id="rId10" Type="http://schemas.openxmlformats.org/officeDocument/2006/relationships/slideLayout" Target="../slideLayouts/slideLayout2290.xml"/><Relationship Id="rId11" Type="http://schemas.openxmlformats.org/officeDocument/2006/relationships/slideLayout" Target="../slideLayouts/slideLayout2291.xml"/><Relationship Id="rId12" Type="http://schemas.openxmlformats.org/officeDocument/2006/relationships/slideLayout" Target="../slideLayouts/slideLayout2292.xml"/><Relationship Id="rId13" Type="http://schemas.openxmlformats.org/officeDocument/2006/relationships/slideLayout" Target="../slideLayouts/slideLayout2293.xml"/><Relationship Id="rId14" Type="http://schemas.openxmlformats.org/officeDocument/2006/relationships/slideLayout" Target="../slideLayouts/slideLayout2294.xml"/><Relationship Id="rId15" Type="http://schemas.openxmlformats.org/officeDocument/2006/relationships/slideLayout" Target="../slideLayouts/slideLayout2295.xml"/><Relationship Id="rId16" Type="http://schemas.openxmlformats.org/officeDocument/2006/relationships/slideLayout" Target="../slideLayouts/slideLayout2296.xml"/><Relationship Id="rId17" Type="http://schemas.openxmlformats.org/officeDocument/2006/relationships/slideLayout" Target="../slideLayouts/slideLayout2297.xml"/><Relationship Id="rId18" Type="http://schemas.openxmlformats.org/officeDocument/2006/relationships/slideLayout" Target="../slideLayouts/slideLayout2298.xml"/><Relationship Id="rId19" Type="http://schemas.openxmlformats.org/officeDocument/2006/relationships/theme" Target="../theme/theme110.xml"/><Relationship Id="rId2" Type="http://schemas.openxmlformats.org/officeDocument/2006/relationships/slideLayout" Target="../slideLayouts/slideLayout2282.xml"/><Relationship Id="rId20" Type="http://schemas.openxmlformats.org/officeDocument/2006/relationships/image" Target="../media/image10.png"/><Relationship Id="rId3" Type="http://schemas.openxmlformats.org/officeDocument/2006/relationships/slideLayout" Target="../slideLayouts/slideLayout2283.xml"/><Relationship Id="rId4" Type="http://schemas.openxmlformats.org/officeDocument/2006/relationships/slideLayout" Target="../slideLayouts/slideLayout2284.xml"/><Relationship Id="rId5" Type="http://schemas.openxmlformats.org/officeDocument/2006/relationships/slideLayout" Target="../slideLayouts/slideLayout2285.xml"/><Relationship Id="rId6" Type="http://schemas.openxmlformats.org/officeDocument/2006/relationships/slideLayout" Target="../slideLayouts/slideLayout2286.xml"/><Relationship Id="rId7" Type="http://schemas.openxmlformats.org/officeDocument/2006/relationships/slideLayout" Target="../slideLayouts/slideLayout2287.xml"/><Relationship Id="rId8" Type="http://schemas.openxmlformats.org/officeDocument/2006/relationships/slideLayout" Target="../slideLayouts/slideLayout2288.xml"/><Relationship Id="rId9" Type="http://schemas.openxmlformats.org/officeDocument/2006/relationships/slideLayout" Target="../slideLayouts/slideLayout2289.xml"/></Relationships>
</file>

<file path=ppt/slideMasters/_rels/slideMaster111.xml.rels><?xml version='1.0' encoding='UTF-8' standalone='yes'?>
<Relationships xmlns="http://schemas.openxmlformats.org/package/2006/relationships"><Relationship Id="rId1" Type="http://schemas.openxmlformats.org/officeDocument/2006/relationships/slideLayout" Target="../slideLayouts/slideLayout2299.xml"/><Relationship Id="rId2" Type="http://schemas.openxmlformats.org/officeDocument/2006/relationships/slideLayout" Target="../slideLayouts/slideLayout2300.xml"/><Relationship Id="rId3" Type="http://schemas.openxmlformats.org/officeDocument/2006/relationships/slideLayout" Target="../slideLayouts/slideLayout2301.xml"/><Relationship Id="rId4" Type="http://schemas.openxmlformats.org/officeDocument/2006/relationships/slideLayout" Target="../slideLayouts/slideLayout2302.xml"/><Relationship Id="rId5" Type="http://schemas.openxmlformats.org/officeDocument/2006/relationships/theme" Target="../theme/theme111.xml"/><Relationship Id="rId6" Type="http://schemas.openxmlformats.org/officeDocument/2006/relationships/vmlDrawing" Target="../drawings/vmlDrawing50.vml"/><Relationship Id="rId7" Type="http://schemas.openxmlformats.org/officeDocument/2006/relationships/tags" Target="../tags/tag51.xml"/><Relationship Id="rId8" Type="http://schemas.openxmlformats.org/officeDocument/2006/relationships/oleObject" Target="../embeddings/oleObject50.bin"/><Relationship Id="rId9" Type="http://schemas.openxmlformats.org/officeDocument/2006/relationships/image" Target="../media/image15.emf"/></Relationships>
</file>

<file path=ppt/slideMasters/_rels/slideMaster112.xml.rels><?xml version='1.0' encoding='UTF-8' standalone='yes'?>
<Relationships xmlns="http://schemas.openxmlformats.org/package/2006/relationships"><Relationship Id="rId1" Type="http://schemas.openxmlformats.org/officeDocument/2006/relationships/slideLayout" Target="../slideLayouts/slideLayout2303.xml"/><Relationship Id="rId10" Type="http://schemas.openxmlformats.org/officeDocument/2006/relationships/slideLayout" Target="../slideLayouts/slideLayout2312.xml"/><Relationship Id="rId11" Type="http://schemas.openxmlformats.org/officeDocument/2006/relationships/slideLayout" Target="../slideLayouts/slideLayout2313.xml"/><Relationship Id="rId12" Type="http://schemas.openxmlformats.org/officeDocument/2006/relationships/slideLayout" Target="../slideLayouts/slideLayout2314.xml"/><Relationship Id="rId13" Type="http://schemas.openxmlformats.org/officeDocument/2006/relationships/slideLayout" Target="../slideLayouts/slideLayout2315.xml"/><Relationship Id="rId14" Type="http://schemas.openxmlformats.org/officeDocument/2006/relationships/slideLayout" Target="../slideLayouts/slideLayout2316.xml"/><Relationship Id="rId15" Type="http://schemas.openxmlformats.org/officeDocument/2006/relationships/slideLayout" Target="../slideLayouts/slideLayout2317.xml"/><Relationship Id="rId16" Type="http://schemas.openxmlformats.org/officeDocument/2006/relationships/slideLayout" Target="../slideLayouts/slideLayout2318.xml"/><Relationship Id="rId17" Type="http://schemas.openxmlformats.org/officeDocument/2006/relationships/slideLayout" Target="../slideLayouts/slideLayout2319.xml"/><Relationship Id="rId18" Type="http://schemas.openxmlformats.org/officeDocument/2006/relationships/slideLayout" Target="../slideLayouts/slideLayout2320.xml"/><Relationship Id="rId19" Type="http://schemas.openxmlformats.org/officeDocument/2006/relationships/slideLayout" Target="../slideLayouts/slideLayout2321.xml"/><Relationship Id="rId2" Type="http://schemas.openxmlformats.org/officeDocument/2006/relationships/slideLayout" Target="../slideLayouts/slideLayout2304.xml"/><Relationship Id="rId20" Type="http://schemas.openxmlformats.org/officeDocument/2006/relationships/slideLayout" Target="../slideLayouts/slideLayout2322.xml"/><Relationship Id="rId21" Type="http://schemas.openxmlformats.org/officeDocument/2006/relationships/slideLayout" Target="../slideLayouts/slideLayout2323.xml"/><Relationship Id="rId22" Type="http://schemas.openxmlformats.org/officeDocument/2006/relationships/slideLayout" Target="../slideLayouts/slideLayout2324.xml"/><Relationship Id="rId23" Type="http://schemas.openxmlformats.org/officeDocument/2006/relationships/slideLayout" Target="../slideLayouts/slideLayout2325.xml"/><Relationship Id="rId24" Type="http://schemas.openxmlformats.org/officeDocument/2006/relationships/theme" Target="../theme/theme112.xml"/><Relationship Id="rId25" Type="http://schemas.openxmlformats.org/officeDocument/2006/relationships/image" Target="../media/image1.png"/><Relationship Id="rId3" Type="http://schemas.openxmlformats.org/officeDocument/2006/relationships/slideLayout" Target="../slideLayouts/slideLayout2305.xml"/><Relationship Id="rId4" Type="http://schemas.openxmlformats.org/officeDocument/2006/relationships/slideLayout" Target="../slideLayouts/slideLayout2306.xml"/><Relationship Id="rId5" Type="http://schemas.openxmlformats.org/officeDocument/2006/relationships/slideLayout" Target="../slideLayouts/slideLayout2307.xml"/><Relationship Id="rId6" Type="http://schemas.openxmlformats.org/officeDocument/2006/relationships/slideLayout" Target="../slideLayouts/slideLayout2308.xml"/><Relationship Id="rId7" Type="http://schemas.openxmlformats.org/officeDocument/2006/relationships/slideLayout" Target="../slideLayouts/slideLayout2309.xml"/><Relationship Id="rId8" Type="http://schemas.openxmlformats.org/officeDocument/2006/relationships/slideLayout" Target="../slideLayouts/slideLayout2310.xml"/><Relationship Id="rId9" Type="http://schemas.openxmlformats.org/officeDocument/2006/relationships/slideLayout" Target="../slideLayouts/slideLayout2311.xml"/></Relationships>
</file>

<file path=ppt/slideMasters/_rels/slideMaster113.xml.rels><?xml version='1.0' encoding='UTF-8' standalone='yes'?>
<Relationships xmlns="http://schemas.openxmlformats.org/package/2006/relationships"><Relationship Id="rId1" Type="http://schemas.openxmlformats.org/officeDocument/2006/relationships/slideLayout" Target="../slideLayouts/slideLayout2326.xml"/><Relationship Id="rId10" Type="http://schemas.openxmlformats.org/officeDocument/2006/relationships/slideLayout" Target="../slideLayouts/slideLayout2335.xml"/><Relationship Id="rId11" Type="http://schemas.openxmlformats.org/officeDocument/2006/relationships/slideLayout" Target="../slideLayouts/slideLayout2336.xml"/><Relationship Id="rId12" Type="http://schemas.openxmlformats.org/officeDocument/2006/relationships/slideLayout" Target="../slideLayouts/slideLayout2337.xml"/><Relationship Id="rId13" Type="http://schemas.openxmlformats.org/officeDocument/2006/relationships/slideLayout" Target="../slideLayouts/slideLayout2338.xml"/><Relationship Id="rId14" Type="http://schemas.openxmlformats.org/officeDocument/2006/relationships/slideLayout" Target="../slideLayouts/slideLayout2339.xml"/><Relationship Id="rId15" Type="http://schemas.openxmlformats.org/officeDocument/2006/relationships/slideLayout" Target="../slideLayouts/slideLayout2340.xml"/><Relationship Id="rId16" Type="http://schemas.openxmlformats.org/officeDocument/2006/relationships/slideLayout" Target="../slideLayouts/slideLayout2341.xml"/><Relationship Id="rId17" Type="http://schemas.openxmlformats.org/officeDocument/2006/relationships/slideLayout" Target="../slideLayouts/slideLayout2342.xml"/><Relationship Id="rId18" Type="http://schemas.openxmlformats.org/officeDocument/2006/relationships/slideLayout" Target="../slideLayouts/slideLayout2343.xml"/><Relationship Id="rId19" Type="http://schemas.openxmlformats.org/officeDocument/2006/relationships/theme" Target="../theme/theme113.xml"/><Relationship Id="rId2" Type="http://schemas.openxmlformats.org/officeDocument/2006/relationships/slideLayout" Target="../slideLayouts/slideLayout2327.xml"/><Relationship Id="rId20" Type="http://schemas.openxmlformats.org/officeDocument/2006/relationships/image" Target="../media/image10.png"/><Relationship Id="rId3" Type="http://schemas.openxmlformats.org/officeDocument/2006/relationships/slideLayout" Target="../slideLayouts/slideLayout2328.xml"/><Relationship Id="rId4" Type="http://schemas.openxmlformats.org/officeDocument/2006/relationships/slideLayout" Target="../slideLayouts/slideLayout2329.xml"/><Relationship Id="rId5" Type="http://schemas.openxmlformats.org/officeDocument/2006/relationships/slideLayout" Target="../slideLayouts/slideLayout2330.xml"/><Relationship Id="rId6" Type="http://schemas.openxmlformats.org/officeDocument/2006/relationships/slideLayout" Target="../slideLayouts/slideLayout2331.xml"/><Relationship Id="rId7" Type="http://schemas.openxmlformats.org/officeDocument/2006/relationships/slideLayout" Target="../slideLayouts/slideLayout2332.xml"/><Relationship Id="rId8" Type="http://schemas.openxmlformats.org/officeDocument/2006/relationships/slideLayout" Target="../slideLayouts/slideLayout2333.xml"/><Relationship Id="rId9" Type="http://schemas.openxmlformats.org/officeDocument/2006/relationships/slideLayout" Target="../slideLayouts/slideLayout2334.xml"/></Relationships>
</file>

<file path=ppt/slideMasters/_rels/slideMaster114.xml.rels><?xml version='1.0' encoding='UTF-8' standalone='yes'?>
<Relationships xmlns="http://schemas.openxmlformats.org/package/2006/relationships"><Relationship Id="rId1" Type="http://schemas.openxmlformats.org/officeDocument/2006/relationships/slideLayout" Target="../slideLayouts/slideLayout2344.xml"/><Relationship Id="rId10" Type="http://schemas.openxmlformats.org/officeDocument/2006/relationships/slideLayout" Target="../slideLayouts/slideLayout2353.xml"/><Relationship Id="rId11" Type="http://schemas.openxmlformats.org/officeDocument/2006/relationships/slideLayout" Target="../slideLayouts/slideLayout2354.xml"/><Relationship Id="rId12" Type="http://schemas.openxmlformats.org/officeDocument/2006/relationships/slideLayout" Target="../slideLayouts/slideLayout2355.xml"/><Relationship Id="rId13" Type="http://schemas.openxmlformats.org/officeDocument/2006/relationships/slideLayout" Target="../slideLayouts/slideLayout2356.xml"/><Relationship Id="rId14" Type="http://schemas.openxmlformats.org/officeDocument/2006/relationships/slideLayout" Target="../slideLayouts/slideLayout2357.xml"/><Relationship Id="rId15" Type="http://schemas.openxmlformats.org/officeDocument/2006/relationships/slideLayout" Target="../slideLayouts/slideLayout2358.xml"/><Relationship Id="rId16" Type="http://schemas.openxmlformats.org/officeDocument/2006/relationships/slideLayout" Target="../slideLayouts/slideLayout2359.xml"/><Relationship Id="rId17" Type="http://schemas.openxmlformats.org/officeDocument/2006/relationships/slideLayout" Target="../slideLayouts/slideLayout2360.xml"/><Relationship Id="rId18" Type="http://schemas.openxmlformats.org/officeDocument/2006/relationships/slideLayout" Target="../slideLayouts/slideLayout2361.xml"/><Relationship Id="rId19" Type="http://schemas.openxmlformats.org/officeDocument/2006/relationships/slideLayout" Target="../slideLayouts/slideLayout2362.xml"/><Relationship Id="rId2" Type="http://schemas.openxmlformats.org/officeDocument/2006/relationships/slideLayout" Target="../slideLayouts/slideLayout2345.xml"/><Relationship Id="rId20" Type="http://schemas.openxmlformats.org/officeDocument/2006/relationships/slideLayout" Target="../slideLayouts/slideLayout2363.xml"/><Relationship Id="rId21" Type="http://schemas.openxmlformats.org/officeDocument/2006/relationships/slideLayout" Target="../slideLayouts/slideLayout2364.xml"/><Relationship Id="rId22" Type="http://schemas.openxmlformats.org/officeDocument/2006/relationships/slideLayout" Target="../slideLayouts/slideLayout2365.xml"/><Relationship Id="rId23" Type="http://schemas.openxmlformats.org/officeDocument/2006/relationships/slideLayout" Target="../slideLayouts/slideLayout2366.xml"/><Relationship Id="rId24" Type="http://schemas.openxmlformats.org/officeDocument/2006/relationships/slideLayout" Target="../slideLayouts/slideLayout2367.xml"/><Relationship Id="rId25" Type="http://schemas.openxmlformats.org/officeDocument/2006/relationships/slideLayout" Target="../slideLayouts/slideLayout2368.xml"/><Relationship Id="rId26" Type="http://schemas.openxmlformats.org/officeDocument/2006/relationships/slideLayout" Target="../slideLayouts/slideLayout2369.xml"/><Relationship Id="rId27" Type="http://schemas.openxmlformats.org/officeDocument/2006/relationships/slideLayout" Target="../slideLayouts/slideLayout2370.xml"/><Relationship Id="rId28" Type="http://schemas.openxmlformats.org/officeDocument/2006/relationships/slideLayout" Target="../slideLayouts/slideLayout2371.xml"/><Relationship Id="rId29" Type="http://schemas.openxmlformats.org/officeDocument/2006/relationships/slideLayout" Target="../slideLayouts/slideLayout2372.xml"/><Relationship Id="rId3" Type="http://schemas.openxmlformats.org/officeDocument/2006/relationships/slideLayout" Target="../slideLayouts/slideLayout2346.xml"/><Relationship Id="rId30" Type="http://schemas.openxmlformats.org/officeDocument/2006/relationships/slideLayout" Target="../slideLayouts/slideLayout2373.xml"/><Relationship Id="rId31" Type="http://schemas.openxmlformats.org/officeDocument/2006/relationships/slideLayout" Target="../slideLayouts/slideLayout2374.xml"/><Relationship Id="rId32" Type="http://schemas.openxmlformats.org/officeDocument/2006/relationships/slideLayout" Target="../slideLayouts/slideLayout2375.xml"/><Relationship Id="rId33" Type="http://schemas.openxmlformats.org/officeDocument/2006/relationships/slideLayout" Target="../slideLayouts/slideLayout2376.xml"/><Relationship Id="rId34" Type="http://schemas.openxmlformats.org/officeDocument/2006/relationships/slideLayout" Target="../slideLayouts/slideLayout2377.xml"/><Relationship Id="rId35" Type="http://schemas.openxmlformats.org/officeDocument/2006/relationships/slideLayout" Target="../slideLayouts/slideLayout2378.xml"/><Relationship Id="rId36" Type="http://schemas.openxmlformats.org/officeDocument/2006/relationships/slideLayout" Target="../slideLayouts/slideLayout2379.xml"/><Relationship Id="rId37" Type="http://schemas.openxmlformats.org/officeDocument/2006/relationships/slideLayout" Target="../slideLayouts/slideLayout2380.xml"/><Relationship Id="rId38" Type="http://schemas.openxmlformats.org/officeDocument/2006/relationships/slideLayout" Target="../slideLayouts/slideLayout2381.xml"/><Relationship Id="rId39" Type="http://schemas.openxmlformats.org/officeDocument/2006/relationships/slideLayout" Target="../slideLayouts/slideLayout2382.xml"/><Relationship Id="rId4" Type="http://schemas.openxmlformats.org/officeDocument/2006/relationships/slideLayout" Target="../slideLayouts/slideLayout2347.xml"/><Relationship Id="rId40" Type="http://schemas.openxmlformats.org/officeDocument/2006/relationships/slideLayout" Target="../slideLayouts/slideLayout2383.xml"/><Relationship Id="rId41" Type="http://schemas.openxmlformats.org/officeDocument/2006/relationships/slideLayout" Target="../slideLayouts/slideLayout2384.xml"/><Relationship Id="rId42" Type="http://schemas.openxmlformats.org/officeDocument/2006/relationships/slideLayout" Target="../slideLayouts/slideLayout2385.xml"/><Relationship Id="rId43" Type="http://schemas.openxmlformats.org/officeDocument/2006/relationships/slideLayout" Target="../slideLayouts/slideLayout2386.xml"/><Relationship Id="rId44" Type="http://schemas.openxmlformats.org/officeDocument/2006/relationships/slideLayout" Target="../slideLayouts/slideLayout2387.xml"/><Relationship Id="rId45" Type="http://schemas.openxmlformats.org/officeDocument/2006/relationships/theme" Target="../theme/theme114.xml"/><Relationship Id="rId46" Type="http://schemas.openxmlformats.org/officeDocument/2006/relationships/image" Target="../media/image1.png"/><Relationship Id="rId5" Type="http://schemas.openxmlformats.org/officeDocument/2006/relationships/slideLayout" Target="../slideLayouts/slideLayout2348.xml"/><Relationship Id="rId6" Type="http://schemas.openxmlformats.org/officeDocument/2006/relationships/slideLayout" Target="../slideLayouts/slideLayout2349.xml"/><Relationship Id="rId7" Type="http://schemas.openxmlformats.org/officeDocument/2006/relationships/slideLayout" Target="../slideLayouts/slideLayout2350.xml"/><Relationship Id="rId8" Type="http://schemas.openxmlformats.org/officeDocument/2006/relationships/slideLayout" Target="../slideLayouts/slideLayout2351.xml"/><Relationship Id="rId9" Type="http://schemas.openxmlformats.org/officeDocument/2006/relationships/slideLayout" Target="../slideLayouts/slideLayout2352.xml"/></Relationships>
</file>

<file path=ppt/slideMasters/_rels/slideMaster115.xml.rels><?xml version='1.0' encoding='UTF-8' standalone='yes'?>
<Relationships xmlns="http://schemas.openxmlformats.org/package/2006/relationships"><Relationship Id="rId1" Type="http://schemas.openxmlformats.org/officeDocument/2006/relationships/slideLayout" Target="../slideLayouts/slideLayout2388.xml"/><Relationship Id="rId10" Type="http://schemas.openxmlformats.org/officeDocument/2006/relationships/slideLayout" Target="../slideLayouts/slideLayout2397.xml"/><Relationship Id="rId11" Type="http://schemas.openxmlformats.org/officeDocument/2006/relationships/slideLayout" Target="../slideLayouts/slideLayout2398.xml"/><Relationship Id="rId12" Type="http://schemas.openxmlformats.org/officeDocument/2006/relationships/slideLayout" Target="../slideLayouts/slideLayout2399.xml"/><Relationship Id="rId13" Type="http://schemas.openxmlformats.org/officeDocument/2006/relationships/slideLayout" Target="../slideLayouts/slideLayout2400.xml"/><Relationship Id="rId14" Type="http://schemas.openxmlformats.org/officeDocument/2006/relationships/slideLayout" Target="../slideLayouts/slideLayout2401.xml"/><Relationship Id="rId15" Type="http://schemas.openxmlformats.org/officeDocument/2006/relationships/slideLayout" Target="../slideLayouts/slideLayout2402.xml"/><Relationship Id="rId16" Type="http://schemas.openxmlformats.org/officeDocument/2006/relationships/slideLayout" Target="../slideLayouts/slideLayout2403.xml"/><Relationship Id="rId17" Type="http://schemas.openxmlformats.org/officeDocument/2006/relationships/theme" Target="../theme/theme115.xml"/><Relationship Id="rId18" Type="http://schemas.openxmlformats.org/officeDocument/2006/relationships/image" Target="../media/image10.png"/><Relationship Id="rId2" Type="http://schemas.openxmlformats.org/officeDocument/2006/relationships/slideLayout" Target="../slideLayouts/slideLayout2389.xml"/><Relationship Id="rId3" Type="http://schemas.openxmlformats.org/officeDocument/2006/relationships/slideLayout" Target="../slideLayouts/slideLayout2390.xml"/><Relationship Id="rId4" Type="http://schemas.openxmlformats.org/officeDocument/2006/relationships/slideLayout" Target="../slideLayouts/slideLayout2391.xml"/><Relationship Id="rId5" Type="http://schemas.openxmlformats.org/officeDocument/2006/relationships/slideLayout" Target="../slideLayouts/slideLayout2392.xml"/><Relationship Id="rId6" Type="http://schemas.openxmlformats.org/officeDocument/2006/relationships/slideLayout" Target="../slideLayouts/slideLayout2393.xml"/><Relationship Id="rId7" Type="http://schemas.openxmlformats.org/officeDocument/2006/relationships/slideLayout" Target="../slideLayouts/slideLayout2394.xml"/><Relationship Id="rId8" Type="http://schemas.openxmlformats.org/officeDocument/2006/relationships/slideLayout" Target="../slideLayouts/slideLayout2395.xml"/><Relationship Id="rId9" Type="http://schemas.openxmlformats.org/officeDocument/2006/relationships/slideLayout" Target="../slideLayouts/slideLayout2396.xml"/></Relationships>
</file>

<file path=ppt/slideMasters/_rels/slideMaster116.xml.rels><?xml version='1.0' encoding='UTF-8' standalone='yes'?>
<Relationships xmlns="http://schemas.openxmlformats.org/package/2006/relationships"><Relationship Id="rId1" Type="http://schemas.openxmlformats.org/officeDocument/2006/relationships/slideLayout" Target="../slideLayouts/slideLayout2404.xml"/><Relationship Id="rId10" Type="http://schemas.openxmlformats.org/officeDocument/2006/relationships/slideLayout" Target="../slideLayouts/slideLayout2413.xml"/><Relationship Id="rId11" Type="http://schemas.openxmlformats.org/officeDocument/2006/relationships/slideLayout" Target="../slideLayouts/slideLayout2414.xml"/><Relationship Id="rId12" Type="http://schemas.openxmlformats.org/officeDocument/2006/relationships/slideLayout" Target="../slideLayouts/slideLayout2415.xml"/><Relationship Id="rId13" Type="http://schemas.openxmlformats.org/officeDocument/2006/relationships/slideLayout" Target="../slideLayouts/slideLayout2416.xml"/><Relationship Id="rId14" Type="http://schemas.openxmlformats.org/officeDocument/2006/relationships/slideLayout" Target="../slideLayouts/slideLayout2417.xml"/><Relationship Id="rId15" Type="http://schemas.openxmlformats.org/officeDocument/2006/relationships/slideLayout" Target="../slideLayouts/slideLayout2418.xml"/><Relationship Id="rId16" Type="http://schemas.openxmlformats.org/officeDocument/2006/relationships/slideLayout" Target="../slideLayouts/slideLayout2419.xml"/><Relationship Id="rId17" Type="http://schemas.openxmlformats.org/officeDocument/2006/relationships/slideLayout" Target="../slideLayouts/slideLayout2420.xml"/><Relationship Id="rId18" Type="http://schemas.openxmlformats.org/officeDocument/2006/relationships/slideLayout" Target="../slideLayouts/slideLayout2421.xml"/><Relationship Id="rId19" Type="http://schemas.openxmlformats.org/officeDocument/2006/relationships/slideLayout" Target="../slideLayouts/slideLayout2422.xml"/><Relationship Id="rId2" Type="http://schemas.openxmlformats.org/officeDocument/2006/relationships/slideLayout" Target="../slideLayouts/slideLayout2405.xml"/><Relationship Id="rId20" Type="http://schemas.openxmlformats.org/officeDocument/2006/relationships/slideLayout" Target="../slideLayouts/slideLayout2423.xml"/><Relationship Id="rId21" Type="http://schemas.openxmlformats.org/officeDocument/2006/relationships/slideLayout" Target="../slideLayouts/slideLayout2424.xml"/><Relationship Id="rId22" Type="http://schemas.openxmlformats.org/officeDocument/2006/relationships/slideLayout" Target="../slideLayouts/slideLayout2425.xml"/><Relationship Id="rId23" Type="http://schemas.openxmlformats.org/officeDocument/2006/relationships/slideLayout" Target="../slideLayouts/slideLayout2426.xml"/><Relationship Id="rId24" Type="http://schemas.openxmlformats.org/officeDocument/2006/relationships/slideLayout" Target="../slideLayouts/slideLayout2427.xml"/><Relationship Id="rId25" Type="http://schemas.openxmlformats.org/officeDocument/2006/relationships/slideLayout" Target="../slideLayouts/slideLayout2428.xml"/><Relationship Id="rId26" Type="http://schemas.openxmlformats.org/officeDocument/2006/relationships/slideLayout" Target="../slideLayouts/slideLayout2429.xml"/><Relationship Id="rId27" Type="http://schemas.openxmlformats.org/officeDocument/2006/relationships/slideLayout" Target="../slideLayouts/slideLayout2430.xml"/><Relationship Id="rId28" Type="http://schemas.openxmlformats.org/officeDocument/2006/relationships/slideLayout" Target="../slideLayouts/slideLayout2431.xml"/><Relationship Id="rId29" Type="http://schemas.openxmlformats.org/officeDocument/2006/relationships/slideLayout" Target="../slideLayouts/slideLayout2432.xml"/><Relationship Id="rId3" Type="http://schemas.openxmlformats.org/officeDocument/2006/relationships/slideLayout" Target="../slideLayouts/slideLayout2406.xml"/><Relationship Id="rId30" Type="http://schemas.openxmlformats.org/officeDocument/2006/relationships/slideLayout" Target="../slideLayouts/slideLayout2433.xml"/><Relationship Id="rId31" Type="http://schemas.openxmlformats.org/officeDocument/2006/relationships/slideLayout" Target="../slideLayouts/slideLayout2434.xml"/><Relationship Id="rId32" Type="http://schemas.openxmlformats.org/officeDocument/2006/relationships/slideLayout" Target="../slideLayouts/slideLayout2435.xml"/><Relationship Id="rId33" Type="http://schemas.openxmlformats.org/officeDocument/2006/relationships/slideLayout" Target="../slideLayouts/slideLayout2436.xml"/><Relationship Id="rId34" Type="http://schemas.openxmlformats.org/officeDocument/2006/relationships/slideLayout" Target="../slideLayouts/slideLayout2437.xml"/><Relationship Id="rId35" Type="http://schemas.openxmlformats.org/officeDocument/2006/relationships/slideLayout" Target="../slideLayouts/slideLayout2438.xml"/><Relationship Id="rId36" Type="http://schemas.openxmlformats.org/officeDocument/2006/relationships/slideLayout" Target="../slideLayouts/slideLayout2439.xml"/><Relationship Id="rId37" Type="http://schemas.openxmlformats.org/officeDocument/2006/relationships/slideLayout" Target="../slideLayouts/slideLayout2440.xml"/><Relationship Id="rId38" Type="http://schemas.openxmlformats.org/officeDocument/2006/relationships/slideLayout" Target="../slideLayouts/slideLayout2441.xml"/><Relationship Id="rId39" Type="http://schemas.openxmlformats.org/officeDocument/2006/relationships/slideLayout" Target="../slideLayouts/slideLayout2442.xml"/><Relationship Id="rId4" Type="http://schemas.openxmlformats.org/officeDocument/2006/relationships/slideLayout" Target="../slideLayouts/slideLayout2407.xml"/><Relationship Id="rId40" Type="http://schemas.openxmlformats.org/officeDocument/2006/relationships/slideLayout" Target="../slideLayouts/slideLayout2443.xml"/><Relationship Id="rId41" Type="http://schemas.openxmlformats.org/officeDocument/2006/relationships/slideLayout" Target="../slideLayouts/slideLayout2444.xml"/><Relationship Id="rId42" Type="http://schemas.openxmlformats.org/officeDocument/2006/relationships/slideLayout" Target="../slideLayouts/slideLayout2445.xml"/><Relationship Id="rId43" Type="http://schemas.openxmlformats.org/officeDocument/2006/relationships/slideLayout" Target="../slideLayouts/slideLayout2446.xml"/><Relationship Id="rId44" Type="http://schemas.openxmlformats.org/officeDocument/2006/relationships/slideLayout" Target="../slideLayouts/slideLayout2447.xml"/><Relationship Id="rId45" Type="http://schemas.openxmlformats.org/officeDocument/2006/relationships/theme" Target="../theme/theme116.xml"/><Relationship Id="rId46" Type="http://schemas.openxmlformats.org/officeDocument/2006/relationships/image" Target="../media/image1.png"/><Relationship Id="rId5" Type="http://schemas.openxmlformats.org/officeDocument/2006/relationships/slideLayout" Target="../slideLayouts/slideLayout2408.xml"/><Relationship Id="rId6" Type="http://schemas.openxmlformats.org/officeDocument/2006/relationships/slideLayout" Target="../slideLayouts/slideLayout2409.xml"/><Relationship Id="rId7" Type="http://schemas.openxmlformats.org/officeDocument/2006/relationships/slideLayout" Target="../slideLayouts/slideLayout2410.xml"/><Relationship Id="rId8" Type="http://schemas.openxmlformats.org/officeDocument/2006/relationships/slideLayout" Target="../slideLayouts/slideLayout2411.xml"/><Relationship Id="rId9" Type="http://schemas.openxmlformats.org/officeDocument/2006/relationships/slideLayout" Target="../slideLayouts/slideLayout2412.xml"/></Relationships>
</file>

<file path=ppt/slideMasters/_rels/slideMaster117.xml.rels><?xml version='1.0' encoding='UTF-8' standalone='yes'?>
<Relationships xmlns="http://schemas.openxmlformats.org/package/2006/relationships"><Relationship Id="rId1" Type="http://schemas.openxmlformats.org/officeDocument/2006/relationships/slideLayout" Target="../slideLayouts/slideLayout2448.xml"/><Relationship Id="rId10" Type="http://schemas.openxmlformats.org/officeDocument/2006/relationships/slideLayout" Target="../slideLayouts/slideLayout2457.xml"/><Relationship Id="rId11" Type="http://schemas.openxmlformats.org/officeDocument/2006/relationships/slideLayout" Target="../slideLayouts/slideLayout2458.xml"/><Relationship Id="rId12" Type="http://schemas.openxmlformats.org/officeDocument/2006/relationships/slideLayout" Target="../slideLayouts/slideLayout2459.xml"/><Relationship Id="rId13" Type="http://schemas.openxmlformats.org/officeDocument/2006/relationships/slideLayout" Target="../slideLayouts/slideLayout2460.xml"/><Relationship Id="rId14" Type="http://schemas.openxmlformats.org/officeDocument/2006/relationships/slideLayout" Target="../slideLayouts/slideLayout2461.xml"/><Relationship Id="rId15" Type="http://schemas.openxmlformats.org/officeDocument/2006/relationships/slideLayout" Target="../slideLayouts/slideLayout2462.xml"/><Relationship Id="rId16" Type="http://schemas.openxmlformats.org/officeDocument/2006/relationships/slideLayout" Target="../slideLayouts/slideLayout2463.xml"/><Relationship Id="rId17" Type="http://schemas.openxmlformats.org/officeDocument/2006/relationships/slideLayout" Target="../slideLayouts/slideLayout2464.xml"/><Relationship Id="rId18" Type="http://schemas.openxmlformats.org/officeDocument/2006/relationships/slideLayout" Target="../slideLayouts/slideLayout2465.xml"/><Relationship Id="rId19" Type="http://schemas.openxmlformats.org/officeDocument/2006/relationships/slideLayout" Target="../slideLayouts/slideLayout2466.xml"/><Relationship Id="rId2" Type="http://schemas.openxmlformats.org/officeDocument/2006/relationships/slideLayout" Target="../slideLayouts/slideLayout2449.xml"/><Relationship Id="rId20" Type="http://schemas.openxmlformats.org/officeDocument/2006/relationships/slideLayout" Target="../slideLayouts/slideLayout2467.xml"/><Relationship Id="rId21" Type="http://schemas.openxmlformats.org/officeDocument/2006/relationships/slideLayout" Target="../slideLayouts/slideLayout2468.xml"/><Relationship Id="rId22" Type="http://schemas.openxmlformats.org/officeDocument/2006/relationships/slideLayout" Target="../slideLayouts/slideLayout2469.xml"/><Relationship Id="rId23" Type="http://schemas.openxmlformats.org/officeDocument/2006/relationships/slideLayout" Target="../slideLayouts/slideLayout2470.xml"/><Relationship Id="rId24" Type="http://schemas.openxmlformats.org/officeDocument/2006/relationships/slideLayout" Target="../slideLayouts/slideLayout2471.xml"/><Relationship Id="rId25" Type="http://schemas.openxmlformats.org/officeDocument/2006/relationships/slideLayout" Target="../slideLayouts/slideLayout2472.xml"/><Relationship Id="rId26" Type="http://schemas.openxmlformats.org/officeDocument/2006/relationships/slideLayout" Target="../slideLayouts/slideLayout2473.xml"/><Relationship Id="rId27" Type="http://schemas.openxmlformats.org/officeDocument/2006/relationships/slideLayout" Target="../slideLayouts/slideLayout2474.xml"/><Relationship Id="rId28" Type="http://schemas.openxmlformats.org/officeDocument/2006/relationships/slideLayout" Target="../slideLayouts/slideLayout2475.xml"/><Relationship Id="rId29" Type="http://schemas.openxmlformats.org/officeDocument/2006/relationships/slideLayout" Target="../slideLayouts/slideLayout2476.xml"/><Relationship Id="rId3" Type="http://schemas.openxmlformats.org/officeDocument/2006/relationships/slideLayout" Target="../slideLayouts/slideLayout2450.xml"/><Relationship Id="rId30" Type="http://schemas.openxmlformats.org/officeDocument/2006/relationships/slideLayout" Target="../slideLayouts/slideLayout2477.xml"/><Relationship Id="rId31" Type="http://schemas.openxmlformats.org/officeDocument/2006/relationships/slideLayout" Target="../slideLayouts/slideLayout2478.xml"/><Relationship Id="rId32" Type="http://schemas.openxmlformats.org/officeDocument/2006/relationships/slideLayout" Target="../slideLayouts/slideLayout2479.xml"/><Relationship Id="rId33" Type="http://schemas.openxmlformats.org/officeDocument/2006/relationships/slideLayout" Target="../slideLayouts/slideLayout2480.xml"/><Relationship Id="rId34" Type="http://schemas.openxmlformats.org/officeDocument/2006/relationships/slideLayout" Target="../slideLayouts/slideLayout2481.xml"/><Relationship Id="rId35" Type="http://schemas.openxmlformats.org/officeDocument/2006/relationships/slideLayout" Target="../slideLayouts/slideLayout2482.xml"/><Relationship Id="rId36" Type="http://schemas.openxmlformats.org/officeDocument/2006/relationships/slideLayout" Target="../slideLayouts/slideLayout2483.xml"/><Relationship Id="rId37" Type="http://schemas.openxmlformats.org/officeDocument/2006/relationships/slideLayout" Target="../slideLayouts/slideLayout2484.xml"/><Relationship Id="rId38" Type="http://schemas.openxmlformats.org/officeDocument/2006/relationships/slideLayout" Target="../slideLayouts/slideLayout2485.xml"/><Relationship Id="rId39" Type="http://schemas.openxmlformats.org/officeDocument/2006/relationships/slideLayout" Target="../slideLayouts/slideLayout2486.xml"/><Relationship Id="rId4" Type="http://schemas.openxmlformats.org/officeDocument/2006/relationships/slideLayout" Target="../slideLayouts/slideLayout2451.xml"/><Relationship Id="rId40" Type="http://schemas.openxmlformats.org/officeDocument/2006/relationships/slideLayout" Target="../slideLayouts/slideLayout2487.xml"/><Relationship Id="rId41" Type="http://schemas.openxmlformats.org/officeDocument/2006/relationships/slideLayout" Target="../slideLayouts/slideLayout2488.xml"/><Relationship Id="rId42" Type="http://schemas.openxmlformats.org/officeDocument/2006/relationships/slideLayout" Target="../slideLayouts/slideLayout2489.xml"/><Relationship Id="rId43" Type="http://schemas.openxmlformats.org/officeDocument/2006/relationships/slideLayout" Target="../slideLayouts/slideLayout2490.xml"/><Relationship Id="rId44" Type="http://schemas.openxmlformats.org/officeDocument/2006/relationships/slideLayout" Target="../slideLayouts/slideLayout2491.xml"/><Relationship Id="rId45" Type="http://schemas.openxmlformats.org/officeDocument/2006/relationships/theme" Target="../theme/theme117.xml"/><Relationship Id="rId46" Type="http://schemas.openxmlformats.org/officeDocument/2006/relationships/image" Target="../media/image1.png"/><Relationship Id="rId5" Type="http://schemas.openxmlformats.org/officeDocument/2006/relationships/slideLayout" Target="../slideLayouts/slideLayout2452.xml"/><Relationship Id="rId6" Type="http://schemas.openxmlformats.org/officeDocument/2006/relationships/slideLayout" Target="../slideLayouts/slideLayout2453.xml"/><Relationship Id="rId7" Type="http://schemas.openxmlformats.org/officeDocument/2006/relationships/slideLayout" Target="../slideLayouts/slideLayout2454.xml"/><Relationship Id="rId8" Type="http://schemas.openxmlformats.org/officeDocument/2006/relationships/slideLayout" Target="../slideLayouts/slideLayout2455.xml"/><Relationship Id="rId9" Type="http://schemas.openxmlformats.org/officeDocument/2006/relationships/slideLayout" Target="../slideLayouts/slideLayout2456.xml"/></Relationships>
</file>

<file path=ppt/slideMasters/_rels/slideMaster118.xml.rels><?xml version='1.0' encoding='UTF-8' standalone='yes'?>
<Relationships xmlns="http://schemas.openxmlformats.org/package/2006/relationships"><Relationship Id="rId1" Type="http://schemas.openxmlformats.org/officeDocument/2006/relationships/slideLayout" Target="../slideLayouts/slideLayout2492.xml"/><Relationship Id="rId10" Type="http://schemas.openxmlformats.org/officeDocument/2006/relationships/image" Target="../media/image15.emf"/><Relationship Id="rId2" Type="http://schemas.openxmlformats.org/officeDocument/2006/relationships/slideLayout" Target="../slideLayouts/slideLayout2493.xml"/><Relationship Id="rId3" Type="http://schemas.openxmlformats.org/officeDocument/2006/relationships/slideLayout" Target="../slideLayouts/slideLayout2494.xml"/><Relationship Id="rId4" Type="http://schemas.openxmlformats.org/officeDocument/2006/relationships/slideLayout" Target="../slideLayouts/slideLayout2495.xml"/><Relationship Id="rId5" Type="http://schemas.openxmlformats.org/officeDocument/2006/relationships/slideLayout" Target="../slideLayouts/slideLayout2496.xml"/><Relationship Id="rId6" Type="http://schemas.openxmlformats.org/officeDocument/2006/relationships/theme" Target="../theme/theme118.xml"/><Relationship Id="rId7" Type="http://schemas.openxmlformats.org/officeDocument/2006/relationships/vmlDrawing" Target="../drawings/vmlDrawing51.vml"/><Relationship Id="rId8" Type="http://schemas.openxmlformats.org/officeDocument/2006/relationships/tags" Target="../tags/tag52.xml"/><Relationship Id="rId9" Type="http://schemas.openxmlformats.org/officeDocument/2006/relationships/oleObject" Target="../embeddings/oleObject51.bin"/></Relationships>
</file>

<file path=ppt/slideMasters/_rels/slideMaster119.xml.rels><?xml version='1.0' encoding='UTF-8' standalone='yes'?>
<Relationships xmlns="http://schemas.openxmlformats.org/package/2006/relationships"><Relationship Id="rId1" Type="http://schemas.openxmlformats.org/officeDocument/2006/relationships/slideLayout" Target="../slideLayouts/slideLayout2497.xml"/><Relationship Id="rId10" Type="http://schemas.openxmlformats.org/officeDocument/2006/relationships/slideLayout" Target="../slideLayouts/slideLayout2506.xml"/><Relationship Id="rId11" Type="http://schemas.openxmlformats.org/officeDocument/2006/relationships/slideLayout" Target="../slideLayouts/slideLayout2507.xml"/><Relationship Id="rId12" Type="http://schemas.openxmlformats.org/officeDocument/2006/relationships/slideLayout" Target="../slideLayouts/slideLayout2508.xml"/><Relationship Id="rId13" Type="http://schemas.openxmlformats.org/officeDocument/2006/relationships/slideLayout" Target="../slideLayouts/slideLayout2509.xml"/><Relationship Id="rId14" Type="http://schemas.openxmlformats.org/officeDocument/2006/relationships/slideLayout" Target="../slideLayouts/slideLayout2510.xml"/><Relationship Id="rId15" Type="http://schemas.openxmlformats.org/officeDocument/2006/relationships/slideLayout" Target="../slideLayouts/slideLayout2511.xml"/><Relationship Id="rId16" Type="http://schemas.openxmlformats.org/officeDocument/2006/relationships/slideLayout" Target="../slideLayouts/slideLayout2512.xml"/><Relationship Id="rId17" Type="http://schemas.openxmlformats.org/officeDocument/2006/relationships/slideLayout" Target="../slideLayouts/slideLayout2513.xml"/><Relationship Id="rId18" Type="http://schemas.openxmlformats.org/officeDocument/2006/relationships/slideLayout" Target="../slideLayouts/slideLayout2514.xml"/><Relationship Id="rId19" Type="http://schemas.openxmlformats.org/officeDocument/2006/relationships/slideLayout" Target="../slideLayouts/slideLayout2515.xml"/><Relationship Id="rId2" Type="http://schemas.openxmlformats.org/officeDocument/2006/relationships/slideLayout" Target="../slideLayouts/slideLayout2498.xml"/><Relationship Id="rId20" Type="http://schemas.openxmlformats.org/officeDocument/2006/relationships/slideLayout" Target="../slideLayouts/slideLayout2516.xml"/><Relationship Id="rId21" Type="http://schemas.openxmlformats.org/officeDocument/2006/relationships/slideLayout" Target="../slideLayouts/slideLayout2517.xml"/><Relationship Id="rId22" Type="http://schemas.openxmlformats.org/officeDocument/2006/relationships/slideLayout" Target="../slideLayouts/slideLayout2518.xml"/><Relationship Id="rId23" Type="http://schemas.openxmlformats.org/officeDocument/2006/relationships/slideLayout" Target="../slideLayouts/slideLayout2519.xml"/><Relationship Id="rId24" Type="http://schemas.openxmlformats.org/officeDocument/2006/relationships/slideLayout" Target="../slideLayouts/slideLayout2520.xml"/><Relationship Id="rId25" Type="http://schemas.openxmlformats.org/officeDocument/2006/relationships/slideLayout" Target="../slideLayouts/slideLayout2521.xml"/><Relationship Id="rId26" Type="http://schemas.openxmlformats.org/officeDocument/2006/relationships/slideLayout" Target="../slideLayouts/slideLayout2522.xml"/><Relationship Id="rId27" Type="http://schemas.openxmlformats.org/officeDocument/2006/relationships/slideLayout" Target="../slideLayouts/slideLayout2523.xml"/><Relationship Id="rId28" Type="http://schemas.openxmlformats.org/officeDocument/2006/relationships/slideLayout" Target="../slideLayouts/slideLayout2524.xml"/><Relationship Id="rId29" Type="http://schemas.openxmlformats.org/officeDocument/2006/relationships/slideLayout" Target="../slideLayouts/slideLayout2525.xml"/><Relationship Id="rId3" Type="http://schemas.openxmlformats.org/officeDocument/2006/relationships/slideLayout" Target="../slideLayouts/slideLayout2499.xml"/><Relationship Id="rId30" Type="http://schemas.openxmlformats.org/officeDocument/2006/relationships/slideLayout" Target="../slideLayouts/slideLayout2526.xml"/><Relationship Id="rId31" Type="http://schemas.openxmlformats.org/officeDocument/2006/relationships/slideLayout" Target="../slideLayouts/slideLayout2527.xml"/><Relationship Id="rId32" Type="http://schemas.openxmlformats.org/officeDocument/2006/relationships/slideLayout" Target="../slideLayouts/slideLayout2528.xml"/><Relationship Id="rId33" Type="http://schemas.openxmlformats.org/officeDocument/2006/relationships/slideLayout" Target="../slideLayouts/slideLayout2529.xml"/><Relationship Id="rId34" Type="http://schemas.openxmlformats.org/officeDocument/2006/relationships/slideLayout" Target="../slideLayouts/slideLayout2530.xml"/><Relationship Id="rId35" Type="http://schemas.openxmlformats.org/officeDocument/2006/relationships/slideLayout" Target="../slideLayouts/slideLayout2531.xml"/><Relationship Id="rId36" Type="http://schemas.openxmlformats.org/officeDocument/2006/relationships/slideLayout" Target="../slideLayouts/slideLayout2532.xml"/><Relationship Id="rId37" Type="http://schemas.openxmlformats.org/officeDocument/2006/relationships/slideLayout" Target="../slideLayouts/slideLayout2533.xml"/><Relationship Id="rId38" Type="http://schemas.openxmlformats.org/officeDocument/2006/relationships/slideLayout" Target="../slideLayouts/slideLayout2534.xml"/><Relationship Id="rId39" Type="http://schemas.openxmlformats.org/officeDocument/2006/relationships/slideLayout" Target="../slideLayouts/slideLayout2535.xml"/><Relationship Id="rId4" Type="http://schemas.openxmlformats.org/officeDocument/2006/relationships/slideLayout" Target="../slideLayouts/slideLayout2500.xml"/><Relationship Id="rId40" Type="http://schemas.openxmlformats.org/officeDocument/2006/relationships/slideLayout" Target="../slideLayouts/slideLayout2536.xml"/><Relationship Id="rId41" Type="http://schemas.openxmlformats.org/officeDocument/2006/relationships/slideLayout" Target="../slideLayouts/slideLayout2537.xml"/><Relationship Id="rId42" Type="http://schemas.openxmlformats.org/officeDocument/2006/relationships/slideLayout" Target="../slideLayouts/slideLayout2538.xml"/><Relationship Id="rId43" Type="http://schemas.openxmlformats.org/officeDocument/2006/relationships/slideLayout" Target="../slideLayouts/slideLayout2539.xml"/><Relationship Id="rId44" Type="http://schemas.openxmlformats.org/officeDocument/2006/relationships/theme" Target="../theme/theme119.xml"/><Relationship Id="rId45" Type="http://schemas.openxmlformats.org/officeDocument/2006/relationships/image" Target="../media/image1.png"/><Relationship Id="rId5" Type="http://schemas.openxmlformats.org/officeDocument/2006/relationships/slideLayout" Target="../slideLayouts/slideLayout2501.xml"/><Relationship Id="rId6" Type="http://schemas.openxmlformats.org/officeDocument/2006/relationships/slideLayout" Target="../slideLayouts/slideLayout2502.xml"/><Relationship Id="rId7" Type="http://schemas.openxmlformats.org/officeDocument/2006/relationships/slideLayout" Target="../slideLayouts/slideLayout2503.xml"/><Relationship Id="rId8" Type="http://schemas.openxmlformats.org/officeDocument/2006/relationships/slideLayout" Target="../slideLayouts/slideLayout2504.xml"/><Relationship Id="rId9" Type="http://schemas.openxmlformats.org/officeDocument/2006/relationships/slideLayout" Target="../slideLayouts/slideLayout2505.xml"/></Relationships>
</file>

<file path=ppt/slideMasters/_rels/slideMaster12.xml.rels><?xml version='1.0' encoding='UTF-8' standalone='yes'?>
<Relationships xmlns="http://schemas.openxmlformats.org/package/2006/relationships"><Relationship Id="rId1" Type="http://schemas.openxmlformats.org/officeDocument/2006/relationships/slideLayout" Target="../slideLayouts/slideLayout229.xml"/><Relationship Id="rId10" Type="http://schemas.openxmlformats.org/officeDocument/2006/relationships/slideLayout" Target="../slideLayouts/slideLayout238.xml"/><Relationship Id="rId11" Type="http://schemas.openxmlformats.org/officeDocument/2006/relationships/slideLayout" Target="../slideLayouts/slideLayout239.xml"/><Relationship Id="rId12" Type="http://schemas.openxmlformats.org/officeDocument/2006/relationships/slideLayout" Target="../slideLayouts/slideLayout240.xml"/><Relationship Id="rId13" Type="http://schemas.openxmlformats.org/officeDocument/2006/relationships/slideLayout" Target="../slideLayouts/slideLayout241.xml"/><Relationship Id="rId14" Type="http://schemas.openxmlformats.org/officeDocument/2006/relationships/slideLayout" Target="../slideLayouts/slideLayout242.xml"/><Relationship Id="rId15" Type="http://schemas.openxmlformats.org/officeDocument/2006/relationships/slideLayout" Target="../slideLayouts/slideLayout243.xml"/><Relationship Id="rId16" Type="http://schemas.openxmlformats.org/officeDocument/2006/relationships/theme" Target="../theme/theme12.xml"/><Relationship Id="rId17" Type="http://schemas.openxmlformats.org/officeDocument/2006/relationships/vmlDrawing" Target="../drawings/vmlDrawing6.vml"/><Relationship Id="rId18" Type="http://schemas.openxmlformats.org/officeDocument/2006/relationships/tags" Target="../tags/tag7.xml"/><Relationship Id="rId19" Type="http://schemas.openxmlformats.org/officeDocument/2006/relationships/oleObject" Target="../embeddings/oleObject6.bin"/><Relationship Id="rId2" Type="http://schemas.openxmlformats.org/officeDocument/2006/relationships/slideLayout" Target="../slideLayouts/slideLayout230.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231.xml"/><Relationship Id="rId4" Type="http://schemas.openxmlformats.org/officeDocument/2006/relationships/slideLayout" Target="../slideLayouts/slideLayout232.xml"/><Relationship Id="rId5" Type="http://schemas.openxmlformats.org/officeDocument/2006/relationships/slideLayout" Target="../slideLayouts/slideLayout233.xml"/><Relationship Id="rId6" Type="http://schemas.openxmlformats.org/officeDocument/2006/relationships/slideLayout" Target="../slideLayouts/slideLayout234.xml"/><Relationship Id="rId7" Type="http://schemas.openxmlformats.org/officeDocument/2006/relationships/slideLayout" Target="../slideLayouts/slideLayout235.xml"/><Relationship Id="rId8" Type="http://schemas.openxmlformats.org/officeDocument/2006/relationships/slideLayout" Target="../slideLayouts/slideLayout236.xml"/><Relationship Id="rId9" Type="http://schemas.openxmlformats.org/officeDocument/2006/relationships/slideLayout" Target="../slideLayouts/slideLayout237.xml"/></Relationships>
</file>

<file path=ppt/slideMasters/_rels/slideMaster120.xml.rels><?xml version='1.0' encoding='UTF-8' standalone='yes'?>
<Relationships xmlns="http://schemas.openxmlformats.org/package/2006/relationships"><Relationship Id="rId1" Type="http://schemas.openxmlformats.org/officeDocument/2006/relationships/slideLayout" Target="../slideLayouts/slideLayout2540.xml"/><Relationship Id="rId10" Type="http://schemas.openxmlformats.org/officeDocument/2006/relationships/slideLayout" Target="../slideLayouts/slideLayout2549.xml"/><Relationship Id="rId11" Type="http://schemas.openxmlformats.org/officeDocument/2006/relationships/slideLayout" Target="../slideLayouts/slideLayout2550.xml"/><Relationship Id="rId12" Type="http://schemas.openxmlformats.org/officeDocument/2006/relationships/slideLayout" Target="../slideLayouts/slideLayout2551.xml"/><Relationship Id="rId13" Type="http://schemas.openxmlformats.org/officeDocument/2006/relationships/slideLayout" Target="../slideLayouts/slideLayout2552.xml"/><Relationship Id="rId14" Type="http://schemas.openxmlformats.org/officeDocument/2006/relationships/slideLayout" Target="../slideLayouts/slideLayout2553.xml"/><Relationship Id="rId15" Type="http://schemas.openxmlformats.org/officeDocument/2006/relationships/slideLayout" Target="../slideLayouts/slideLayout2554.xml"/><Relationship Id="rId16" Type="http://schemas.openxmlformats.org/officeDocument/2006/relationships/slideLayout" Target="../slideLayouts/slideLayout2555.xml"/><Relationship Id="rId17" Type="http://schemas.openxmlformats.org/officeDocument/2006/relationships/slideLayout" Target="../slideLayouts/slideLayout2556.xml"/><Relationship Id="rId18" Type="http://schemas.openxmlformats.org/officeDocument/2006/relationships/slideLayout" Target="../slideLayouts/slideLayout2557.xml"/><Relationship Id="rId19" Type="http://schemas.openxmlformats.org/officeDocument/2006/relationships/theme" Target="../theme/theme120.xml"/><Relationship Id="rId2" Type="http://schemas.openxmlformats.org/officeDocument/2006/relationships/slideLayout" Target="../slideLayouts/slideLayout2541.xml"/><Relationship Id="rId20" Type="http://schemas.openxmlformats.org/officeDocument/2006/relationships/image" Target="../media/image10.png"/><Relationship Id="rId3" Type="http://schemas.openxmlformats.org/officeDocument/2006/relationships/slideLayout" Target="../slideLayouts/slideLayout2542.xml"/><Relationship Id="rId4" Type="http://schemas.openxmlformats.org/officeDocument/2006/relationships/slideLayout" Target="../slideLayouts/slideLayout2543.xml"/><Relationship Id="rId5" Type="http://schemas.openxmlformats.org/officeDocument/2006/relationships/slideLayout" Target="../slideLayouts/slideLayout2544.xml"/><Relationship Id="rId6" Type="http://schemas.openxmlformats.org/officeDocument/2006/relationships/slideLayout" Target="../slideLayouts/slideLayout2545.xml"/><Relationship Id="rId7" Type="http://schemas.openxmlformats.org/officeDocument/2006/relationships/slideLayout" Target="../slideLayouts/slideLayout2546.xml"/><Relationship Id="rId8" Type="http://schemas.openxmlformats.org/officeDocument/2006/relationships/slideLayout" Target="../slideLayouts/slideLayout2547.xml"/><Relationship Id="rId9" Type="http://schemas.openxmlformats.org/officeDocument/2006/relationships/slideLayout" Target="../slideLayouts/slideLayout2548.xml"/></Relationships>
</file>

<file path=ppt/slideMasters/_rels/slideMaster121.xml.rels><?xml version='1.0' encoding='UTF-8' standalone='yes'?>
<Relationships xmlns="http://schemas.openxmlformats.org/package/2006/relationships"><Relationship Id="rId1" Type="http://schemas.openxmlformats.org/officeDocument/2006/relationships/slideLayout" Target="../slideLayouts/slideLayout2558.xml"/><Relationship Id="rId10" Type="http://schemas.openxmlformats.org/officeDocument/2006/relationships/slideLayout" Target="../slideLayouts/slideLayout2567.xml"/><Relationship Id="rId11" Type="http://schemas.openxmlformats.org/officeDocument/2006/relationships/slideLayout" Target="../slideLayouts/slideLayout2568.xml"/><Relationship Id="rId12" Type="http://schemas.openxmlformats.org/officeDocument/2006/relationships/slideLayout" Target="../slideLayouts/slideLayout2569.xml"/><Relationship Id="rId13" Type="http://schemas.openxmlformats.org/officeDocument/2006/relationships/slideLayout" Target="../slideLayouts/slideLayout2570.xml"/><Relationship Id="rId14" Type="http://schemas.openxmlformats.org/officeDocument/2006/relationships/slideLayout" Target="../slideLayouts/slideLayout2571.xml"/><Relationship Id="rId15" Type="http://schemas.openxmlformats.org/officeDocument/2006/relationships/slideLayout" Target="../slideLayouts/slideLayout2572.xml"/><Relationship Id="rId16" Type="http://schemas.openxmlformats.org/officeDocument/2006/relationships/slideLayout" Target="../slideLayouts/slideLayout2573.xml"/><Relationship Id="rId17" Type="http://schemas.openxmlformats.org/officeDocument/2006/relationships/slideLayout" Target="../slideLayouts/slideLayout2574.xml"/><Relationship Id="rId18" Type="http://schemas.openxmlformats.org/officeDocument/2006/relationships/slideLayout" Target="../slideLayouts/slideLayout2575.xml"/><Relationship Id="rId19" Type="http://schemas.openxmlformats.org/officeDocument/2006/relationships/theme" Target="../theme/theme121.xml"/><Relationship Id="rId2" Type="http://schemas.openxmlformats.org/officeDocument/2006/relationships/slideLayout" Target="../slideLayouts/slideLayout2559.xml"/><Relationship Id="rId20" Type="http://schemas.openxmlformats.org/officeDocument/2006/relationships/image" Target="../media/image10.png"/><Relationship Id="rId3" Type="http://schemas.openxmlformats.org/officeDocument/2006/relationships/slideLayout" Target="../slideLayouts/slideLayout2560.xml"/><Relationship Id="rId4" Type="http://schemas.openxmlformats.org/officeDocument/2006/relationships/slideLayout" Target="../slideLayouts/slideLayout2561.xml"/><Relationship Id="rId5" Type="http://schemas.openxmlformats.org/officeDocument/2006/relationships/slideLayout" Target="../slideLayouts/slideLayout2562.xml"/><Relationship Id="rId6" Type="http://schemas.openxmlformats.org/officeDocument/2006/relationships/slideLayout" Target="../slideLayouts/slideLayout2563.xml"/><Relationship Id="rId7" Type="http://schemas.openxmlformats.org/officeDocument/2006/relationships/slideLayout" Target="../slideLayouts/slideLayout2564.xml"/><Relationship Id="rId8" Type="http://schemas.openxmlformats.org/officeDocument/2006/relationships/slideLayout" Target="../slideLayouts/slideLayout2565.xml"/><Relationship Id="rId9" Type="http://schemas.openxmlformats.org/officeDocument/2006/relationships/slideLayout" Target="../slideLayouts/slideLayout2566.xml"/></Relationships>
</file>

<file path=ppt/slideMasters/_rels/slideMaster122.xml.rels><?xml version='1.0' encoding='UTF-8' standalone='yes'?>
<Relationships xmlns="http://schemas.openxmlformats.org/package/2006/relationships"><Relationship Id="rId1" Type="http://schemas.openxmlformats.org/officeDocument/2006/relationships/slideLayout" Target="../slideLayouts/slideLayout2576.xml"/><Relationship Id="rId10" Type="http://schemas.openxmlformats.org/officeDocument/2006/relationships/slideLayout" Target="../slideLayouts/slideLayout2585.xml"/><Relationship Id="rId11" Type="http://schemas.openxmlformats.org/officeDocument/2006/relationships/slideLayout" Target="../slideLayouts/slideLayout2586.xml"/><Relationship Id="rId12" Type="http://schemas.openxmlformats.org/officeDocument/2006/relationships/slideLayout" Target="../slideLayouts/slideLayout2587.xml"/><Relationship Id="rId13" Type="http://schemas.openxmlformats.org/officeDocument/2006/relationships/slideLayout" Target="../slideLayouts/slideLayout2588.xml"/><Relationship Id="rId14" Type="http://schemas.openxmlformats.org/officeDocument/2006/relationships/slideLayout" Target="../slideLayouts/slideLayout2589.xml"/><Relationship Id="rId15" Type="http://schemas.openxmlformats.org/officeDocument/2006/relationships/slideLayout" Target="../slideLayouts/slideLayout2590.xml"/><Relationship Id="rId16" Type="http://schemas.openxmlformats.org/officeDocument/2006/relationships/slideLayout" Target="../slideLayouts/slideLayout2591.xml"/><Relationship Id="rId17" Type="http://schemas.openxmlformats.org/officeDocument/2006/relationships/slideLayout" Target="../slideLayouts/slideLayout2592.xml"/><Relationship Id="rId18" Type="http://schemas.openxmlformats.org/officeDocument/2006/relationships/slideLayout" Target="../slideLayouts/slideLayout2593.xml"/><Relationship Id="rId19" Type="http://schemas.openxmlformats.org/officeDocument/2006/relationships/slideLayout" Target="../slideLayouts/slideLayout2594.xml"/><Relationship Id="rId2" Type="http://schemas.openxmlformats.org/officeDocument/2006/relationships/slideLayout" Target="../slideLayouts/slideLayout2577.xml"/><Relationship Id="rId20" Type="http://schemas.openxmlformats.org/officeDocument/2006/relationships/slideLayout" Target="../slideLayouts/slideLayout2595.xml"/><Relationship Id="rId21" Type="http://schemas.openxmlformats.org/officeDocument/2006/relationships/slideLayout" Target="../slideLayouts/slideLayout2596.xml"/><Relationship Id="rId22" Type="http://schemas.openxmlformats.org/officeDocument/2006/relationships/slideLayout" Target="../slideLayouts/slideLayout2597.xml"/><Relationship Id="rId23" Type="http://schemas.openxmlformats.org/officeDocument/2006/relationships/slideLayout" Target="../slideLayouts/slideLayout2598.xml"/><Relationship Id="rId24" Type="http://schemas.openxmlformats.org/officeDocument/2006/relationships/slideLayout" Target="../slideLayouts/slideLayout2599.xml"/><Relationship Id="rId25" Type="http://schemas.openxmlformats.org/officeDocument/2006/relationships/slideLayout" Target="../slideLayouts/slideLayout2600.xml"/><Relationship Id="rId26" Type="http://schemas.openxmlformats.org/officeDocument/2006/relationships/slideLayout" Target="../slideLayouts/slideLayout2601.xml"/><Relationship Id="rId27" Type="http://schemas.openxmlformats.org/officeDocument/2006/relationships/slideLayout" Target="../slideLayouts/slideLayout2602.xml"/><Relationship Id="rId28" Type="http://schemas.openxmlformats.org/officeDocument/2006/relationships/slideLayout" Target="../slideLayouts/slideLayout2603.xml"/><Relationship Id="rId29" Type="http://schemas.openxmlformats.org/officeDocument/2006/relationships/slideLayout" Target="../slideLayouts/slideLayout2604.xml"/><Relationship Id="rId3" Type="http://schemas.openxmlformats.org/officeDocument/2006/relationships/slideLayout" Target="../slideLayouts/slideLayout2578.xml"/><Relationship Id="rId30" Type="http://schemas.openxmlformats.org/officeDocument/2006/relationships/slideLayout" Target="../slideLayouts/slideLayout2605.xml"/><Relationship Id="rId31" Type="http://schemas.openxmlformats.org/officeDocument/2006/relationships/slideLayout" Target="../slideLayouts/slideLayout2606.xml"/><Relationship Id="rId32" Type="http://schemas.openxmlformats.org/officeDocument/2006/relationships/slideLayout" Target="../slideLayouts/slideLayout2607.xml"/><Relationship Id="rId33" Type="http://schemas.openxmlformats.org/officeDocument/2006/relationships/slideLayout" Target="../slideLayouts/slideLayout2608.xml"/><Relationship Id="rId34" Type="http://schemas.openxmlformats.org/officeDocument/2006/relationships/slideLayout" Target="../slideLayouts/slideLayout2609.xml"/><Relationship Id="rId35" Type="http://schemas.openxmlformats.org/officeDocument/2006/relationships/slideLayout" Target="../slideLayouts/slideLayout2610.xml"/><Relationship Id="rId36" Type="http://schemas.openxmlformats.org/officeDocument/2006/relationships/slideLayout" Target="../slideLayouts/slideLayout2611.xml"/><Relationship Id="rId37" Type="http://schemas.openxmlformats.org/officeDocument/2006/relationships/slideLayout" Target="../slideLayouts/slideLayout2612.xml"/><Relationship Id="rId38" Type="http://schemas.openxmlformats.org/officeDocument/2006/relationships/slideLayout" Target="../slideLayouts/slideLayout2613.xml"/><Relationship Id="rId39" Type="http://schemas.openxmlformats.org/officeDocument/2006/relationships/slideLayout" Target="../slideLayouts/slideLayout2614.xml"/><Relationship Id="rId4" Type="http://schemas.openxmlformats.org/officeDocument/2006/relationships/slideLayout" Target="../slideLayouts/slideLayout2579.xml"/><Relationship Id="rId40" Type="http://schemas.openxmlformats.org/officeDocument/2006/relationships/slideLayout" Target="../slideLayouts/slideLayout2615.xml"/><Relationship Id="rId41" Type="http://schemas.openxmlformats.org/officeDocument/2006/relationships/slideLayout" Target="../slideLayouts/slideLayout2616.xml"/><Relationship Id="rId42" Type="http://schemas.openxmlformats.org/officeDocument/2006/relationships/slideLayout" Target="../slideLayouts/slideLayout2617.xml"/><Relationship Id="rId43" Type="http://schemas.openxmlformats.org/officeDocument/2006/relationships/slideLayout" Target="../slideLayouts/slideLayout2618.xml"/><Relationship Id="rId44" Type="http://schemas.openxmlformats.org/officeDocument/2006/relationships/slideLayout" Target="../slideLayouts/slideLayout2619.xml"/><Relationship Id="rId45" Type="http://schemas.openxmlformats.org/officeDocument/2006/relationships/theme" Target="../theme/theme122.xml"/><Relationship Id="rId46" Type="http://schemas.openxmlformats.org/officeDocument/2006/relationships/image" Target="../media/image1.png"/><Relationship Id="rId5" Type="http://schemas.openxmlformats.org/officeDocument/2006/relationships/slideLayout" Target="../slideLayouts/slideLayout2580.xml"/><Relationship Id="rId6" Type="http://schemas.openxmlformats.org/officeDocument/2006/relationships/slideLayout" Target="../slideLayouts/slideLayout2581.xml"/><Relationship Id="rId7" Type="http://schemas.openxmlformats.org/officeDocument/2006/relationships/slideLayout" Target="../slideLayouts/slideLayout2582.xml"/><Relationship Id="rId8" Type="http://schemas.openxmlformats.org/officeDocument/2006/relationships/slideLayout" Target="../slideLayouts/slideLayout2583.xml"/><Relationship Id="rId9" Type="http://schemas.openxmlformats.org/officeDocument/2006/relationships/slideLayout" Target="../slideLayouts/slideLayout2584.xml"/></Relationships>
</file>

<file path=ppt/slideMasters/_rels/slideMaster123.xml.rels><?xml version='1.0' encoding='UTF-8' standalone='yes'?>
<Relationships xmlns="http://schemas.openxmlformats.org/package/2006/relationships"><Relationship Id="rId1" Type="http://schemas.openxmlformats.org/officeDocument/2006/relationships/slideLayout" Target="../slideLayouts/slideLayout2620.xml"/><Relationship Id="rId10" Type="http://schemas.openxmlformats.org/officeDocument/2006/relationships/slideLayout" Target="../slideLayouts/slideLayout2629.xml"/><Relationship Id="rId11" Type="http://schemas.openxmlformats.org/officeDocument/2006/relationships/slideLayout" Target="../slideLayouts/slideLayout2630.xml"/><Relationship Id="rId12" Type="http://schemas.openxmlformats.org/officeDocument/2006/relationships/slideLayout" Target="../slideLayouts/slideLayout2631.xml"/><Relationship Id="rId13" Type="http://schemas.openxmlformats.org/officeDocument/2006/relationships/slideLayout" Target="../slideLayouts/slideLayout2632.xml"/><Relationship Id="rId14" Type="http://schemas.openxmlformats.org/officeDocument/2006/relationships/slideLayout" Target="../slideLayouts/slideLayout2633.xml"/><Relationship Id="rId15" Type="http://schemas.openxmlformats.org/officeDocument/2006/relationships/slideLayout" Target="../slideLayouts/slideLayout2634.xml"/><Relationship Id="rId16" Type="http://schemas.openxmlformats.org/officeDocument/2006/relationships/slideLayout" Target="../slideLayouts/slideLayout2635.xml"/><Relationship Id="rId17" Type="http://schemas.openxmlformats.org/officeDocument/2006/relationships/slideLayout" Target="../slideLayouts/slideLayout2636.xml"/><Relationship Id="rId18" Type="http://schemas.openxmlformats.org/officeDocument/2006/relationships/slideLayout" Target="../slideLayouts/slideLayout2637.xml"/><Relationship Id="rId19" Type="http://schemas.openxmlformats.org/officeDocument/2006/relationships/slideLayout" Target="../slideLayouts/slideLayout2638.xml"/><Relationship Id="rId2" Type="http://schemas.openxmlformats.org/officeDocument/2006/relationships/slideLayout" Target="../slideLayouts/slideLayout2621.xml"/><Relationship Id="rId20" Type="http://schemas.openxmlformats.org/officeDocument/2006/relationships/slideLayout" Target="../slideLayouts/slideLayout2639.xml"/><Relationship Id="rId21" Type="http://schemas.openxmlformats.org/officeDocument/2006/relationships/slideLayout" Target="../slideLayouts/slideLayout2640.xml"/><Relationship Id="rId22" Type="http://schemas.openxmlformats.org/officeDocument/2006/relationships/theme" Target="../theme/theme123.xml"/><Relationship Id="rId23" Type="http://schemas.openxmlformats.org/officeDocument/2006/relationships/image" Target="../media/image1.png"/><Relationship Id="rId3" Type="http://schemas.openxmlformats.org/officeDocument/2006/relationships/slideLayout" Target="../slideLayouts/slideLayout2622.xml"/><Relationship Id="rId4" Type="http://schemas.openxmlformats.org/officeDocument/2006/relationships/slideLayout" Target="../slideLayouts/slideLayout2623.xml"/><Relationship Id="rId5" Type="http://schemas.openxmlformats.org/officeDocument/2006/relationships/slideLayout" Target="../slideLayouts/slideLayout2624.xml"/><Relationship Id="rId6" Type="http://schemas.openxmlformats.org/officeDocument/2006/relationships/slideLayout" Target="../slideLayouts/slideLayout2625.xml"/><Relationship Id="rId7" Type="http://schemas.openxmlformats.org/officeDocument/2006/relationships/slideLayout" Target="../slideLayouts/slideLayout2626.xml"/><Relationship Id="rId8" Type="http://schemas.openxmlformats.org/officeDocument/2006/relationships/slideLayout" Target="../slideLayouts/slideLayout2627.xml"/><Relationship Id="rId9" Type="http://schemas.openxmlformats.org/officeDocument/2006/relationships/slideLayout" Target="../slideLayouts/slideLayout2628.xml"/></Relationships>
</file>

<file path=ppt/slideMasters/_rels/slideMaster124.xml.rels><?xml version='1.0' encoding='UTF-8' standalone='yes'?>
<Relationships xmlns="http://schemas.openxmlformats.org/package/2006/relationships"><Relationship Id="rId1" Type="http://schemas.openxmlformats.org/officeDocument/2006/relationships/slideLayout" Target="../slideLayouts/slideLayout2641.xml"/><Relationship Id="rId10" Type="http://schemas.openxmlformats.org/officeDocument/2006/relationships/slideLayout" Target="../slideLayouts/slideLayout2650.xml"/><Relationship Id="rId11" Type="http://schemas.openxmlformats.org/officeDocument/2006/relationships/slideLayout" Target="../slideLayouts/slideLayout2651.xml"/><Relationship Id="rId12" Type="http://schemas.openxmlformats.org/officeDocument/2006/relationships/slideLayout" Target="../slideLayouts/slideLayout2652.xml"/><Relationship Id="rId13" Type="http://schemas.openxmlformats.org/officeDocument/2006/relationships/slideLayout" Target="../slideLayouts/slideLayout2653.xml"/><Relationship Id="rId14" Type="http://schemas.openxmlformats.org/officeDocument/2006/relationships/slideLayout" Target="../slideLayouts/slideLayout2654.xml"/><Relationship Id="rId15" Type="http://schemas.openxmlformats.org/officeDocument/2006/relationships/slideLayout" Target="../slideLayouts/slideLayout2655.xml"/><Relationship Id="rId16" Type="http://schemas.openxmlformats.org/officeDocument/2006/relationships/slideLayout" Target="../slideLayouts/slideLayout2656.xml"/><Relationship Id="rId17" Type="http://schemas.openxmlformats.org/officeDocument/2006/relationships/slideLayout" Target="../slideLayouts/slideLayout2657.xml"/><Relationship Id="rId18" Type="http://schemas.openxmlformats.org/officeDocument/2006/relationships/slideLayout" Target="../slideLayouts/slideLayout2658.xml"/><Relationship Id="rId19" Type="http://schemas.openxmlformats.org/officeDocument/2006/relationships/slideLayout" Target="../slideLayouts/slideLayout2659.xml"/><Relationship Id="rId2" Type="http://schemas.openxmlformats.org/officeDocument/2006/relationships/slideLayout" Target="../slideLayouts/slideLayout2642.xml"/><Relationship Id="rId20" Type="http://schemas.openxmlformats.org/officeDocument/2006/relationships/slideLayout" Target="../slideLayouts/slideLayout2660.xml"/><Relationship Id="rId21" Type="http://schemas.openxmlformats.org/officeDocument/2006/relationships/slideLayout" Target="../slideLayouts/slideLayout2661.xml"/><Relationship Id="rId22" Type="http://schemas.openxmlformats.org/officeDocument/2006/relationships/slideLayout" Target="../slideLayouts/slideLayout2662.xml"/><Relationship Id="rId23" Type="http://schemas.openxmlformats.org/officeDocument/2006/relationships/slideLayout" Target="../slideLayouts/slideLayout2663.xml"/><Relationship Id="rId24" Type="http://schemas.openxmlformats.org/officeDocument/2006/relationships/slideLayout" Target="../slideLayouts/slideLayout2664.xml"/><Relationship Id="rId25" Type="http://schemas.openxmlformats.org/officeDocument/2006/relationships/slideLayout" Target="../slideLayouts/slideLayout2665.xml"/><Relationship Id="rId26" Type="http://schemas.openxmlformats.org/officeDocument/2006/relationships/slideLayout" Target="../slideLayouts/slideLayout2666.xml"/><Relationship Id="rId27" Type="http://schemas.openxmlformats.org/officeDocument/2006/relationships/slideLayout" Target="../slideLayouts/slideLayout2667.xml"/><Relationship Id="rId28" Type="http://schemas.openxmlformats.org/officeDocument/2006/relationships/slideLayout" Target="../slideLayouts/slideLayout2668.xml"/><Relationship Id="rId29" Type="http://schemas.openxmlformats.org/officeDocument/2006/relationships/slideLayout" Target="../slideLayouts/slideLayout2669.xml"/><Relationship Id="rId3" Type="http://schemas.openxmlformats.org/officeDocument/2006/relationships/slideLayout" Target="../slideLayouts/slideLayout2643.xml"/><Relationship Id="rId30" Type="http://schemas.openxmlformats.org/officeDocument/2006/relationships/slideLayout" Target="../slideLayouts/slideLayout2670.xml"/><Relationship Id="rId31" Type="http://schemas.openxmlformats.org/officeDocument/2006/relationships/slideLayout" Target="../slideLayouts/slideLayout2671.xml"/><Relationship Id="rId32" Type="http://schemas.openxmlformats.org/officeDocument/2006/relationships/slideLayout" Target="../slideLayouts/slideLayout2672.xml"/><Relationship Id="rId33" Type="http://schemas.openxmlformats.org/officeDocument/2006/relationships/slideLayout" Target="../slideLayouts/slideLayout2673.xml"/><Relationship Id="rId34" Type="http://schemas.openxmlformats.org/officeDocument/2006/relationships/slideLayout" Target="../slideLayouts/slideLayout2674.xml"/><Relationship Id="rId35" Type="http://schemas.openxmlformats.org/officeDocument/2006/relationships/slideLayout" Target="../slideLayouts/slideLayout2675.xml"/><Relationship Id="rId36" Type="http://schemas.openxmlformats.org/officeDocument/2006/relationships/slideLayout" Target="../slideLayouts/slideLayout2676.xml"/><Relationship Id="rId37" Type="http://schemas.openxmlformats.org/officeDocument/2006/relationships/slideLayout" Target="../slideLayouts/slideLayout2677.xml"/><Relationship Id="rId38" Type="http://schemas.openxmlformats.org/officeDocument/2006/relationships/slideLayout" Target="../slideLayouts/slideLayout2678.xml"/><Relationship Id="rId39" Type="http://schemas.openxmlformats.org/officeDocument/2006/relationships/slideLayout" Target="../slideLayouts/slideLayout2679.xml"/><Relationship Id="rId4" Type="http://schemas.openxmlformats.org/officeDocument/2006/relationships/slideLayout" Target="../slideLayouts/slideLayout2644.xml"/><Relationship Id="rId40" Type="http://schemas.openxmlformats.org/officeDocument/2006/relationships/slideLayout" Target="../slideLayouts/slideLayout2680.xml"/><Relationship Id="rId41" Type="http://schemas.openxmlformats.org/officeDocument/2006/relationships/slideLayout" Target="../slideLayouts/slideLayout2681.xml"/><Relationship Id="rId42" Type="http://schemas.openxmlformats.org/officeDocument/2006/relationships/slideLayout" Target="../slideLayouts/slideLayout2682.xml"/><Relationship Id="rId43" Type="http://schemas.openxmlformats.org/officeDocument/2006/relationships/slideLayout" Target="../slideLayouts/slideLayout2683.xml"/><Relationship Id="rId44" Type="http://schemas.openxmlformats.org/officeDocument/2006/relationships/slideLayout" Target="../slideLayouts/slideLayout2684.xml"/><Relationship Id="rId45" Type="http://schemas.openxmlformats.org/officeDocument/2006/relationships/theme" Target="../theme/theme124.xml"/><Relationship Id="rId46" Type="http://schemas.openxmlformats.org/officeDocument/2006/relationships/image" Target="../media/image1.png"/><Relationship Id="rId5" Type="http://schemas.openxmlformats.org/officeDocument/2006/relationships/slideLayout" Target="../slideLayouts/slideLayout2645.xml"/><Relationship Id="rId6" Type="http://schemas.openxmlformats.org/officeDocument/2006/relationships/slideLayout" Target="../slideLayouts/slideLayout2646.xml"/><Relationship Id="rId7" Type="http://schemas.openxmlformats.org/officeDocument/2006/relationships/slideLayout" Target="../slideLayouts/slideLayout2647.xml"/><Relationship Id="rId8" Type="http://schemas.openxmlformats.org/officeDocument/2006/relationships/slideLayout" Target="../slideLayouts/slideLayout2648.xml"/><Relationship Id="rId9" Type="http://schemas.openxmlformats.org/officeDocument/2006/relationships/slideLayout" Target="../slideLayouts/slideLayout2649.xml"/></Relationships>
</file>

<file path=ppt/slideMasters/_rels/slideMaster125.xml.rels><?xml version='1.0' encoding='UTF-8' standalone='yes'?>
<Relationships xmlns="http://schemas.openxmlformats.org/package/2006/relationships"><Relationship Id="rId1" Type="http://schemas.openxmlformats.org/officeDocument/2006/relationships/slideLayout" Target="../slideLayouts/slideLayout2685.xml"/><Relationship Id="rId10" Type="http://schemas.openxmlformats.org/officeDocument/2006/relationships/slideLayout" Target="../slideLayouts/slideLayout2694.xml"/><Relationship Id="rId11" Type="http://schemas.openxmlformats.org/officeDocument/2006/relationships/slideLayout" Target="../slideLayouts/slideLayout2695.xml"/><Relationship Id="rId12" Type="http://schemas.openxmlformats.org/officeDocument/2006/relationships/slideLayout" Target="../slideLayouts/slideLayout2696.xml"/><Relationship Id="rId13" Type="http://schemas.openxmlformats.org/officeDocument/2006/relationships/slideLayout" Target="../slideLayouts/slideLayout2697.xml"/><Relationship Id="rId14" Type="http://schemas.openxmlformats.org/officeDocument/2006/relationships/slideLayout" Target="../slideLayouts/slideLayout2698.xml"/><Relationship Id="rId15" Type="http://schemas.openxmlformats.org/officeDocument/2006/relationships/slideLayout" Target="../slideLayouts/slideLayout2699.xml"/><Relationship Id="rId16" Type="http://schemas.openxmlformats.org/officeDocument/2006/relationships/slideLayout" Target="../slideLayouts/slideLayout2700.xml"/><Relationship Id="rId17" Type="http://schemas.openxmlformats.org/officeDocument/2006/relationships/slideLayout" Target="../slideLayouts/slideLayout2701.xml"/><Relationship Id="rId18" Type="http://schemas.openxmlformats.org/officeDocument/2006/relationships/slideLayout" Target="../slideLayouts/slideLayout2702.xml"/><Relationship Id="rId19" Type="http://schemas.openxmlformats.org/officeDocument/2006/relationships/slideLayout" Target="../slideLayouts/slideLayout2703.xml"/><Relationship Id="rId2" Type="http://schemas.openxmlformats.org/officeDocument/2006/relationships/slideLayout" Target="../slideLayouts/slideLayout2686.xml"/><Relationship Id="rId20" Type="http://schemas.openxmlformats.org/officeDocument/2006/relationships/slideLayout" Target="../slideLayouts/slideLayout2704.xml"/><Relationship Id="rId21" Type="http://schemas.openxmlformats.org/officeDocument/2006/relationships/slideLayout" Target="../slideLayouts/slideLayout2705.xml"/><Relationship Id="rId22" Type="http://schemas.openxmlformats.org/officeDocument/2006/relationships/slideLayout" Target="../slideLayouts/slideLayout2706.xml"/><Relationship Id="rId23" Type="http://schemas.openxmlformats.org/officeDocument/2006/relationships/slideLayout" Target="../slideLayouts/slideLayout2707.xml"/><Relationship Id="rId24" Type="http://schemas.openxmlformats.org/officeDocument/2006/relationships/slideLayout" Target="../slideLayouts/slideLayout2708.xml"/><Relationship Id="rId25" Type="http://schemas.openxmlformats.org/officeDocument/2006/relationships/slideLayout" Target="../slideLayouts/slideLayout2709.xml"/><Relationship Id="rId26" Type="http://schemas.openxmlformats.org/officeDocument/2006/relationships/slideLayout" Target="../slideLayouts/slideLayout2710.xml"/><Relationship Id="rId27" Type="http://schemas.openxmlformats.org/officeDocument/2006/relationships/slideLayout" Target="../slideLayouts/slideLayout2711.xml"/><Relationship Id="rId28" Type="http://schemas.openxmlformats.org/officeDocument/2006/relationships/slideLayout" Target="../slideLayouts/slideLayout2712.xml"/><Relationship Id="rId29" Type="http://schemas.openxmlformats.org/officeDocument/2006/relationships/slideLayout" Target="../slideLayouts/slideLayout2713.xml"/><Relationship Id="rId3" Type="http://schemas.openxmlformats.org/officeDocument/2006/relationships/slideLayout" Target="../slideLayouts/slideLayout2687.xml"/><Relationship Id="rId30" Type="http://schemas.openxmlformats.org/officeDocument/2006/relationships/slideLayout" Target="../slideLayouts/slideLayout2714.xml"/><Relationship Id="rId31" Type="http://schemas.openxmlformats.org/officeDocument/2006/relationships/slideLayout" Target="../slideLayouts/slideLayout2715.xml"/><Relationship Id="rId32" Type="http://schemas.openxmlformats.org/officeDocument/2006/relationships/slideLayout" Target="../slideLayouts/slideLayout2716.xml"/><Relationship Id="rId33" Type="http://schemas.openxmlformats.org/officeDocument/2006/relationships/slideLayout" Target="../slideLayouts/slideLayout2717.xml"/><Relationship Id="rId34" Type="http://schemas.openxmlformats.org/officeDocument/2006/relationships/slideLayout" Target="../slideLayouts/slideLayout2718.xml"/><Relationship Id="rId35" Type="http://schemas.openxmlformats.org/officeDocument/2006/relationships/slideLayout" Target="../slideLayouts/slideLayout2719.xml"/><Relationship Id="rId36" Type="http://schemas.openxmlformats.org/officeDocument/2006/relationships/slideLayout" Target="../slideLayouts/slideLayout2720.xml"/><Relationship Id="rId37" Type="http://schemas.openxmlformats.org/officeDocument/2006/relationships/slideLayout" Target="../slideLayouts/slideLayout2721.xml"/><Relationship Id="rId38" Type="http://schemas.openxmlformats.org/officeDocument/2006/relationships/slideLayout" Target="../slideLayouts/slideLayout2722.xml"/><Relationship Id="rId39" Type="http://schemas.openxmlformats.org/officeDocument/2006/relationships/slideLayout" Target="../slideLayouts/slideLayout2723.xml"/><Relationship Id="rId4" Type="http://schemas.openxmlformats.org/officeDocument/2006/relationships/slideLayout" Target="../slideLayouts/slideLayout2688.xml"/><Relationship Id="rId40" Type="http://schemas.openxmlformats.org/officeDocument/2006/relationships/slideLayout" Target="../slideLayouts/slideLayout2724.xml"/><Relationship Id="rId41" Type="http://schemas.openxmlformats.org/officeDocument/2006/relationships/slideLayout" Target="../slideLayouts/slideLayout2725.xml"/><Relationship Id="rId42" Type="http://schemas.openxmlformats.org/officeDocument/2006/relationships/slideLayout" Target="../slideLayouts/slideLayout2726.xml"/><Relationship Id="rId43" Type="http://schemas.openxmlformats.org/officeDocument/2006/relationships/slideLayout" Target="../slideLayouts/slideLayout2727.xml"/><Relationship Id="rId44" Type="http://schemas.openxmlformats.org/officeDocument/2006/relationships/slideLayout" Target="../slideLayouts/slideLayout2728.xml"/><Relationship Id="rId45" Type="http://schemas.openxmlformats.org/officeDocument/2006/relationships/theme" Target="../theme/theme125.xml"/><Relationship Id="rId46" Type="http://schemas.openxmlformats.org/officeDocument/2006/relationships/image" Target="../media/image1.png"/><Relationship Id="rId5" Type="http://schemas.openxmlformats.org/officeDocument/2006/relationships/slideLayout" Target="../slideLayouts/slideLayout2689.xml"/><Relationship Id="rId6" Type="http://schemas.openxmlformats.org/officeDocument/2006/relationships/slideLayout" Target="../slideLayouts/slideLayout2690.xml"/><Relationship Id="rId7" Type="http://schemas.openxmlformats.org/officeDocument/2006/relationships/slideLayout" Target="../slideLayouts/slideLayout2691.xml"/><Relationship Id="rId8" Type="http://schemas.openxmlformats.org/officeDocument/2006/relationships/slideLayout" Target="../slideLayouts/slideLayout2692.xml"/><Relationship Id="rId9" Type="http://schemas.openxmlformats.org/officeDocument/2006/relationships/slideLayout" Target="../slideLayouts/slideLayout2693.xml"/></Relationships>
</file>

<file path=ppt/slideMasters/_rels/slideMaster13.xml.rels><?xml version='1.0' encoding='UTF-8' standalone='yes'?>
<Relationships xmlns="http://schemas.openxmlformats.org/package/2006/relationships"><Relationship Id="rId1" Type="http://schemas.openxmlformats.org/officeDocument/2006/relationships/slideLayout" Target="../slideLayouts/slideLayout244.xml"/><Relationship Id="rId10" Type="http://schemas.openxmlformats.org/officeDocument/2006/relationships/theme" Target="../theme/theme13.xml"/><Relationship Id="rId2" Type="http://schemas.openxmlformats.org/officeDocument/2006/relationships/slideLayout" Target="../slideLayouts/slideLayout245.xml"/><Relationship Id="rId3" Type="http://schemas.openxmlformats.org/officeDocument/2006/relationships/slideLayout" Target="../slideLayouts/slideLayout246.xml"/><Relationship Id="rId4" Type="http://schemas.openxmlformats.org/officeDocument/2006/relationships/slideLayout" Target="../slideLayouts/slideLayout247.xml"/><Relationship Id="rId5" Type="http://schemas.openxmlformats.org/officeDocument/2006/relationships/slideLayout" Target="../slideLayouts/slideLayout248.xml"/><Relationship Id="rId6" Type="http://schemas.openxmlformats.org/officeDocument/2006/relationships/slideLayout" Target="../slideLayouts/slideLayout249.xml"/><Relationship Id="rId7" Type="http://schemas.openxmlformats.org/officeDocument/2006/relationships/slideLayout" Target="../slideLayouts/slideLayout250.xml"/><Relationship Id="rId8" Type="http://schemas.openxmlformats.org/officeDocument/2006/relationships/slideLayout" Target="../slideLayouts/slideLayout251.xml"/><Relationship Id="rId9" Type="http://schemas.openxmlformats.org/officeDocument/2006/relationships/slideLayout" Target="../slideLayouts/slideLayout252.xml"/></Relationships>
</file>

<file path=ppt/slideMasters/_rels/slideMaster14.xml.rels><?xml version='1.0' encoding='UTF-8' standalone='yes'?>
<Relationships xmlns="http://schemas.openxmlformats.org/package/2006/relationships"><Relationship Id="rId1" Type="http://schemas.openxmlformats.org/officeDocument/2006/relationships/slideLayout" Target="../slideLayouts/slideLayout253.xml"/><Relationship Id="rId10" Type="http://schemas.openxmlformats.org/officeDocument/2006/relationships/slideLayout" Target="../slideLayouts/slideLayout262.xml"/><Relationship Id="rId11" Type="http://schemas.openxmlformats.org/officeDocument/2006/relationships/slideLayout" Target="../slideLayouts/slideLayout263.xml"/><Relationship Id="rId12" Type="http://schemas.openxmlformats.org/officeDocument/2006/relationships/slideLayout" Target="../slideLayouts/slideLayout264.xml"/><Relationship Id="rId13" Type="http://schemas.openxmlformats.org/officeDocument/2006/relationships/slideLayout" Target="../slideLayouts/slideLayout265.xml"/><Relationship Id="rId14" Type="http://schemas.openxmlformats.org/officeDocument/2006/relationships/slideLayout" Target="../slideLayouts/slideLayout266.xml"/><Relationship Id="rId15" Type="http://schemas.openxmlformats.org/officeDocument/2006/relationships/slideLayout" Target="../slideLayouts/slideLayout267.xml"/><Relationship Id="rId16" Type="http://schemas.openxmlformats.org/officeDocument/2006/relationships/slideLayout" Target="../slideLayouts/slideLayout268.xml"/><Relationship Id="rId17" Type="http://schemas.openxmlformats.org/officeDocument/2006/relationships/slideLayout" Target="../slideLayouts/slideLayout269.xml"/><Relationship Id="rId18" Type="http://schemas.openxmlformats.org/officeDocument/2006/relationships/slideLayout" Target="../slideLayouts/slideLayout270.xml"/><Relationship Id="rId19" Type="http://schemas.openxmlformats.org/officeDocument/2006/relationships/slideLayout" Target="../slideLayouts/slideLayout271.xml"/><Relationship Id="rId2" Type="http://schemas.openxmlformats.org/officeDocument/2006/relationships/slideLayout" Target="../slideLayouts/slideLayout254.xml"/><Relationship Id="rId20" Type="http://schemas.openxmlformats.org/officeDocument/2006/relationships/slideLayout" Target="../slideLayouts/slideLayout272.xml"/><Relationship Id="rId21" Type="http://schemas.openxmlformats.org/officeDocument/2006/relationships/slideLayout" Target="../slideLayouts/slideLayout273.xml"/><Relationship Id="rId22" Type="http://schemas.openxmlformats.org/officeDocument/2006/relationships/slideLayout" Target="../slideLayouts/slideLayout274.xml"/><Relationship Id="rId23" Type="http://schemas.openxmlformats.org/officeDocument/2006/relationships/slideLayout" Target="../slideLayouts/slideLayout275.xml"/><Relationship Id="rId24" Type="http://schemas.openxmlformats.org/officeDocument/2006/relationships/slideLayout" Target="../slideLayouts/slideLayout276.xml"/><Relationship Id="rId25" Type="http://schemas.openxmlformats.org/officeDocument/2006/relationships/slideLayout" Target="../slideLayouts/slideLayout277.xml"/><Relationship Id="rId26" Type="http://schemas.openxmlformats.org/officeDocument/2006/relationships/slideLayout" Target="../slideLayouts/slideLayout278.xml"/><Relationship Id="rId27" Type="http://schemas.openxmlformats.org/officeDocument/2006/relationships/slideLayout" Target="../slideLayouts/slideLayout279.xml"/><Relationship Id="rId28" Type="http://schemas.openxmlformats.org/officeDocument/2006/relationships/slideLayout" Target="../slideLayouts/slideLayout280.xml"/><Relationship Id="rId29" Type="http://schemas.openxmlformats.org/officeDocument/2006/relationships/slideLayout" Target="../slideLayouts/slideLayout281.xml"/><Relationship Id="rId3" Type="http://schemas.openxmlformats.org/officeDocument/2006/relationships/slideLayout" Target="../slideLayouts/slideLayout255.xml"/><Relationship Id="rId30" Type="http://schemas.openxmlformats.org/officeDocument/2006/relationships/slideLayout" Target="../slideLayouts/slideLayout282.xml"/><Relationship Id="rId31" Type="http://schemas.openxmlformats.org/officeDocument/2006/relationships/slideLayout" Target="../slideLayouts/slideLayout283.xml"/><Relationship Id="rId32" Type="http://schemas.openxmlformats.org/officeDocument/2006/relationships/slideLayout" Target="../slideLayouts/slideLayout284.xml"/><Relationship Id="rId33" Type="http://schemas.openxmlformats.org/officeDocument/2006/relationships/slideLayout" Target="../slideLayouts/slideLayout285.xml"/><Relationship Id="rId34" Type="http://schemas.openxmlformats.org/officeDocument/2006/relationships/slideLayout" Target="../slideLayouts/slideLayout286.xml"/><Relationship Id="rId35" Type="http://schemas.openxmlformats.org/officeDocument/2006/relationships/slideLayout" Target="../slideLayouts/slideLayout287.xml"/><Relationship Id="rId36" Type="http://schemas.openxmlformats.org/officeDocument/2006/relationships/slideLayout" Target="../slideLayouts/slideLayout288.xml"/><Relationship Id="rId37" Type="http://schemas.openxmlformats.org/officeDocument/2006/relationships/slideLayout" Target="../slideLayouts/slideLayout289.xml"/><Relationship Id="rId38" Type="http://schemas.openxmlformats.org/officeDocument/2006/relationships/slideLayout" Target="../slideLayouts/slideLayout290.xml"/><Relationship Id="rId39" Type="http://schemas.openxmlformats.org/officeDocument/2006/relationships/slideLayout" Target="../slideLayouts/slideLayout291.xml"/><Relationship Id="rId4" Type="http://schemas.openxmlformats.org/officeDocument/2006/relationships/slideLayout" Target="../slideLayouts/slideLayout256.xml"/><Relationship Id="rId40" Type="http://schemas.openxmlformats.org/officeDocument/2006/relationships/slideLayout" Target="../slideLayouts/slideLayout292.xml"/><Relationship Id="rId41" Type="http://schemas.openxmlformats.org/officeDocument/2006/relationships/slideLayout" Target="../slideLayouts/slideLayout293.xml"/><Relationship Id="rId42" Type="http://schemas.openxmlformats.org/officeDocument/2006/relationships/slideLayout" Target="../slideLayouts/slideLayout294.xml"/><Relationship Id="rId43" Type="http://schemas.openxmlformats.org/officeDocument/2006/relationships/slideLayout" Target="../slideLayouts/slideLayout295.xml"/><Relationship Id="rId44" Type="http://schemas.openxmlformats.org/officeDocument/2006/relationships/slideLayout" Target="../slideLayouts/slideLayout296.xml"/><Relationship Id="rId45" Type="http://schemas.openxmlformats.org/officeDocument/2006/relationships/theme" Target="../theme/theme14.xml"/><Relationship Id="rId46" Type="http://schemas.openxmlformats.org/officeDocument/2006/relationships/image" Target="../media/image1.png"/><Relationship Id="rId5" Type="http://schemas.openxmlformats.org/officeDocument/2006/relationships/slideLayout" Target="../slideLayouts/slideLayout257.xml"/><Relationship Id="rId6" Type="http://schemas.openxmlformats.org/officeDocument/2006/relationships/slideLayout" Target="../slideLayouts/slideLayout258.xml"/><Relationship Id="rId7" Type="http://schemas.openxmlformats.org/officeDocument/2006/relationships/slideLayout" Target="../slideLayouts/slideLayout259.xml"/><Relationship Id="rId8" Type="http://schemas.openxmlformats.org/officeDocument/2006/relationships/slideLayout" Target="../slideLayouts/slideLayout260.xml"/><Relationship Id="rId9" Type="http://schemas.openxmlformats.org/officeDocument/2006/relationships/slideLayout" Target="../slideLayouts/slideLayout261.xml"/></Relationships>
</file>

<file path=ppt/slideMasters/_rels/slideMaster15.xml.rels><?xml version='1.0' encoding='UTF-8' standalone='yes'?>
<Relationships xmlns="http://schemas.openxmlformats.org/package/2006/relationships"><Relationship Id="rId1" Type="http://schemas.openxmlformats.org/officeDocument/2006/relationships/slideLayout" Target="../slideLayouts/slideLayout297.xml"/><Relationship Id="rId10" Type="http://schemas.openxmlformats.org/officeDocument/2006/relationships/slideLayout" Target="../slideLayouts/slideLayout306.xml"/><Relationship Id="rId11" Type="http://schemas.openxmlformats.org/officeDocument/2006/relationships/slideLayout" Target="../slideLayouts/slideLayout307.xml"/><Relationship Id="rId12" Type="http://schemas.openxmlformats.org/officeDocument/2006/relationships/slideLayout" Target="../slideLayouts/slideLayout308.xml"/><Relationship Id="rId13" Type="http://schemas.openxmlformats.org/officeDocument/2006/relationships/slideLayout" Target="../slideLayouts/slideLayout309.xml"/><Relationship Id="rId14" Type="http://schemas.openxmlformats.org/officeDocument/2006/relationships/slideLayout" Target="../slideLayouts/slideLayout310.xml"/><Relationship Id="rId15" Type="http://schemas.openxmlformats.org/officeDocument/2006/relationships/slideLayout" Target="../slideLayouts/slideLayout311.xml"/><Relationship Id="rId16" Type="http://schemas.openxmlformats.org/officeDocument/2006/relationships/slideLayout" Target="../slideLayouts/slideLayout312.xml"/><Relationship Id="rId17" Type="http://schemas.openxmlformats.org/officeDocument/2006/relationships/slideLayout" Target="../slideLayouts/slideLayout313.xml"/><Relationship Id="rId18" Type="http://schemas.openxmlformats.org/officeDocument/2006/relationships/slideLayout" Target="../slideLayouts/slideLayout314.xml"/><Relationship Id="rId19" Type="http://schemas.openxmlformats.org/officeDocument/2006/relationships/theme" Target="../theme/theme15.xml"/><Relationship Id="rId2" Type="http://schemas.openxmlformats.org/officeDocument/2006/relationships/slideLayout" Target="../slideLayouts/slideLayout298.xml"/><Relationship Id="rId20" Type="http://schemas.openxmlformats.org/officeDocument/2006/relationships/image" Target="../media/image10.png"/><Relationship Id="rId3" Type="http://schemas.openxmlformats.org/officeDocument/2006/relationships/slideLayout" Target="../slideLayouts/slideLayout299.xml"/><Relationship Id="rId4" Type="http://schemas.openxmlformats.org/officeDocument/2006/relationships/slideLayout" Target="../slideLayouts/slideLayout300.xml"/><Relationship Id="rId5" Type="http://schemas.openxmlformats.org/officeDocument/2006/relationships/slideLayout" Target="../slideLayouts/slideLayout301.xml"/><Relationship Id="rId6" Type="http://schemas.openxmlformats.org/officeDocument/2006/relationships/slideLayout" Target="../slideLayouts/slideLayout302.xml"/><Relationship Id="rId7" Type="http://schemas.openxmlformats.org/officeDocument/2006/relationships/slideLayout" Target="../slideLayouts/slideLayout303.xml"/><Relationship Id="rId8" Type="http://schemas.openxmlformats.org/officeDocument/2006/relationships/slideLayout" Target="../slideLayouts/slideLayout304.xml"/><Relationship Id="rId9" Type="http://schemas.openxmlformats.org/officeDocument/2006/relationships/slideLayout" Target="../slideLayouts/slideLayout305.xml"/></Relationships>
</file>

<file path=ppt/slideMasters/_rels/slideMaster16.xml.rels><?xml version='1.0' encoding='UTF-8' standalone='yes'?>
<Relationships xmlns="http://schemas.openxmlformats.org/package/2006/relationships"><Relationship Id="rId1" Type="http://schemas.openxmlformats.org/officeDocument/2006/relationships/slideLayout" Target="../slideLayouts/slideLayout315.xml"/><Relationship Id="rId10" Type="http://schemas.openxmlformats.org/officeDocument/2006/relationships/slideLayout" Target="../slideLayouts/slideLayout324.xml"/><Relationship Id="rId11" Type="http://schemas.openxmlformats.org/officeDocument/2006/relationships/slideLayout" Target="../slideLayouts/slideLayout325.xml"/><Relationship Id="rId12" Type="http://schemas.openxmlformats.org/officeDocument/2006/relationships/slideLayout" Target="../slideLayouts/slideLayout326.xml"/><Relationship Id="rId13" Type="http://schemas.openxmlformats.org/officeDocument/2006/relationships/slideLayout" Target="../slideLayouts/slideLayout327.xml"/><Relationship Id="rId14" Type="http://schemas.openxmlformats.org/officeDocument/2006/relationships/slideLayout" Target="../slideLayouts/slideLayout328.xml"/><Relationship Id="rId15" Type="http://schemas.openxmlformats.org/officeDocument/2006/relationships/slideLayout" Target="../slideLayouts/slideLayout329.xml"/><Relationship Id="rId16" Type="http://schemas.openxmlformats.org/officeDocument/2006/relationships/theme" Target="../theme/theme16.xml"/><Relationship Id="rId17" Type="http://schemas.openxmlformats.org/officeDocument/2006/relationships/vmlDrawing" Target="../drawings/vmlDrawing7.vml"/><Relationship Id="rId18" Type="http://schemas.openxmlformats.org/officeDocument/2006/relationships/tags" Target="../tags/tag8.xml"/><Relationship Id="rId19" Type="http://schemas.openxmlformats.org/officeDocument/2006/relationships/oleObject" Target="../embeddings/oleObject7.bin"/><Relationship Id="rId2" Type="http://schemas.openxmlformats.org/officeDocument/2006/relationships/slideLayout" Target="../slideLayouts/slideLayout316.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317.xml"/><Relationship Id="rId4" Type="http://schemas.openxmlformats.org/officeDocument/2006/relationships/slideLayout" Target="../slideLayouts/slideLayout318.xml"/><Relationship Id="rId5" Type="http://schemas.openxmlformats.org/officeDocument/2006/relationships/slideLayout" Target="../slideLayouts/slideLayout319.xml"/><Relationship Id="rId6" Type="http://schemas.openxmlformats.org/officeDocument/2006/relationships/slideLayout" Target="../slideLayouts/slideLayout320.xml"/><Relationship Id="rId7" Type="http://schemas.openxmlformats.org/officeDocument/2006/relationships/slideLayout" Target="../slideLayouts/slideLayout321.xml"/><Relationship Id="rId8" Type="http://schemas.openxmlformats.org/officeDocument/2006/relationships/slideLayout" Target="../slideLayouts/slideLayout322.xml"/><Relationship Id="rId9" Type="http://schemas.openxmlformats.org/officeDocument/2006/relationships/slideLayout" Target="../slideLayouts/slideLayout323.xml"/></Relationships>
</file>

<file path=ppt/slideMasters/_rels/slideMaster17.xml.rels><?xml version='1.0' encoding='UTF-8' standalone='yes'?>
<Relationships xmlns="http://schemas.openxmlformats.org/package/2006/relationships"><Relationship Id="rId1" Type="http://schemas.openxmlformats.org/officeDocument/2006/relationships/slideLayout" Target="../slideLayouts/slideLayout330.xml"/><Relationship Id="rId10" Type="http://schemas.openxmlformats.org/officeDocument/2006/relationships/slideLayout" Target="../slideLayouts/slideLayout339.xml"/><Relationship Id="rId11" Type="http://schemas.openxmlformats.org/officeDocument/2006/relationships/slideLayout" Target="../slideLayouts/slideLayout340.xml"/><Relationship Id="rId12" Type="http://schemas.openxmlformats.org/officeDocument/2006/relationships/slideLayout" Target="../slideLayouts/slideLayout341.xml"/><Relationship Id="rId13" Type="http://schemas.openxmlformats.org/officeDocument/2006/relationships/slideLayout" Target="../slideLayouts/slideLayout342.xml"/><Relationship Id="rId14" Type="http://schemas.openxmlformats.org/officeDocument/2006/relationships/slideLayout" Target="../slideLayouts/slideLayout343.xml"/><Relationship Id="rId15" Type="http://schemas.openxmlformats.org/officeDocument/2006/relationships/slideLayout" Target="../slideLayouts/slideLayout344.xml"/><Relationship Id="rId16" Type="http://schemas.openxmlformats.org/officeDocument/2006/relationships/slideLayout" Target="../slideLayouts/slideLayout345.xml"/><Relationship Id="rId17" Type="http://schemas.openxmlformats.org/officeDocument/2006/relationships/theme" Target="../theme/theme17.xml"/><Relationship Id="rId18" Type="http://schemas.openxmlformats.org/officeDocument/2006/relationships/vmlDrawing" Target="../drawings/vmlDrawing8.vml"/><Relationship Id="rId19" Type="http://schemas.openxmlformats.org/officeDocument/2006/relationships/tags" Target="../tags/tag9.xml"/><Relationship Id="rId2" Type="http://schemas.openxmlformats.org/officeDocument/2006/relationships/slideLayout" Target="../slideLayouts/slideLayout331.xml"/><Relationship Id="rId20" Type="http://schemas.openxmlformats.org/officeDocument/2006/relationships/oleObject" Target="../embeddings/oleObject8.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332.xml"/><Relationship Id="rId4" Type="http://schemas.openxmlformats.org/officeDocument/2006/relationships/slideLayout" Target="../slideLayouts/slideLayout333.xml"/><Relationship Id="rId5" Type="http://schemas.openxmlformats.org/officeDocument/2006/relationships/slideLayout" Target="../slideLayouts/slideLayout334.xml"/><Relationship Id="rId6" Type="http://schemas.openxmlformats.org/officeDocument/2006/relationships/slideLayout" Target="../slideLayouts/slideLayout335.xml"/><Relationship Id="rId7" Type="http://schemas.openxmlformats.org/officeDocument/2006/relationships/slideLayout" Target="../slideLayouts/slideLayout336.xml"/><Relationship Id="rId8" Type="http://schemas.openxmlformats.org/officeDocument/2006/relationships/slideLayout" Target="../slideLayouts/slideLayout337.xml"/><Relationship Id="rId9" Type="http://schemas.openxmlformats.org/officeDocument/2006/relationships/slideLayout" Target="../slideLayouts/slideLayout338.xml"/></Relationships>
</file>

<file path=ppt/slideMasters/_rels/slideMaster18.xml.rels><?xml version='1.0' encoding='UTF-8' standalone='yes'?>
<Relationships xmlns="http://schemas.openxmlformats.org/package/2006/relationships"><Relationship Id="rId1" Type="http://schemas.openxmlformats.org/officeDocument/2006/relationships/slideLayout" Target="../slideLayouts/slideLayout346.xml"/><Relationship Id="rId10" Type="http://schemas.openxmlformats.org/officeDocument/2006/relationships/slideLayout" Target="../slideLayouts/slideLayout355.xml"/><Relationship Id="rId11" Type="http://schemas.openxmlformats.org/officeDocument/2006/relationships/slideLayout" Target="../slideLayouts/slideLayout356.xml"/><Relationship Id="rId12" Type="http://schemas.openxmlformats.org/officeDocument/2006/relationships/slideLayout" Target="../slideLayouts/slideLayout357.xml"/><Relationship Id="rId13" Type="http://schemas.openxmlformats.org/officeDocument/2006/relationships/slideLayout" Target="../slideLayouts/slideLayout358.xml"/><Relationship Id="rId14" Type="http://schemas.openxmlformats.org/officeDocument/2006/relationships/slideLayout" Target="../slideLayouts/slideLayout359.xml"/><Relationship Id="rId15" Type="http://schemas.openxmlformats.org/officeDocument/2006/relationships/slideLayout" Target="../slideLayouts/slideLayout360.xml"/><Relationship Id="rId16" Type="http://schemas.openxmlformats.org/officeDocument/2006/relationships/slideLayout" Target="../slideLayouts/slideLayout361.xml"/><Relationship Id="rId17" Type="http://schemas.openxmlformats.org/officeDocument/2006/relationships/theme" Target="../theme/theme18.xml"/><Relationship Id="rId18" Type="http://schemas.openxmlformats.org/officeDocument/2006/relationships/vmlDrawing" Target="../drawings/vmlDrawing9.vml"/><Relationship Id="rId19" Type="http://schemas.openxmlformats.org/officeDocument/2006/relationships/tags" Target="../tags/tag10.xml"/><Relationship Id="rId2" Type="http://schemas.openxmlformats.org/officeDocument/2006/relationships/slideLayout" Target="../slideLayouts/slideLayout347.xml"/><Relationship Id="rId20" Type="http://schemas.openxmlformats.org/officeDocument/2006/relationships/oleObject" Target="../embeddings/oleObject9.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348.xml"/><Relationship Id="rId4" Type="http://schemas.openxmlformats.org/officeDocument/2006/relationships/slideLayout" Target="../slideLayouts/slideLayout349.xml"/><Relationship Id="rId5" Type="http://schemas.openxmlformats.org/officeDocument/2006/relationships/slideLayout" Target="../slideLayouts/slideLayout350.xml"/><Relationship Id="rId6" Type="http://schemas.openxmlformats.org/officeDocument/2006/relationships/slideLayout" Target="../slideLayouts/slideLayout351.xml"/><Relationship Id="rId7" Type="http://schemas.openxmlformats.org/officeDocument/2006/relationships/slideLayout" Target="../slideLayouts/slideLayout352.xml"/><Relationship Id="rId8" Type="http://schemas.openxmlformats.org/officeDocument/2006/relationships/slideLayout" Target="../slideLayouts/slideLayout353.xml"/><Relationship Id="rId9" Type="http://schemas.openxmlformats.org/officeDocument/2006/relationships/slideLayout" Target="../slideLayouts/slideLayout354.xml"/></Relationships>
</file>

<file path=ppt/slideMasters/_rels/slideMaster19.xml.rels><?xml version='1.0' encoding='UTF-8' standalone='yes'?>
<Relationships xmlns="http://schemas.openxmlformats.org/package/2006/relationships"><Relationship Id="rId1" Type="http://schemas.openxmlformats.org/officeDocument/2006/relationships/slideLayout" Target="../slideLayouts/slideLayout362.xml"/><Relationship Id="rId10" Type="http://schemas.openxmlformats.org/officeDocument/2006/relationships/slideLayout" Target="../slideLayouts/slideLayout371.xml"/><Relationship Id="rId11" Type="http://schemas.openxmlformats.org/officeDocument/2006/relationships/slideLayout" Target="../slideLayouts/slideLayout372.xml"/><Relationship Id="rId12" Type="http://schemas.openxmlformats.org/officeDocument/2006/relationships/slideLayout" Target="../slideLayouts/slideLayout373.xml"/><Relationship Id="rId13" Type="http://schemas.openxmlformats.org/officeDocument/2006/relationships/slideLayout" Target="../slideLayouts/slideLayout374.xml"/><Relationship Id="rId14" Type="http://schemas.openxmlformats.org/officeDocument/2006/relationships/slideLayout" Target="../slideLayouts/slideLayout375.xml"/><Relationship Id="rId15" Type="http://schemas.openxmlformats.org/officeDocument/2006/relationships/slideLayout" Target="../slideLayouts/slideLayout376.xml"/><Relationship Id="rId16" Type="http://schemas.openxmlformats.org/officeDocument/2006/relationships/slideLayout" Target="../slideLayouts/slideLayout377.xml"/><Relationship Id="rId17" Type="http://schemas.openxmlformats.org/officeDocument/2006/relationships/slideLayout" Target="../slideLayouts/slideLayout378.xml"/><Relationship Id="rId18" Type="http://schemas.openxmlformats.org/officeDocument/2006/relationships/slideLayout" Target="../slideLayouts/slideLayout379.xml"/><Relationship Id="rId19" Type="http://schemas.openxmlformats.org/officeDocument/2006/relationships/slideLayout" Target="../slideLayouts/slideLayout380.xml"/><Relationship Id="rId2" Type="http://schemas.openxmlformats.org/officeDocument/2006/relationships/slideLayout" Target="../slideLayouts/slideLayout363.xml"/><Relationship Id="rId20" Type="http://schemas.openxmlformats.org/officeDocument/2006/relationships/slideLayout" Target="../slideLayouts/slideLayout381.xml"/><Relationship Id="rId21" Type="http://schemas.openxmlformats.org/officeDocument/2006/relationships/slideLayout" Target="../slideLayouts/slideLayout382.xml"/><Relationship Id="rId22" Type="http://schemas.openxmlformats.org/officeDocument/2006/relationships/theme" Target="../theme/theme19.xml"/><Relationship Id="rId23" Type="http://schemas.openxmlformats.org/officeDocument/2006/relationships/image" Target="../media/image1.png"/><Relationship Id="rId3" Type="http://schemas.openxmlformats.org/officeDocument/2006/relationships/slideLayout" Target="../slideLayouts/slideLayout364.xml"/><Relationship Id="rId4" Type="http://schemas.openxmlformats.org/officeDocument/2006/relationships/slideLayout" Target="../slideLayouts/slideLayout365.xml"/><Relationship Id="rId5" Type="http://schemas.openxmlformats.org/officeDocument/2006/relationships/slideLayout" Target="../slideLayouts/slideLayout366.xml"/><Relationship Id="rId6" Type="http://schemas.openxmlformats.org/officeDocument/2006/relationships/slideLayout" Target="../slideLayouts/slideLayout367.xml"/><Relationship Id="rId7" Type="http://schemas.openxmlformats.org/officeDocument/2006/relationships/slideLayout" Target="../slideLayouts/slideLayout368.xml"/><Relationship Id="rId8" Type="http://schemas.openxmlformats.org/officeDocument/2006/relationships/slideLayout" Target="../slideLayouts/slideLayout369.xml"/><Relationship Id="rId9" Type="http://schemas.openxmlformats.org/officeDocument/2006/relationships/slideLayout" Target="../slideLayouts/slideLayout37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10" Type="http://schemas.openxmlformats.org/officeDocument/2006/relationships/slideLayout" Target="../slideLayouts/slideLayout35.xml"/><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slideLayout" Target="../slideLayouts/slideLayout38.xml"/><Relationship Id="rId14" Type="http://schemas.openxmlformats.org/officeDocument/2006/relationships/slideLayout" Target="../slideLayouts/slideLayout39.xml"/><Relationship Id="rId15" Type="http://schemas.openxmlformats.org/officeDocument/2006/relationships/slideLayout" Target="../slideLayouts/slideLayout40.xml"/><Relationship Id="rId16" Type="http://schemas.openxmlformats.org/officeDocument/2006/relationships/slideLayout" Target="../slideLayouts/slideLayout41.xml"/><Relationship Id="rId17" Type="http://schemas.openxmlformats.org/officeDocument/2006/relationships/slideLayout" Target="../slideLayouts/slideLayout42.xml"/><Relationship Id="rId18" Type="http://schemas.openxmlformats.org/officeDocument/2006/relationships/slideLayout" Target="../slideLayouts/slideLayout43.xml"/><Relationship Id="rId19" Type="http://schemas.openxmlformats.org/officeDocument/2006/relationships/slideLayout" Target="../slideLayouts/slideLayout44.xml"/><Relationship Id="rId2" Type="http://schemas.openxmlformats.org/officeDocument/2006/relationships/slideLayout" Target="../slideLayouts/slideLayout27.xml"/><Relationship Id="rId20" Type="http://schemas.openxmlformats.org/officeDocument/2006/relationships/theme" Target="../theme/theme2.xml"/><Relationship Id="rId21" Type="http://schemas.openxmlformats.org/officeDocument/2006/relationships/image" Target="../media/image10.png"/><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s>
</file>

<file path=ppt/slideMasters/_rels/slideMaster20.xml.rels><?xml version='1.0' encoding='UTF-8' standalone='yes'?>
<Relationships xmlns="http://schemas.openxmlformats.org/package/2006/relationships"><Relationship Id="rId1" Type="http://schemas.openxmlformats.org/officeDocument/2006/relationships/slideLayout" Target="../slideLayouts/slideLayout383.xml"/><Relationship Id="rId10" Type="http://schemas.openxmlformats.org/officeDocument/2006/relationships/slideLayout" Target="../slideLayouts/slideLayout392.xml"/><Relationship Id="rId11" Type="http://schemas.openxmlformats.org/officeDocument/2006/relationships/slideLayout" Target="../slideLayouts/slideLayout393.xml"/><Relationship Id="rId12" Type="http://schemas.openxmlformats.org/officeDocument/2006/relationships/slideLayout" Target="../slideLayouts/slideLayout394.xml"/><Relationship Id="rId13" Type="http://schemas.openxmlformats.org/officeDocument/2006/relationships/slideLayout" Target="../slideLayouts/slideLayout395.xml"/><Relationship Id="rId14" Type="http://schemas.openxmlformats.org/officeDocument/2006/relationships/slideLayout" Target="../slideLayouts/slideLayout396.xml"/><Relationship Id="rId15" Type="http://schemas.openxmlformats.org/officeDocument/2006/relationships/slideLayout" Target="../slideLayouts/slideLayout397.xml"/><Relationship Id="rId16" Type="http://schemas.openxmlformats.org/officeDocument/2006/relationships/slideLayout" Target="../slideLayouts/slideLayout398.xml"/><Relationship Id="rId17" Type="http://schemas.openxmlformats.org/officeDocument/2006/relationships/slideLayout" Target="../slideLayouts/slideLayout399.xml"/><Relationship Id="rId18" Type="http://schemas.openxmlformats.org/officeDocument/2006/relationships/slideLayout" Target="../slideLayouts/slideLayout400.xml"/><Relationship Id="rId19" Type="http://schemas.openxmlformats.org/officeDocument/2006/relationships/slideLayout" Target="../slideLayouts/slideLayout401.xml"/><Relationship Id="rId2" Type="http://schemas.openxmlformats.org/officeDocument/2006/relationships/slideLayout" Target="../slideLayouts/slideLayout384.xml"/><Relationship Id="rId20" Type="http://schemas.openxmlformats.org/officeDocument/2006/relationships/slideLayout" Target="../slideLayouts/slideLayout402.xml"/><Relationship Id="rId21" Type="http://schemas.openxmlformats.org/officeDocument/2006/relationships/slideLayout" Target="../slideLayouts/slideLayout403.xml"/><Relationship Id="rId22" Type="http://schemas.openxmlformats.org/officeDocument/2006/relationships/slideLayout" Target="../slideLayouts/slideLayout404.xml"/><Relationship Id="rId23" Type="http://schemas.openxmlformats.org/officeDocument/2006/relationships/slideLayout" Target="../slideLayouts/slideLayout405.xml"/><Relationship Id="rId24" Type="http://schemas.openxmlformats.org/officeDocument/2006/relationships/slideLayout" Target="../slideLayouts/slideLayout406.xml"/><Relationship Id="rId25" Type="http://schemas.openxmlformats.org/officeDocument/2006/relationships/slideLayout" Target="../slideLayouts/slideLayout407.xml"/><Relationship Id="rId26" Type="http://schemas.openxmlformats.org/officeDocument/2006/relationships/slideLayout" Target="../slideLayouts/slideLayout408.xml"/><Relationship Id="rId27" Type="http://schemas.openxmlformats.org/officeDocument/2006/relationships/slideLayout" Target="../slideLayouts/slideLayout409.xml"/><Relationship Id="rId28" Type="http://schemas.openxmlformats.org/officeDocument/2006/relationships/slideLayout" Target="../slideLayouts/slideLayout410.xml"/><Relationship Id="rId29" Type="http://schemas.openxmlformats.org/officeDocument/2006/relationships/slideLayout" Target="../slideLayouts/slideLayout411.xml"/><Relationship Id="rId3" Type="http://schemas.openxmlformats.org/officeDocument/2006/relationships/slideLayout" Target="../slideLayouts/slideLayout385.xml"/><Relationship Id="rId30" Type="http://schemas.openxmlformats.org/officeDocument/2006/relationships/slideLayout" Target="../slideLayouts/slideLayout412.xml"/><Relationship Id="rId31" Type="http://schemas.openxmlformats.org/officeDocument/2006/relationships/slideLayout" Target="../slideLayouts/slideLayout413.xml"/><Relationship Id="rId32" Type="http://schemas.openxmlformats.org/officeDocument/2006/relationships/slideLayout" Target="../slideLayouts/slideLayout414.xml"/><Relationship Id="rId33" Type="http://schemas.openxmlformats.org/officeDocument/2006/relationships/slideLayout" Target="../slideLayouts/slideLayout415.xml"/><Relationship Id="rId34" Type="http://schemas.openxmlformats.org/officeDocument/2006/relationships/slideLayout" Target="../slideLayouts/slideLayout416.xml"/><Relationship Id="rId35" Type="http://schemas.openxmlformats.org/officeDocument/2006/relationships/slideLayout" Target="../slideLayouts/slideLayout417.xml"/><Relationship Id="rId36" Type="http://schemas.openxmlformats.org/officeDocument/2006/relationships/slideLayout" Target="../slideLayouts/slideLayout418.xml"/><Relationship Id="rId37" Type="http://schemas.openxmlformats.org/officeDocument/2006/relationships/slideLayout" Target="../slideLayouts/slideLayout419.xml"/><Relationship Id="rId38" Type="http://schemas.openxmlformats.org/officeDocument/2006/relationships/slideLayout" Target="../slideLayouts/slideLayout420.xml"/><Relationship Id="rId39" Type="http://schemas.openxmlformats.org/officeDocument/2006/relationships/slideLayout" Target="../slideLayouts/slideLayout421.xml"/><Relationship Id="rId4" Type="http://schemas.openxmlformats.org/officeDocument/2006/relationships/slideLayout" Target="../slideLayouts/slideLayout386.xml"/><Relationship Id="rId40" Type="http://schemas.openxmlformats.org/officeDocument/2006/relationships/slideLayout" Target="../slideLayouts/slideLayout422.xml"/><Relationship Id="rId41" Type="http://schemas.openxmlformats.org/officeDocument/2006/relationships/slideLayout" Target="../slideLayouts/slideLayout423.xml"/><Relationship Id="rId42" Type="http://schemas.openxmlformats.org/officeDocument/2006/relationships/theme" Target="../theme/theme20.xml"/><Relationship Id="rId43" Type="http://schemas.openxmlformats.org/officeDocument/2006/relationships/image" Target="../media/image1.png"/><Relationship Id="rId5" Type="http://schemas.openxmlformats.org/officeDocument/2006/relationships/slideLayout" Target="../slideLayouts/slideLayout387.xml"/><Relationship Id="rId6" Type="http://schemas.openxmlformats.org/officeDocument/2006/relationships/slideLayout" Target="../slideLayouts/slideLayout388.xml"/><Relationship Id="rId7" Type="http://schemas.openxmlformats.org/officeDocument/2006/relationships/slideLayout" Target="../slideLayouts/slideLayout389.xml"/><Relationship Id="rId8" Type="http://schemas.openxmlformats.org/officeDocument/2006/relationships/slideLayout" Target="../slideLayouts/slideLayout390.xml"/><Relationship Id="rId9" Type="http://schemas.openxmlformats.org/officeDocument/2006/relationships/slideLayout" Target="../slideLayouts/slideLayout391.xml"/></Relationships>
</file>

<file path=ppt/slideMasters/_rels/slideMaster21.xml.rels><?xml version='1.0' encoding='UTF-8' standalone='yes'?>
<Relationships xmlns="http://schemas.openxmlformats.org/package/2006/relationships"><Relationship Id="rId1" Type="http://schemas.openxmlformats.org/officeDocument/2006/relationships/slideLayout" Target="../slideLayouts/slideLayout424.xml"/><Relationship Id="rId10" Type="http://schemas.openxmlformats.org/officeDocument/2006/relationships/slideLayout" Target="../slideLayouts/slideLayout433.xml"/><Relationship Id="rId11" Type="http://schemas.openxmlformats.org/officeDocument/2006/relationships/slideLayout" Target="../slideLayouts/slideLayout434.xml"/><Relationship Id="rId12" Type="http://schemas.openxmlformats.org/officeDocument/2006/relationships/slideLayout" Target="../slideLayouts/slideLayout435.xml"/><Relationship Id="rId13" Type="http://schemas.openxmlformats.org/officeDocument/2006/relationships/slideLayout" Target="../slideLayouts/slideLayout436.xml"/><Relationship Id="rId14" Type="http://schemas.openxmlformats.org/officeDocument/2006/relationships/slideLayout" Target="../slideLayouts/slideLayout437.xml"/><Relationship Id="rId15" Type="http://schemas.openxmlformats.org/officeDocument/2006/relationships/slideLayout" Target="../slideLayouts/slideLayout438.xml"/><Relationship Id="rId16" Type="http://schemas.openxmlformats.org/officeDocument/2006/relationships/slideLayout" Target="../slideLayouts/slideLayout439.xml"/><Relationship Id="rId17" Type="http://schemas.openxmlformats.org/officeDocument/2006/relationships/slideLayout" Target="../slideLayouts/slideLayout440.xml"/><Relationship Id="rId18" Type="http://schemas.openxmlformats.org/officeDocument/2006/relationships/slideLayout" Target="../slideLayouts/slideLayout441.xml"/><Relationship Id="rId19" Type="http://schemas.openxmlformats.org/officeDocument/2006/relationships/slideLayout" Target="../slideLayouts/slideLayout442.xml"/><Relationship Id="rId2" Type="http://schemas.openxmlformats.org/officeDocument/2006/relationships/slideLayout" Target="../slideLayouts/slideLayout425.xml"/><Relationship Id="rId20" Type="http://schemas.openxmlformats.org/officeDocument/2006/relationships/slideLayout" Target="../slideLayouts/slideLayout443.xml"/><Relationship Id="rId21" Type="http://schemas.openxmlformats.org/officeDocument/2006/relationships/slideLayout" Target="../slideLayouts/slideLayout444.xml"/><Relationship Id="rId22" Type="http://schemas.openxmlformats.org/officeDocument/2006/relationships/slideLayout" Target="../slideLayouts/slideLayout445.xml"/><Relationship Id="rId23" Type="http://schemas.openxmlformats.org/officeDocument/2006/relationships/theme" Target="../theme/theme21.xml"/><Relationship Id="rId24" Type="http://schemas.openxmlformats.org/officeDocument/2006/relationships/image" Target="../media/image1.png"/><Relationship Id="rId3" Type="http://schemas.openxmlformats.org/officeDocument/2006/relationships/slideLayout" Target="../slideLayouts/slideLayout426.xml"/><Relationship Id="rId4" Type="http://schemas.openxmlformats.org/officeDocument/2006/relationships/slideLayout" Target="../slideLayouts/slideLayout427.xml"/><Relationship Id="rId5" Type="http://schemas.openxmlformats.org/officeDocument/2006/relationships/slideLayout" Target="../slideLayouts/slideLayout428.xml"/><Relationship Id="rId6" Type="http://schemas.openxmlformats.org/officeDocument/2006/relationships/slideLayout" Target="../slideLayouts/slideLayout429.xml"/><Relationship Id="rId7" Type="http://schemas.openxmlformats.org/officeDocument/2006/relationships/slideLayout" Target="../slideLayouts/slideLayout430.xml"/><Relationship Id="rId8" Type="http://schemas.openxmlformats.org/officeDocument/2006/relationships/slideLayout" Target="../slideLayouts/slideLayout431.xml"/><Relationship Id="rId9" Type="http://schemas.openxmlformats.org/officeDocument/2006/relationships/slideLayout" Target="../slideLayouts/slideLayout432.xml"/></Relationships>
</file>

<file path=ppt/slideMasters/_rels/slideMaster22.xml.rels><?xml version='1.0' encoding='UTF-8' standalone='yes'?>
<Relationships xmlns="http://schemas.openxmlformats.org/package/2006/relationships"><Relationship Id="rId1" Type="http://schemas.openxmlformats.org/officeDocument/2006/relationships/slideLayout" Target="../slideLayouts/slideLayout446.xml"/><Relationship Id="rId10" Type="http://schemas.openxmlformats.org/officeDocument/2006/relationships/slideLayout" Target="../slideLayouts/slideLayout455.xml"/><Relationship Id="rId11" Type="http://schemas.openxmlformats.org/officeDocument/2006/relationships/slideLayout" Target="../slideLayouts/slideLayout456.xml"/><Relationship Id="rId12" Type="http://schemas.openxmlformats.org/officeDocument/2006/relationships/slideLayout" Target="../slideLayouts/slideLayout457.xml"/><Relationship Id="rId13" Type="http://schemas.openxmlformats.org/officeDocument/2006/relationships/slideLayout" Target="../slideLayouts/slideLayout458.xml"/><Relationship Id="rId14" Type="http://schemas.openxmlformats.org/officeDocument/2006/relationships/slideLayout" Target="../slideLayouts/slideLayout459.xml"/><Relationship Id="rId15" Type="http://schemas.openxmlformats.org/officeDocument/2006/relationships/slideLayout" Target="../slideLayouts/slideLayout460.xml"/><Relationship Id="rId16" Type="http://schemas.openxmlformats.org/officeDocument/2006/relationships/slideLayout" Target="../slideLayouts/slideLayout461.xml"/><Relationship Id="rId17" Type="http://schemas.openxmlformats.org/officeDocument/2006/relationships/slideLayout" Target="../slideLayouts/slideLayout462.xml"/><Relationship Id="rId18" Type="http://schemas.openxmlformats.org/officeDocument/2006/relationships/slideLayout" Target="../slideLayouts/slideLayout463.xml"/><Relationship Id="rId19" Type="http://schemas.openxmlformats.org/officeDocument/2006/relationships/slideLayout" Target="../slideLayouts/slideLayout464.xml"/><Relationship Id="rId2" Type="http://schemas.openxmlformats.org/officeDocument/2006/relationships/slideLayout" Target="../slideLayouts/slideLayout447.xml"/><Relationship Id="rId20" Type="http://schemas.openxmlformats.org/officeDocument/2006/relationships/theme" Target="../theme/theme22.xml"/><Relationship Id="rId21" Type="http://schemas.openxmlformats.org/officeDocument/2006/relationships/image" Target="../media/image10.png"/><Relationship Id="rId3" Type="http://schemas.openxmlformats.org/officeDocument/2006/relationships/slideLayout" Target="../slideLayouts/slideLayout448.xml"/><Relationship Id="rId4" Type="http://schemas.openxmlformats.org/officeDocument/2006/relationships/slideLayout" Target="../slideLayouts/slideLayout449.xml"/><Relationship Id="rId5" Type="http://schemas.openxmlformats.org/officeDocument/2006/relationships/slideLayout" Target="../slideLayouts/slideLayout450.xml"/><Relationship Id="rId6" Type="http://schemas.openxmlformats.org/officeDocument/2006/relationships/slideLayout" Target="../slideLayouts/slideLayout451.xml"/><Relationship Id="rId7" Type="http://schemas.openxmlformats.org/officeDocument/2006/relationships/slideLayout" Target="../slideLayouts/slideLayout452.xml"/><Relationship Id="rId8" Type="http://schemas.openxmlformats.org/officeDocument/2006/relationships/slideLayout" Target="../slideLayouts/slideLayout453.xml"/><Relationship Id="rId9" Type="http://schemas.openxmlformats.org/officeDocument/2006/relationships/slideLayout" Target="../slideLayouts/slideLayout454.xml"/></Relationships>
</file>

<file path=ppt/slideMasters/_rels/slideMaster23.xml.rels><?xml version='1.0' encoding='UTF-8' standalone='yes'?>
<Relationships xmlns="http://schemas.openxmlformats.org/package/2006/relationships"><Relationship Id="rId1" Type="http://schemas.openxmlformats.org/officeDocument/2006/relationships/slideLayout" Target="../slideLayouts/slideLayout465.xml"/><Relationship Id="rId10" Type="http://schemas.openxmlformats.org/officeDocument/2006/relationships/slideLayout" Target="../slideLayouts/slideLayout474.xml"/><Relationship Id="rId11" Type="http://schemas.openxmlformats.org/officeDocument/2006/relationships/slideLayout" Target="../slideLayouts/slideLayout475.xml"/><Relationship Id="rId12" Type="http://schemas.openxmlformats.org/officeDocument/2006/relationships/slideLayout" Target="../slideLayouts/slideLayout476.xml"/><Relationship Id="rId13" Type="http://schemas.openxmlformats.org/officeDocument/2006/relationships/slideLayout" Target="../slideLayouts/slideLayout477.xml"/><Relationship Id="rId14" Type="http://schemas.openxmlformats.org/officeDocument/2006/relationships/slideLayout" Target="../slideLayouts/slideLayout478.xml"/><Relationship Id="rId15" Type="http://schemas.openxmlformats.org/officeDocument/2006/relationships/slideLayout" Target="../slideLayouts/slideLayout479.xml"/><Relationship Id="rId16" Type="http://schemas.openxmlformats.org/officeDocument/2006/relationships/slideLayout" Target="../slideLayouts/slideLayout480.xml"/><Relationship Id="rId17" Type="http://schemas.openxmlformats.org/officeDocument/2006/relationships/slideLayout" Target="../slideLayouts/slideLayout481.xml"/><Relationship Id="rId18" Type="http://schemas.openxmlformats.org/officeDocument/2006/relationships/slideLayout" Target="../slideLayouts/slideLayout482.xml"/><Relationship Id="rId19" Type="http://schemas.openxmlformats.org/officeDocument/2006/relationships/slideLayout" Target="../slideLayouts/slideLayout483.xml"/><Relationship Id="rId2" Type="http://schemas.openxmlformats.org/officeDocument/2006/relationships/slideLayout" Target="../slideLayouts/slideLayout466.xml"/><Relationship Id="rId20" Type="http://schemas.openxmlformats.org/officeDocument/2006/relationships/slideLayout" Target="../slideLayouts/slideLayout484.xml"/><Relationship Id="rId21" Type="http://schemas.openxmlformats.org/officeDocument/2006/relationships/slideLayout" Target="../slideLayouts/slideLayout485.xml"/><Relationship Id="rId22" Type="http://schemas.openxmlformats.org/officeDocument/2006/relationships/theme" Target="../theme/theme23.xml"/><Relationship Id="rId23" Type="http://schemas.openxmlformats.org/officeDocument/2006/relationships/image" Target="../media/image10.png"/><Relationship Id="rId3" Type="http://schemas.openxmlformats.org/officeDocument/2006/relationships/slideLayout" Target="../slideLayouts/slideLayout467.xml"/><Relationship Id="rId4" Type="http://schemas.openxmlformats.org/officeDocument/2006/relationships/slideLayout" Target="../slideLayouts/slideLayout468.xml"/><Relationship Id="rId5" Type="http://schemas.openxmlformats.org/officeDocument/2006/relationships/slideLayout" Target="../slideLayouts/slideLayout469.xml"/><Relationship Id="rId6" Type="http://schemas.openxmlformats.org/officeDocument/2006/relationships/slideLayout" Target="../slideLayouts/slideLayout470.xml"/><Relationship Id="rId7" Type="http://schemas.openxmlformats.org/officeDocument/2006/relationships/slideLayout" Target="../slideLayouts/slideLayout471.xml"/><Relationship Id="rId8" Type="http://schemas.openxmlformats.org/officeDocument/2006/relationships/slideLayout" Target="../slideLayouts/slideLayout472.xml"/><Relationship Id="rId9" Type="http://schemas.openxmlformats.org/officeDocument/2006/relationships/slideLayout" Target="../slideLayouts/slideLayout473.xml"/></Relationships>
</file>

<file path=ppt/slideMasters/_rels/slideMaster24.xml.rels><?xml version='1.0' encoding='UTF-8' standalone='yes'?>
<Relationships xmlns="http://schemas.openxmlformats.org/package/2006/relationships"><Relationship Id="rId1" Type="http://schemas.openxmlformats.org/officeDocument/2006/relationships/slideLayout" Target="../slideLayouts/slideLayout486.xml"/><Relationship Id="rId10" Type="http://schemas.openxmlformats.org/officeDocument/2006/relationships/slideLayout" Target="../slideLayouts/slideLayout495.xml"/><Relationship Id="rId11" Type="http://schemas.openxmlformats.org/officeDocument/2006/relationships/slideLayout" Target="../slideLayouts/slideLayout496.xml"/><Relationship Id="rId12" Type="http://schemas.openxmlformats.org/officeDocument/2006/relationships/slideLayout" Target="../slideLayouts/slideLayout497.xml"/><Relationship Id="rId13" Type="http://schemas.openxmlformats.org/officeDocument/2006/relationships/slideLayout" Target="../slideLayouts/slideLayout498.xml"/><Relationship Id="rId14" Type="http://schemas.openxmlformats.org/officeDocument/2006/relationships/slideLayout" Target="../slideLayouts/slideLayout499.xml"/><Relationship Id="rId15" Type="http://schemas.openxmlformats.org/officeDocument/2006/relationships/slideLayout" Target="../slideLayouts/slideLayout500.xml"/><Relationship Id="rId16" Type="http://schemas.openxmlformats.org/officeDocument/2006/relationships/slideLayout" Target="../slideLayouts/slideLayout501.xml"/><Relationship Id="rId17" Type="http://schemas.openxmlformats.org/officeDocument/2006/relationships/slideLayout" Target="../slideLayouts/slideLayout502.xml"/><Relationship Id="rId18" Type="http://schemas.openxmlformats.org/officeDocument/2006/relationships/slideLayout" Target="../slideLayouts/slideLayout503.xml"/><Relationship Id="rId19" Type="http://schemas.openxmlformats.org/officeDocument/2006/relationships/theme" Target="../theme/theme24.xml"/><Relationship Id="rId2" Type="http://schemas.openxmlformats.org/officeDocument/2006/relationships/slideLayout" Target="../slideLayouts/slideLayout487.xml"/><Relationship Id="rId20" Type="http://schemas.openxmlformats.org/officeDocument/2006/relationships/vmlDrawing" Target="../drawings/vmlDrawing10.vml"/><Relationship Id="rId21" Type="http://schemas.openxmlformats.org/officeDocument/2006/relationships/tags" Target="../tags/tag11.xml"/><Relationship Id="rId22" Type="http://schemas.openxmlformats.org/officeDocument/2006/relationships/oleObject" Target="../embeddings/oleObject10.bin"/><Relationship Id="rId23" Type="http://schemas.openxmlformats.org/officeDocument/2006/relationships/image" Target="../media/image15.emf"/><Relationship Id="rId24" Type="http://schemas.openxmlformats.org/officeDocument/2006/relationships/image" Target="../media/image10.png"/><Relationship Id="rId3" Type="http://schemas.openxmlformats.org/officeDocument/2006/relationships/slideLayout" Target="../slideLayouts/slideLayout488.xml"/><Relationship Id="rId4" Type="http://schemas.openxmlformats.org/officeDocument/2006/relationships/slideLayout" Target="../slideLayouts/slideLayout489.xml"/><Relationship Id="rId5" Type="http://schemas.openxmlformats.org/officeDocument/2006/relationships/slideLayout" Target="../slideLayouts/slideLayout490.xml"/><Relationship Id="rId6" Type="http://schemas.openxmlformats.org/officeDocument/2006/relationships/slideLayout" Target="../slideLayouts/slideLayout491.xml"/><Relationship Id="rId7" Type="http://schemas.openxmlformats.org/officeDocument/2006/relationships/slideLayout" Target="../slideLayouts/slideLayout492.xml"/><Relationship Id="rId8" Type="http://schemas.openxmlformats.org/officeDocument/2006/relationships/slideLayout" Target="../slideLayouts/slideLayout493.xml"/><Relationship Id="rId9" Type="http://schemas.openxmlformats.org/officeDocument/2006/relationships/slideLayout" Target="../slideLayouts/slideLayout494.xml"/></Relationships>
</file>

<file path=ppt/slideMasters/_rels/slideMaster25.xml.rels><?xml version='1.0' encoding='UTF-8' standalone='yes'?>
<Relationships xmlns="http://schemas.openxmlformats.org/package/2006/relationships"><Relationship Id="rId1" Type="http://schemas.openxmlformats.org/officeDocument/2006/relationships/slideLayout" Target="../slideLayouts/slideLayout504.xml"/><Relationship Id="rId10" Type="http://schemas.openxmlformats.org/officeDocument/2006/relationships/slideLayout" Target="../slideLayouts/slideLayout513.xml"/><Relationship Id="rId11" Type="http://schemas.openxmlformats.org/officeDocument/2006/relationships/slideLayout" Target="../slideLayouts/slideLayout514.xml"/><Relationship Id="rId12" Type="http://schemas.openxmlformats.org/officeDocument/2006/relationships/slideLayout" Target="../slideLayouts/slideLayout515.xml"/><Relationship Id="rId13" Type="http://schemas.openxmlformats.org/officeDocument/2006/relationships/slideLayout" Target="../slideLayouts/slideLayout516.xml"/><Relationship Id="rId14" Type="http://schemas.openxmlformats.org/officeDocument/2006/relationships/slideLayout" Target="../slideLayouts/slideLayout517.xml"/><Relationship Id="rId15" Type="http://schemas.openxmlformats.org/officeDocument/2006/relationships/slideLayout" Target="../slideLayouts/slideLayout518.xml"/><Relationship Id="rId16" Type="http://schemas.openxmlformats.org/officeDocument/2006/relationships/theme" Target="../theme/theme25.xml"/><Relationship Id="rId17" Type="http://schemas.openxmlformats.org/officeDocument/2006/relationships/vmlDrawing" Target="../drawings/vmlDrawing11.vml"/><Relationship Id="rId18" Type="http://schemas.openxmlformats.org/officeDocument/2006/relationships/tags" Target="../tags/tag12.xml"/><Relationship Id="rId19" Type="http://schemas.openxmlformats.org/officeDocument/2006/relationships/oleObject" Target="../embeddings/oleObject11.bin"/><Relationship Id="rId2" Type="http://schemas.openxmlformats.org/officeDocument/2006/relationships/slideLayout" Target="../slideLayouts/slideLayout505.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506.xml"/><Relationship Id="rId4" Type="http://schemas.openxmlformats.org/officeDocument/2006/relationships/slideLayout" Target="../slideLayouts/slideLayout507.xml"/><Relationship Id="rId5" Type="http://schemas.openxmlformats.org/officeDocument/2006/relationships/slideLayout" Target="../slideLayouts/slideLayout508.xml"/><Relationship Id="rId6" Type="http://schemas.openxmlformats.org/officeDocument/2006/relationships/slideLayout" Target="../slideLayouts/slideLayout509.xml"/><Relationship Id="rId7" Type="http://schemas.openxmlformats.org/officeDocument/2006/relationships/slideLayout" Target="../slideLayouts/slideLayout510.xml"/><Relationship Id="rId8" Type="http://schemas.openxmlformats.org/officeDocument/2006/relationships/slideLayout" Target="../slideLayouts/slideLayout511.xml"/><Relationship Id="rId9" Type="http://schemas.openxmlformats.org/officeDocument/2006/relationships/slideLayout" Target="../slideLayouts/slideLayout512.xml"/></Relationships>
</file>

<file path=ppt/slideMasters/_rels/slideMaster26.xml.rels><?xml version='1.0' encoding='UTF-8' standalone='yes'?>
<Relationships xmlns="http://schemas.openxmlformats.org/package/2006/relationships"><Relationship Id="rId1" Type="http://schemas.openxmlformats.org/officeDocument/2006/relationships/slideLayout" Target="../slideLayouts/slideLayout519.xml"/><Relationship Id="rId10" Type="http://schemas.openxmlformats.org/officeDocument/2006/relationships/slideLayout" Target="../slideLayouts/slideLayout528.xml"/><Relationship Id="rId11" Type="http://schemas.openxmlformats.org/officeDocument/2006/relationships/slideLayout" Target="../slideLayouts/slideLayout529.xml"/><Relationship Id="rId12" Type="http://schemas.openxmlformats.org/officeDocument/2006/relationships/slideLayout" Target="../slideLayouts/slideLayout530.xml"/><Relationship Id="rId13" Type="http://schemas.openxmlformats.org/officeDocument/2006/relationships/slideLayout" Target="../slideLayouts/slideLayout531.xml"/><Relationship Id="rId14" Type="http://schemas.openxmlformats.org/officeDocument/2006/relationships/slideLayout" Target="../slideLayouts/slideLayout532.xml"/><Relationship Id="rId15" Type="http://schemas.openxmlformats.org/officeDocument/2006/relationships/slideLayout" Target="../slideLayouts/slideLayout533.xml"/><Relationship Id="rId16" Type="http://schemas.openxmlformats.org/officeDocument/2006/relationships/slideLayout" Target="../slideLayouts/slideLayout534.xml"/><Relationship Id="rId17" Type="http://schemas.openxmlformats.org/officeDocument/2006/relationships/slideLayout" Target="../slideLayouts/slideLayout535.xml"/><Relationship Id="rId18" Type="http://schemas.openxmlformats.org/officeDocument/2006/relationships/slideLayout" Target="../slideLayouts/slideLayout536.xml"/><Relationship Id="rId19" Type="http://schemas.openxmlformats.org/officeDocument/2006/relationships/theme" Target="../theme/theme26.xml"/><Relationship Id="rId2" Type="http://schemas.openxmlformats.org/officeDocument/2006/relationships/slideLayout" Target="../slideLayouts/slideLayout520.xml"/><Relationship Id="rId20" Type="http://schemas.openxmlformats.org/officeDocument/2006/relationships/image" Target="../media/image10.png"/><Relationship Id="rId3" Type="http://schemas.openxmlformats.org/officeDocument/2006/relationships/slideLayout" Target="../slideLayouts/slideLayout521.xml"/><Relationship Id="rId4" Type="http://schemas.openxmlformats.org/officeDocument/2006/relationships/slideLayout" Target="../slideLayouts/slideLayout522.xml"/><Relationship Id="rId5" Type="http://schemas.openxmlformats.org/officeDocument/2006/relationships/slideLayout" Target="../slideLayouts/slideLayout523.xml"/><Relationship Id="rId6" Type="http://schemas.openxmlformats.org/officeDocument/2006/relationships/slideLayout" Target="../slideLayouts/slideLayout524.xml"/><Relationship Id="rId7" Type="http://schemas.openxmlformats.org/officeDocument/2006/relationships/slideLayout" Target="../slideLayouts/slideLayout525.xml"/><Relationship Id="rId8" Type="http://schemas.openxmlformats.org/officeDocument/2006/relationships/slideLayout" Target="../slideLayouts/slideLayout526.xml"/><Relationship Id="rId9" Type="http://schemas.openxmlformats.org/officeDocument/2006/relationships/slideLayout" Target="../slideLayouts/slideLayout527.xml"/></Relationships>
</file>

<file path=ppt/slideMasters/_rels/slideMaster27.xml.rels><?xml version='1.0' encoding='UTF-8' standalone='yes'?>
<Relationships xmlns="http://schemas.openxmlformats.org/package/2006/relationships"><Relationship Id="rId1" Type="http://schemas.openxmlformats.org/officeDocument/2006/relationships/slideLayout" Target="../slideLayouts/slideLayout537.xml"/><Relationship Id="rId10" Type="http://schemas.openxmlformats.org/officeDocument/2006/relationships/slideLayout" Target="../slideLayouts/slideLayout546.xml"/><Relationship Id="rId11" Type="http://schemas.openxmlformats.org/officeDocument/2006/relationships/slideLayout" Target="../slideLayouts/slideLayout547.xml"/><Relationship Id="rId12" Type="http://schemas.openxmlformats.org/officeDocument/2006/relationships/slideLayout" Target="../slideLayouts/slideLayout548.xml"/><Relationship Id="rId13" Type="http://schemas.openxmlformats.org/officeDocument/2006/relationships/slideLayout" Target="../slideLayouts/slideLayout549.xml"/><Relationship Id="rId14" Type="http://schemas.openxmlformats.org/officeDocument/2006/relationships/slideLayout" Target="../slideLayouts/slideLayout550.xml"/><Relationship Id="rId15" Type="http://schemas.openxmlformats.org/officeDocument/2006/relationships/slideLayout" Target="../slideLayouts/slideLayout551.xml"/><Relationship Id="rId16" Type="http://schemas.openxmlformats.org/officeDocument/2006/relationships/slideLayout" Target="../slideLayouts/slideLayout552.xml"/><Relationship Id="rId17" Type="http://schemas.openxmlformats.org/officeDocument/2006/relationships/slideLayout" Target="../slideLayouts/slideLayout553.xml"/><Relationship Id="rId18" Type="http://schemas.openxmlformats.org/officeDocument/2006/relationships/theme" Target="../theme/theme27.xml"/><Relationship Id="rId19" Type="http://schemas.openxmlformats.org/officeDocument/2006/relationships/image" Target="../media/image10.png"/><Relationship Id="rId2" Type="http://schemas.openxmlformats.org/officeDocument/2006/relationships/slideLayout" Target="../slideLayouts/slideLayout538.xml"/><Relationship Id="rId3" Type="http://schemas.openxmlformats.org/officeDocument/2006/relationships/slideLayout" Target="../slideLayouts/slideLayout539.xml"/><Relationship Id="rId4" Type="http://schemas.openxmlformats.org/officeDocument/2006/relationships/slideLayout" Target="../slideLayouts/slideLayout540.xml"/><Relationship Id="rId5" Type="http://schemas.openxmlformats.org/officeDocument/2006/relationships/slideLayout" Target="../slideLayouts/slideLayout541.xml"/><Relationship Id="rId6" Type="http://schemas.openxmlformats.org/officeDocument/2006/relationships/slideLayout" Target="../slideLayouts/slideLayout542.xml"/><Relationship Id="rId7" Type="http://schemas.openxmlformats.org/officeDocument/2006/relationships/slideLayout" Target="../slideLayouts/slideLayout543.xml"/><Relationship Id="rId8" Type="http://schemas.openxmlformats.org/officeDocument/2006/relationships/slideLayout" Target="../slideLayouts/slideLayout544.xml"/><Relationship Id="rId9" Type="http://schemas.openxmlformats.org/officeDocument/2006/relationships/slideLayout" Target="../slideLayouts/slideLayout545.xml"/></Relationships>
</file>

<file path=ppt/slideMasters/_rels/slideMaster28.xml.rels><?xml version='1.0' encoding='UTF-8' standalone='yes'?>
<Relationships xmlns="http://schemas.openxmlformats.org/package/2006/relationships"><Relationship Id="rId1" Type="http://schemas.openxmlformats.org/officeDocument/2006/relationships/slideLayout" Target="../slideLayouts/slideLayout554.xml"/><Relationship Id="rId10" Type="http://schemas.openxmlformats.org/officeDocument/2006/relationships/slideLayout" Target="../slideLayouts/slideLayout563.xml"/><Relationship Id="rId11" Type="http://schemas.openxmlformats.org/officeDocument/2006/relationships/slideLayout" Target="../slideLayouts/slideLayout564.xml"/><Relationship Id="rId12" Type="http://schemas.openxmlformats.org/officeDocument/2006/relationships/slideLayout" Target="../slideLayouts/slideLayout565.xml"/><Relationship Id="rId13" Type="http://schemas.openxmlformats.org/officeDocument/2006/relationships/slideLayout" Target="../slideLayouts/slideLayout566.xml"/><Relationship Id="rId14" Type="http://schemas.openxmlformats.org/officeDocument/2006/relationships/slideLayout" Target="../slideLayouts/slideLayout567.xml"/><Relationship Id="rId15" Type="http://schemas.openxmlformats.org/officeDocument/2006/relationships/slideLayout" Target="../slideLayouts/slideLayout568.xml"/><Relationship Id="rId16" Type="http://schemas.openxmlformats.org/officeDocument/2006/relationships/slideLayout" Target="../slideLayouts/slideLayout569.xml"/><Relationship Id="rId17" Type="http://schemas.openxmlformats.org/officeDocument/2006/relationships/slideLayout" Target="../slideLayouts/slideLayout570.xml"/><Relationship Id="rId18" Type="http://schemas.openxmlformats.org/officeDocument/2006/relationships/slideLayout" Target="../slideLayouts/slideLayout571.xml"/><Relationship Id="rId19" Type="http://schemas.openxmlformats.org/officeDocument/2006/relationships/theme" Target="../theme/theme28.xml"/><Relationship Id="rId2" Type="http://schemas.openxmlformats.org/officeDocument/2006/relationships/slideLayout" Target="../slideLayouts/slideLayout555.xml"/><Relationship Id="rId20" Type="http://schemas.openxmlformats.org/officeDocument/2006/relationships/image" Target="../media/image10.png"/><Relationship Id="rId3" Type="http://schemas.openxmlformats.org/officeDocument/2006/relationships/slideLayout" Target="../slideLayouts/slideLayout556.xml"/><Relationship Id="rId4" Type="http://schemas.openxmlformats.org/officeDocument/2006/relationships/slideLayout" Target="../slideLayouts/slideLayout557.xml"/><Relationship Id="rId5" Type="http://schemas.openxmlformats.org/officeDocument/2006/relationships/slideLayout" Target="../slideLayouts/slideLayout558.xml"/><Relationship Id="rId6" Type="http://schemas.openxmlformats.org/officeDocument/2006/relationships/slideLayout" Target="../slideLayouts/slideLayout559.xml"/><Relationship Id="rId7" Type="http://schemas.openxmlformats.org/officeDocument/2006/relationships/slideLayout" Target="../slideLayouts/slideLayout560.xml"/><Relationship Id="rId8" Type="http://schemas.openxmlformats.org/officeDocument/2006/relationships/slideLayout" Target="../slideLayouts/slideLayout561.xml"/><Relationship Id="rId9" Type="http://schemas.openxmlformats.org/officeDocument/2006/relationships/slideLayout" Target="../slideLayouts/slideLayout562.xml"/></Relationships>
</file>

<file path=ppt/slideMasters/_rels/slideMaster29.xml.rels><?xml version='1.0' encoding='UTF-8' standalone='yes'?>
<Relationships xmlns="http://schemas.openxmlformats.org/package/2006/relationships"><Relationship Id="rId1" Type="http://schemas.openxmlformats.org/officeDocument/2006/relationships/slideLayout" Target="../slideLayouts/slideLayout572.xml"/><Relationship Id="rId10" Type="http://schemas.openxmlformats.org/officeDocument/2006/relationships/slideLayout" Target="../slideLayouts/slideLayout581.xml"/><Relationship Id="rId11" Type="http://schemas.openxmlformats.org/officeDocument/2006/relationships/slideLayout" Target="../slideLayouts/slideLayout582.xml"/><Relationship Id="rId12" Type="http://schemas.openxmlformats.org/officeDocument/2006/relationships/slideLayout" Target="../slideLayouts/slideLayout583.xml"/><Relationship Id="rId13" Type="http://schemas.openxmlformats.org/officeDocument/2006/relationships/slideLayout" Target="../slideLayouts/slideLayout584.xml"/><Relationship Id="rId14" Type="http://schemas.openxmlformats.org/officeDocument/2006/relationships/slideLayout" Target="../slideLayouts/slideLayout585.xml"/><Relationship Id="rId15" Type="http://schemas.openxmlformats.org/officeDocument/2006/relationships/slideLayout" Target="../slideLayouts/slideLayout586.xml"/><Relationship Id="rId16" Type="http://schemas.openxmlformats.org/officeDocument/2006/relationships/slideLayout" Target="../slideLayouts/slideLayout587.xml"/><Relationship Id="rId17" Type="http://schemas.openxmlformats.org/officeDocument/2006/relationships/slideLayout" Target="../slideLayouts/slideLayout588.xml"/><Relationship Id="rId18" Type="http://schemas.openxmlformats.org/officeDocument/2006/relationships/slideLayout" Target="../slideLayouts/slideLayout589.xml"/><Relationship Id="rId19" Type="http://schemas.openxmlformats.org/officeDocument/2006/relationships/slideLayout" Target="../slideLayouts/slideLayout590.xml"/><Relationship Id="rId2" Type="http://schemas.openxmlformats.org/officeDocument/2006/relationships/slideLayout" Target="../slideLayouts/slideLayout573.xml"/><Relationship Id="rId20" Type="http://schemas.openxmlformats.org/officeDocument/2006/relationships/slideLayout" Target="../slideLayouts/slideLayout591.xml"/><Relationship Id="rId21" Type="http://schemas.openxmlformats.org/officeDocument/2006/relationships/slideLayout" Target="../slideLayouts/slideLayout592.xml"/><Relationship Id="rId22" Type="http://schemas.openxmlformats.org/officeDocument/2006/relationships/slideLayout" Target="../slideLayouts/slideLayout593.xml"/><Relationship Id="rId23" Type="http://schemas.openxmlformats.org/officeDocument/2006/relationships/slideLayout" Target="../slideLayouts/slideLayout594.xml"/><Relationship Id="rId24" Type="http://schemas.openxmlformats.org/officeDocument/2006/relationships/slideLayout" Target="../slideLayouts/slideLayout595.xml"/><Relationship Id="rId25" Type="http://schemas.openxmlformats.org/officeDocument/2006/relationships/slideLayout" Target="../slideLayouts/slideLayout596.xml"/><Relationship Id="rId26" Type="http://schemas.openxmlformats.org/officeDocument/2006/relationships/slideLayout" Target="../slideLayouts/slideLayout597.xml"/><Relationship Id="rId27" Type="http://schemas.openxmlformats.org/officeDocument/2006/relationships/slideLayout" Target="../slideLayouts/slideLayout598.xml"/><Relationship Id="rId28" Type="http://schemas.openxmlformats.org/officeDocument/2006/relationships/slideLayout" Target="../slideLayouts/slideLayout599.xml"/><Relationship Id="rId29" Type="http://schemas.openxmlformats.org/officeDocument/2006/relationships/slideLayout" Target="../slideLayouts/slideLayout600.xml"/><Relationship Id="rId3" Type="http://schemas.openxmlformats.org/officeDocument/2006/relationships/slideLayout" Target="../slideLayouts/slideLayout574.xml"/><Relationship Id="rId30" Type="http://schemas.openxmlformats.org/officeDocument/2006/relationships/slideLayout" Target="../slideLayouts/slideLayout601.xml"/><Relationship Id="rId31" Type="http://schemas.openxmlformats.org/officeDocument/2006/relationships/slideLayout" Target="../slideLayouts/slideLayout602.xml"/><Relationship Id="rId32" Type="http://schemas.openxmlformats.org/officeDocument/2006/relationships/slideLayout" Target="../slideLayouts/slideLayout603.xml"/><Relationship Id="rId33" Type="http://schemas.openxmlformats.org/officeDocument/2006/relationships/slideLayout" Target="../slideLayouts/slideLayout604.xml"/><Relationship Id="rId34" Type="http://schemas.openxmlformats.org/officeDocument/2006/relationships/slideLayout" Target="../slideLayouts/slideLayout605.xml"/><Relationship Id="rId35" Type="http://schemas.openxmlformats.org/officeDocument/2006/relationships/slideLayout" Target="../slideLayouts/slideLayout606.xml"/><Relationship Id="rId36" Type="http://schemas.openxmlformats.org/officeDocument/2006/relationships/slideLayout" Target="../slideLayouts/slideLayout607.xml"/><Relationship Id="rId37" Type="http://schemas.openxmlformats.org/officeDocument/2006/relationships/slideLayout" Target="../slideLayouts/slideLayout608.xml"/><Relationship Id="rId38" Type="http://schemas.openxmlformats.org/officeDocument/2006/relationships/slideLayout" Target="../slideLayouts/slideLayout609.xml"/><Relationship Id="rId39" Type="http://schemas.openxmlformats.org/officeDocument/2006/relationships/slideLayout" Target="../slideLayouts/slideLayout610.xml"/><Relationship Id="rId4" Type="http://schemas.openxmlformats.org/officeDocument/2006/relationships/slideLayout" Target="../slideLayouts/slideLayout575.xml"/><Relationship Id="rId40" Type="http://schemas.openxmlformats.org/officeDocument/2006/relationships/slideLayout" Target="../slideLayouts/slideLayout611.xml"/><Relationship Id="rId41" Type="http://schemas.openxmlformats.org/officeDocument/2006/relationships/slideLayout" Target="../slideLayouts/slideLayout612.xml"/><Relationship Id="rId42" Type="http://schemas.openxmlformats.org/officeDocument/2006/relationships/slideLayout" Target="../slideLayouts/slideLayout613.xml"/><Relationship Id="rId43" Type="http://schemas.openxmlformats.org/officeDocument/2006/relationships/slideLayout" Target="../slideLayouts/slideLayout614.xml"/><Relationship Id="rId44" Type="http://schemas.openxmlformats.org/officeDocument/2006/relationships/slideLayout" Target="../slideLayouts/slideLayout615.xml"/><Relationship Id="rId45" Type="http://schemas.openxmlformats.org/officeDocument/2006/relationships/theme" Target="../theme/theme29.xml"/><Relationship Id="rId46" Type="http://schemas.openxmlformats.org/officeDocument/2006/relationships/image" Target="../media/image1.png"/><Relationship Id="rId5" Type="http://schemas.openxmlformats.org/officeDocument/2006/relationships/slideLayout" Target="../slideLayouts/slideLayout576.xml"/><Relationship Id="rId6" Type="http://schemas.openxmlformats.org/officeDocument/2006/relationships/slideLayout" Target="../slideLayouts/slideLayout577.xml"/><Relationship Id="rId7" Type="http://schemas.openxmlformats.org/officeDocument/2006/relationships/slideLayout" Target="../slideLayouts/slideLayout578.xml"/><Relationship Id="rId8" Type="http://schemas.openxmlformats.org/officeDocument/2006/relationships/slideLayout" Target="../slideLayouts/slideLayout579.xml"/><Relationship Id="rId9" Type="http://schemas.openxmlformats.org/officeDocument/2006/relationships/slideLayout" Target="../slideLayouts/slideLayout580.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5.xml"/><Relationship Id="rId10" Type="http://schemas.openxmlformats.org/officeDocument/2006/relationships/slideLayout" Target="../slideLayouts/slideLayout54.xml"/><Relationship Id="rId11" Type="http://schemas.openxmlformats.org/officeDocument/2006/relationships/slideLayout" Target="../slideLayouts/slideLayout55.xml"/><Relationship Id="rId12" Type="http://schemas.openxmlformats.org/officeDocument/2006/relationships/slideLayout" Target="../slideLayouts/slideLayout56.xml"/><Relationship Id="rId13" Type="http://schemas.openxmlformats.org/officeDocument/2006/relationships/slideLayout" Target="../slideLayouts/slideLayout57.xml"/><Relationship Id="rId14" Type="http://schemas.openxmlformats.org/officeDocument/2006/relationships/slideLayout" Target="../slideLayouts/slideLayout58.xml"/><Relationship Id="rId15" Type="http://schemas.openxmlformats.org/officeDocument/2006/relationships/slideLayout" Target="../slideLayouts/slideLayout59.xml"/><Relationship Id="rId16" Type="http://schemas.openxmlformats.org/officeDocument/2006/relationships/slideLayout" Target="../slideLayouts/slideLayout60.xml"/><Relationship Id="rId17" Type="http://schemas.openxmlformats.org/officeDocument/2006/relationships/slideLayout" Target="../slideLayouts/slideLayout61.xml"/><Relationship Id="rId18" Type="http://schemas.openxmlformats.org/officeDocument/2006/relationships/slideLayout" Target="../slideLayouts/slideLayout62.xml"/><Relationship Id="rId19" Type="http://schemas.openxmlformats.org/officeDocument/2006/relationships/slideLayout" Target="../slideLayouts/slideLayout63.xml"/><Relationship Id="rId2" Type="http://schemas.openxmlformats.org/officeDocument/2006/relationships/slideLayout" Target="../slideLayouts/slideLayout46.xml"/><Relationship Id="rId20" Type="http://schemas.openxmlformats.org/officeDocument/2006/relationships/slideLayout" Target="../slideLayouts/slideLayout64.xml"/><Relationship Id="rId21" Type="http://schemas.openxmlformats.org/officeDocument/2006/relationships/slideLayout" Target="../slideLayouts/slideLayout65.xml"/><Relationship Id="rId22" Type="http://schemas.openxmlformats.org/officeDocument/2006/relationships/theme" Target="../theme/theme3.xml"/><Relationship Id="rId23" Type="http://schemas.openxmlformats.org/officeDocument/2006/relationships/image" Target="../media/image10.png"/><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s>
</file>

<file path=ppt/slideMasters/_rels/slideMaster30.xml.rels><?xml version='1.0' encoding='UTF-8' standalone='yes'?>
<Relationships xmlns="http://schemas.openxmlformats.org/package/2006/relationships"><Relationship Id="rId1" Type="http://schemas.openxmlformats.org/officeDocument/2006/relationships/slideLayout" Target="../slideLayouts/slideLayout616.xml"/><Relationship Id="rId2" Type="http://schemas.openxmlformats.org/officeDocument/2006/relationships/slideLayout" Target="../slideLayouts/slideLayout617.xml"/><Relationship Id="rId3" Type="http://schemas.openxmlformats.org/officeDocument/2006/relationships/slideLayout" Target="../slideLayouts/slideLayout618.xml"/><Relationship Id="rId4" Type="http://schemas.openxmlformats.org/officeDocument/2006/relationships/theme" Target="../theme/theme30.xml"/><Relationship Id="rId5" Type="http://schemas.openxmlformats.org/officeDocument/2006/relationships/vmlDrawing" Target="../drawings/vmlDrawing12.vml"/><Relationship Id="rId6" Type="http://schemas.openxmlformats.org/officeDocument/2006/relationships/tags" Target="../tags/tag13.xml"/><Relationship Id="rId7" Type="http://schemas.openxmlformats.org/officeDocument/2006/relationships/oleObject" Target="../embeddings/oleObject12.bin"/><Relationship Id="rId8" Type="http://schemas.openxmlformats.org/officeDocument/2006/relationships/image" Target="../media/image15.emf"/></Relationships>
</file>

<file path=ppt/slideMasters/_rels/slideMaster31.xml.rels><?xml version='1.0' encoding='UTF-8' standalone='yes'?>
<Relationships xmlns="http://schemas.openxmlformats.org/package/2006/relationships"><Relationship Id="rId1" Type="http://schemas.openxmlformats.org/officeDocument/2006/relationships/slideLayout" Target="../slideLayouts/slideLayout619.xml"/><Relationship Id="rId10" Type="http://schemas.openxmlformats.org/officeDocument/2006/relationships/slideLayout" Target="../slideLayouts/slideLayout628.xml"/><Relationship Id="rId11" Type="http://schemas.openxmlformats.org/officeDocument/2006/relationships/slideLayout" Target="../slideLayouts/slideLayout629.xml"/><Relationship Id="rId12" Type="http://schemas.openxmlformats.org/officeDocument/2006/relationships/slideLayout" Target="../slideLayouts/slideLayout630.xml"/><Relationship Id="rId13" Type="http://schemas.openxmlformats.org/officeDocument/2006/relationships/slideLayout" Target="../slideLayouts/slideLayout631.xml"/><Relationship Id="rId14" Type="http://schemas.openxmlformats.org/officeDocument/2006/relationships/slideLayout" Target="../slideLayouts/slideLayout632.xml"/><Relationship Id="rId15" Type="http://schemas.openxmlformats.org/officeDocument/2006/relationships/slideLayout" Target="../slideLayouts/slideLayout633.xml"/><Relationship Id="rId16" Type="http://schemas.openxmlformats.org/officeDocument/2006/relationships/theme" Target="../theme/theme31.xml"/><Relationship Id="rId17" Type="http://schemas.openxmlformats.org/officeDocument/2006/relationships/vmlDrawing" Target="../drawings/vmlDrawing13.vml"/><Relationship Id="rId18" Type="http://schemas.openxmlformats.org/officeDocument/2006/relationships/tags" Target="../tags/tag14.xml"/><Relationship Id="rId19" Type="http://schemas.openxmlformats.org/officeDocument/2006/relationships/oleObject" Target="../embeddings/oleObject13.bin"/><Relationship Id="rId2" Type="http://schemas.openxmlformats.org/officeDocument/2006/relationships/slideLayout" Target="../slideLayouts/slideLayout620.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621.xml"/><Relationship Id="rId4" Type="http://schemas.openxmlformats.org/officeDocument/2006/relationships/slideLayout" Target="../slideLayouts/slideLayout622.xml"/><Relationship Id="rId5" Type="http://schemas.openxmlformats.org/officeDocument/2006/relationships/slideLayout" Target="../slideLayouts/slideLayout623.xml"/><Relationship Id="rId6" Type="http://schemas.openxmlformats.org/officeDocument/2006/relationships/slideLayout" Target="../slideLayouts/slideLayout624.xml"/><Relationship Id="rId7" Type="http://schemas.openxmlformats.org/officeDocument/2006/relationships/slideLayout" Target="../slideLayouts/slideLayout625.xml"/><Relationship Id="rId8" Type="http://schemas.openxmlformats.org/officeDocument/2006/relationships/slideLayout" Target="../slideLayouts/slideLayout626.xml"/><Relationship Id="rId9" Type="http://schemas.openxmlformats.org/officeDocument/2006/relationships/slideLayout" Target="../slideLayouts/slideLayout627.xml"/></Relationships>
</file>

<file path=ppt/slideMasters/_rels/slideMaster32.xml.rels><?xml version='1.0' encoding='UTF-8' standalone='yes'?>
<Relationships xmlns="http://schemas.openxmlformats.org/package/2006/relationships"><Relationship Id="rId1" Type="http://schemas.openxmlformats.org/officeDocument/2006/relationships/slideLayout" Target="../slideLayouts/slideLayout634.xml"/><Relationship Id="rId10" Type="http://schemas.openxmlformats.org/officeDocument/2006/relationships/slideLayout" Target="../slideLayouts/slideLayout643.xml"/><Relationship Id="rId11" Type="http://schemas.openxmlformats.org/officeDocument/2006/relationships/slideLayout" Target="../slideLayouts/slideLayout644.xml"/><Relationship Id="rId12" Type="http://schemas.openxmlformats.org/officeDocument/2006/relationships/slideLayout" Target="../slideLayouts/slideLayout645.xml"/><Relationship Id="rId13" Type="http://schemas.openxmlformats.org/officeDocument/2006/relationships/slideLayout" Target="../slideLayouts/slideLayout646.xml"/><Relationship Id="rId14" Type="http://schemas.openxmlformats.org/officeDocument/2006/relationships/slideLayout" Target="../slideLayouts/slideLayout647.xml"/><Relationship Id="rId15" Type="http://schemas.openxmlformats.org/officeDocument/2006/relationships/slideLayout" Target="../slideLayouts/slideLayout648.xml"/><Relationship Id="rId16" Type="http://schemas.openxmlformats.org/officeDocument/2006/relationships/slideLayout" Target="../slideLayouts/slideLayout649.xml"/><Relationship Id="rId17" Type="http://schemas.openxmlformats.org/officeDocument/2006/relationships/slideLayout" Target="../slideLayouts/slideLayout650.xml"/><Relationship Id="rId18" Type="http://schemas.openxmlformats.org/officeDocument/2006/relationships/slideLayout" Target="../slideLayouts/slideLayout651.xml"/><Relationship Id="rId19" Type="http://schemas.openxmlformats.org/officeDocument/2006/relationships/theme" Target="../theme/theme32.xml"/><Relationship Id="rId2" Type="http://schemas.openxmlformats.org/officeDocument/2006/relationships/slideLayout" Target="../slideLayouts/slideLayout635.xml"/><Relationship Id="rId20" Type="http://schemas.openxmlformats.org/officeDocument/2006/relationships/image" Target="../media/image10.png"/><Relationship Id="rId3" Type="http://schemas.openxmlformats.org/officeDocument/2006/relationships/slideLayout" Target="../slideLayouts/slideLayout636.xml"/><Relationship Id="rId4" Type="http://schemas.openxmlformats.org/officeDocument/2006/relationships/slideLayout" Target="../slideLayouts/slideLayout637.xml"/><Relationship Id="rId5" Type="http://schemas.openxmlformats.org/officeDocument/2006/relationships/slideLayout" Target="../slideLayouts/slideLayout638.xml"/><Relationship Id="rId6" Type="http://schemas.openxmlformats.org/officeDocument/2006/relationships/slideLayout" Target="../slideLayouts/slideLayout639.xml"/><Relationship Id="rId7" Type="http://schemas.openxmlformats.org/officeDocument/2006/relationships/slideLayout" Target="../slideLayouts/slideLayout640.xml"/><Relationship Id="rId8" Type="http://schemas.openxmlformats.org/officeDocument/2006/relationships/slideLayout" Target="../slideLayouts/slideLayout641.xml"/><Relationship Id="rId9" Type="http://schemas.openxmlformats.org/officeDocument/2006/relationships/slideLayout" Target="../slideLayouts/slideLayout642.xml"/></Relationships>
</file>

<file path=ppt/slideMasters/_rels/slideMaster33.xml.rels><?xml version='1.0' encoding='UTF-8' standalone='yes'?>
<Relationships xmlns="http://schemas.openxmlformats.org/package/2006/relationships"><Relationship Id="rId1" Type="http://schemas.openxmlformats.org/officeDocument/2006/relationships/slideLayout" Target="../slideLayouts/slideLayout652.xml"/><Relationship Id="rId10" Type="http://schemas.openxmlformats.org/officeDocument/2006/relationships/slideLayout" Target="../slideLayouts/slideLayout661.xml"/><Relationship Id="rId11" Type="http://schemas.openxmlformats.org/officeDocument/2006/relationships/slideLayout" Target="../slideLayouts/slideLayout662.xml"/><Relationship Id="rId12" Type="http://schemas.openxmlformats.org/officeDocument/2006/relationships/slideLayout" Target="../slideLayouts/slideLayout663.xml"/><Relationship Id="rId13" Type="http://schemas.openxmlformats.org/officeDocument/2006/relationships/slideLayout" Target="../slideLayouts/slideLayout664.xml"/><Relationship Id="rId14" Type="http://schemas.openxmlformats.org/officeDocument/2006/relationships/slideLayout" Target="../slideLayouts/slideLayout665.xml"/><Relationship Id="rId15" Type="http://schemas.openxmlformats.org/officeDocument/2006/relationships/slideLayout" Target="../slideLayouts/slideLayout666.xml"/><Relationship Id="rId16" Type="http://schemas.openxmlformats.org/officeDocument/2006/relationships/theme" Target="../theme/theme33.xml"/><Relationship Id="rId17" Type="http://schemas.openxmlformats.org/officeDocument/2006/relationships/vmlDrawing" Target="../drawings/vmlDrawing14.vml"/><Relationship Id="rId18" Type="http://schemas.openxmlformats.org/officeDocument/2006/relationships/tags" Target="../tags/tag15.xml"/><Relationship Id="rId19" Type="http://schemas.openxmlformats.org/officeDocument/2006/relationships/oleObject" Target="../embeddings/oleObject14.bin"/><Relationship Id="rId2" Type="http://schemas.openxmlformats.org/officeDocument/2006/relationships/slideLayout" Target="../slideLayouts/slideLayout653.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654.xml"/><Relationship Id="rId4" Type="http://schemas.openxmlformats.org/officeDocument/2006/relationships/slideLayout" Target="../slideLayouts/slideLayout655.xml"/><Relationship Id="rId5" Type="http://schemas.openxmlformats.org/officeDocument/2006/relationships/slideLayout" Target="../slideLayouts/slideLayout656.xml"/><Relationship Id="rId6" Type="http://schemas.openxmlformats.org/officeDocument/2006/relationships/slideLayout" Target="../slideLayouts/slideLayout657.xml"/><Relationship Id="rId7" Type="http://schemas.openxmlformats.org/officeDocument/2006/relationships/slideLayout" Target="../slideLayouts/slideLayout658.xml"/><Relationship Id="rId8" Type="http://schemas.openxmlformats.org/officeDocument/2006/relationships/slideLayout" Target="../slideLayouts/slideLayout659.xml"/><Relationship Id="rId9" Type="http://schemas.openxmlformats.org/officeDocument/2006/relationships/slideLayout" Target="../slideLayouts/slideLayout660.xml"/></Relationships>
</file>

<file path=ppt/slideMasters/_rels/slideMaster34.xml.rels><?xml version='1.0' encoding='UTF-8' standalone='yes'?>
<Relationships xmlns="http://schemas.openxmlformats.org/package/2006/relationships"><Relationship Id="rId1" Type="http://schemas.openxmlformats.org/officeDocument/2006/relationships/slideLayout" Target="../slideLayouts/slideLayout667.xml"/><Relationship Id="rId10" Type="http://schemas.openxmlformats.org/officeDocument/2006/relationships/slideLayout" Target="../slideLayouts/slideLayout676.xml"/><Relationship Id="rId11" Type="http://schemas.openxmlformats.org/officeDocument/2006/relationships/slideLayout" Target="../slideLayouts/slideLayout677.xml"/><Relationship Id="rId12" Type="http://schemas.openxmlformats.org/officeDocument/2006/relationships/slideLayout" Target="../slideLayouts/slideLayout678.xml"/><Relationship Id="rId13" Type="http://schemas.openxmlformats.org/officeDocument/2006/relationships/slideLayout" Target="../slideLayouts/slideLayout679.xml"/><Relationship Id="rId14" Type="http://schemas.openxmlformats.org/officeDocument/2006/relationships/slideLayout" Target="../slideLayouts/slideLayout680.xml"/><Relationship Id="rId15" Type="http://schemas.openxmlformats.org/officeDocument/2006/relationships/slideLayout" Target="../slideLayouts/slideLayout681.xml"/><Relationship Id="rId16" Type="http://schemas.openxmlformats.org/officeDocument/2006/relationships/theme" Target="../theme/theme34.xml"/><Relationship Id="rId17" Type="http://schemas.openxmlformats.org/officeDocument/2006/relationships/vmlDrawing" Target="../drawings/vmlDrawing15.vml"/><Relationship Id="rId18" Type="http://schemas.openxmlformats.org/officeDocument/2006/relationships/tags" Target="../tags/tag16.xml"/><Relationship Id="rId19" Type="http://schemas.openxmlformats.org/officeDocument/2006/relationships/oleObject" Target="../embeddings/oleObject15.bin"/><Relationship Id="rId2" Type="http://schemas.openxmlformats.org/officeDocument/2006/relationships/slideLayout" Target="../slideLayouts/slideLayout668.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669.xml"/><Relationship Id="rId4" Type="http://schemas.openxmlformats.org/officeDocument/2006/relationships/slideLayout" Target="../slideLayouts/slideLayout670.xml"/><Relationship Id="rId5" Type="http://schemas.openxmlformats.org/officeDocument/2006/relationships/slideLayout" Target="../slideLayouts/slideLayout671.xml"/><Relationship Id="rId6" Type="http://schemas.openxmlformats.org/officeDocument/2006/relationships/slideLayout" Target="../slideLayouts/slideLayout672.xml"/><Relationship Id="rId7" Type="http://schemas.openxmlformats.org/officeDocument/2006/relationships/slideLayout" Target="../slideLayouts/slideLayout673.xml"/><Relationship Id="rId8" Type="http://schemas.openxmlformats.org/officeDocument/2006/relationships/slideLayout" Target="../slideLayouts/slideLayout674.xml"/><Relationship Id="rId9" Type="http://schemas.openxmlformats.org/officeDocument/2006/relationships/slideLayout" Target="../slideLayouts/slideLayout675.xml"/></Relationships>
</file>

<file path=ppt/slideMasters/_rels/slideMaster35.xml.rels><?xml version='1.0' encoding='UTF-8' standalone='yes'?>
<Relationships xmlns="http://schemas.openxmlformats.org/package/2006/relationships"><Relationship Id="rId1" Type="http://schemas.openxmlformats.org/officeDocument/2006/relationships/slideLayout" Target="../slideLayouts/slideLayout682.xml"/><Relationship Id="rId10" Type="http://schemas.openxmlformats.org/officeDocument/2006/relationships/slideLayout" Target="../slideLayouts/slideLayout691.xml"/><Relationship Id="rId11" Type="http://schemas.openxmlformats.org/officeDocument/2006/relationships/slideLayout" Target="../slideLayouts/slideLayout692.xml"/><Relationship Id="rId12" Type="http://schemas.openxmlformats.org/officeDocument/2006/relationships/slideLayout" Target="../slideLayouts/slideLayout693.xml"/><Relationship Id="rId13" Type="http://schemas.openxmlformats.org/officeDocument/2006/relationships/slideLayout" Target="../slideLayouts/slideLayout694.xml"/><Relationship Id="rId14" Type="http://schemas.openxmlformats.org/officeDocument/2006/relationships/slideLayout" Target="../slideLayouts/slideLayout695.xml"/><Relationship Id="rId15" Type="http://schemas.openxmlformats.org/officeDocument/2006/relationships/slideLayout" Target="../slideLayouts/slideLayout696.xml"/><Relationship Id="rId16" Type="http://schemas.openxmlformats.org/officeDocument/2006/relationships/theme" Target="../theme/theme35.xml"/><Relationship Id="rId17" Type="http://schemas.openxmlformats.org/officeDocument/2006/relationships/vmlDrawing" Target="../drawings/vmlDrawing16.vml"/><Relationship Id="rId18" Type="http://schemas.openxmlformats.org/officeDocument/2006/relationships/tags" Target="../tags/tag17.xml"/><Relationship Id="rId19" Type="http://schemas.openxmlformats.org/officeDocument/2006/relationships/oleObject" Target="../embeddings/oleObject16.bin"/><Relationship Id="rId2" Type="http://schemas.openxmlformats.org/officeDocument/2006/relationships/slideLayout" Target="../slideLayouts/slideLayout683.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684.xml"/><Relationship Id="rId4" Type="http://schemas.openxmlformats.org/officeDocument/2006/relationships/slideLayout" Target="../slideLayouts/slideLayout685.xml"/><Relationship Id="rId5" Type="http://schemas.openxmlformats.org/officeDocument/2006/relationships/slideLayout" Target="../slideLayouts/slideLayout686.xml"/><Relationship Id="rId6" Type="http://schemas.openxmlformats.org/officeDocument/2006/relationships/slideLayout" Target="../slideLayouts/slideLayout687.xml"/><Relationship Id="rId7" Type="http://schemas.openxmlformats.org/officeDocument/2006/relationships/slideLayout" Target="../slideLayouts/slideLayout688.xml"/><Relationship Id="rId8" Type="http://schemas.openxmlformats.org/officeDocument/2006/relationships/slideLayout" Target="../slideLayouts/slideLayout689.xml"/><Relationship Id="rId9" Type="http://schemas.openxmlformats.org/officeDocument/2006/relationships/slideLayout" Target="../slideLayouts/slideLayout690.xml"/></Relationships>
</file>

<file path=ppt/slideMasters/_rels/slideMaster36.xml.rels><?xml version='1.0' encoding='UTF-8' standalone='yes'?>
<Relationships xmlns="http://schemas.openxmlformats.org/package/2006/relationships"><Relationship Id="rId1" Type="http://schemas.openxmlformats.org/officeDocument/2006/relationships/slideLayout" Target="../slideLayouts/slideLayout697.xml"/><Relationship Id="rId10" Type="http://schemas.openxmlformats.org/officeDocument/2006/relationships/slideLayout" Target="../slideLayouts/slideLayout706.xml"/><Relationship Id="rId11" Type="http://schemas.openxmlformats.org/officeDocument/2006/relationships/slideLayout" Target="../slideLayouts/slideLayout707.xml"/><Relationship Id="rId12" Type="http://schemas.openxmlformats.org/officeDocument/2006/relationships/slideLayout" Target="../slideLayouts/slideLayout708.xml"/><Relationship Id="rId13" Type="http://schemas.openxmlformats.org/officeDocument/2006/relationships/slideLayout" Target="../slideLayouts/slideLayout709.xml"/><Relationship Id="rId14" Type="http://schemas.openxmlformats.org/officeDocument/2006/relationships/slideLayout" Target="../slideLayouts/slideLayout710.xml"/><Relationship Id="rId15" Type="http://schemas.openxmlformats.org/officeDocument/2006/relationships/slideLayout" Target="../slideLayouts/slideLayout711.xml"/><Relationship Id="rId16" Type="http://schemas.openxmlformats.org/officeDocument/2006/relationships/theme" Target="../theme/theme36.xml"/><Relationship Id="rId17" Type="http://schemas.openxmlformats.org/officeDocument/2006/relationships/vmlDrawing" Target="../drawings/vmlDrawing17.vml"/><Relationship Id="rId18" Type="http://schemas.openxmlformats.org/officeDocument/2006/relationships/tags" Target="../tags/tag18.xml"/><Relationship Id="rId19" Type="http://schemas.openxmlformats.org/officeDocument/2006/relationships/oleObject" Target="../embeddings/oleObject17.bin"/><Relationship Id="rId2" Type="http://schemas.openxmlformats.org/officeDocument/2006/relationships/slideLayout" Target="../slideLayouts/slideLayout698.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699.xml"/><Relationship Id="rId4" Type="http://schemas.openxmlformats.org/officeDocument/2006/relationships/slideLayout" Target="../slideLayouts/slideLayout700.xml"/><Relationship Id="rId5" Type="http://schemas.openxmlformats.org/officeDocument/2006/relationships/slideLayout" Target="../slideLayouts/slideLayout701.xml"/><Relationship Id="rId6" Type="http://schemas.openxmlformats.org/officeDocument/2006/relationships/slideLayout" Target="../slideLayouts/slideLayout702.xml"/><Relationship Id="rId7" Type="http://schemas.openxmlformats.org/officeDocument/2006/relationships/slideLayout" Target="../slideLayouts/slideLayout703.xml"/><Relationship Id="rId8" Type="http://schemas.openxmlformats.org/officeDocument/2006/relationships/slideLayout" Target="../slideLayouts/slideLayout704.xml"/><Relationship Id="rId9" Type="http://schemas.openxmlformats.org/officeDocument/2006/relationships/slideLayout" Target="../slideLayouts/slideLayout705.xml"/></Relationships>
</file>

<file path=ppt/slideMasters/_rels/slideMaster37.xml.rels><?xml version='1.0' encoding='UTF-8' standalone='yes'?>
<Relationships xmlns="http://schemas.openxmlformats.org/package/2006/relationships"><Relationship Id="rId1" Type="http://schemas.openxmlformats.org/officeDocument/2006/relationships/slideLayout" Target="../slideLayouts/slideLayout712.xml"/><Relationship Id="rId10" Type="http://schemas.openxmlformats.org/officeDocument/2006/relationships/slideLayout" Target="../slideLayouts/slideLayout721.xml"/><Relationship Id="rId11" Type="http://schemas.openxmlformats.org/officeDocument/2006/relationships/slideLayout" Target="../slideLayouts/slideLayout722.xml"/><Relationship Id="rId12" Type="http://schemas.openxmlformats.org/officeDocument/2006/relationships/slideLayout" Target="../slideLayouts/slideLayout723.xml"/><Relationship Id="rId13" Type="http://schemas.openxmlformats.org/officeDocument/2006/relationships/slideLayout" Target="../slideLayouts/slideLayout724.xml"/><Relationship Id="rId14" Type="http://schemas.openxmlformats.org/officeDocument/2006/relationships/slideLayout" Target="../slideLayouts/slideLayout725.xml"/><Relationship Id="rId15" Type="http://schemas.openxmlformats.org/officeDocument/2006/relationships/slideLayout" Target="../slideLayouts/slideLayout726.xml"/><Relationship Id="rId16" Type="http://schemas.openxmlformats.org/officeDocument/2006/relationships/slideLayout" Target="../slideLayouts/slideLayout727.xml"/><Relationship Id="rId17" Type="http://schemas.openxmlformats.org/officeDocument/2006/relationships/slideLayout" Target="../slideLayouts/slideLayout728.xml"/><Relationship Id="rId18" Type="http://schemas.openxmlformats.org/officeDocument/2006/relationships/slideLayout" Target="../slideLayouts/slideLayout729.xml"/><Relationship Id="rId19" Type="http://schemas.openxmlformats.org/officeDocument/2006/relationships/slideLayout" Target="../slideLayouts/slideLayout730.xml"/><Relationship Id="rId2" Type="http://schemas.openxmlformats.org/officeDocument/2006/relationships/slideLayout" Target="../slideLayouts/slideLayout713.xml"/><Relationship Id="rId20" Type="http://schemas.openxmlformats.org/officeDocument/2006/relationships/slideLayout" Target="../slideLayouts/slideLayout731.xml"/><Relationship Id="rId21" Type="http://schemas.openxmlformats.org/officeDocument/2006/relationships/theme" Target="../theme/theme37.xml"/><Relationship Id="rId22" Type="http://schemas.openxmlformats.org/officeDocument/2006/relationships/vmlDrawing" Target="../drawings/vmlDrawing18.vml"/><Relationship Id="rId23" Type="http://schemas.openxmlformats.org/officeDocument/2006/relationships/tags" Target="../tags/tag19.xml"/><Relationship Id="rId24" Type="http://schemas.openxmlformats.org/officeDocument/2006/relationships/oleObject" Target="../embeddings/oleObject18.bin"/><Relationship Id="rId25" Type="http://schemas.openxmlformats.org/officeDocument/2006/relationships/image" Target="../media/image15.emf"/><Relationship Id="rId26" Type="http://schemas.openxmlformats.org/officeDocument/2006/relationships/image" Target="../media/image10.png"/><Relationship Id="rId3" Type="http://schemas.openxmlformats.org/officeDocument/2006/relationships/slideLayout" Target="../slideLayouts/slideLayout714.xml"/><Relationship Id="rId4" Type="http://schemas.openxmlformats.org/officeDocument/2006/relationships/slideLayout" Target="../slideLayouts/slideLayout715.xml"/><Relationship Id="rId5" Type="http://schemas.openxmlformats.org/officeDocument/2006/relationships/slideLayout" Target="../slideLayouts/slideLayout716.xml"/><Relationship Id="rId6" Type="http://schemas.openxmlformats.org/officeDocument/2006/relationships/slideLayout" Target="../slideLayouts/slideLayout717.xml"/><Relationship Id="rId7" Type="http://schemas.openxmlformats.org/officeDocument/2006/relationships/slideLayout" Target="../slideLayouts/slideLayout718.xml"/><Relationship Id="rId8" Type="http://schemas.openxmlformats.org/officeDocument/2006/relationships/slideLayout" Target="../slideLayouts/slideLayout719.xml"/><Relationship Id="rId9" Type="http://schemas.openxmlformats.org/officeDocument/2006/relationships/slideLayout" Target="../slideLayouts/slideLayout720.xml"/></Relationships>
</file>

<file path=ppt/slideMasters/_rels/slideMaster38.xml.rels><?xml version='1.0' encoding='UTF-8' standalone='yes'?>
<Relationships xmlns="http://schemas.openxmlformats.org/package/2006/relationships"><Relationship Id="rId1" Type="http://schemas.openxmlformats.org/officeDocument/2006/relationships/slideLayout" Target="../slideLayouts/slideLayout732.xml"/><Relationship Id="rId10" Type="http://schemas.openxmlformats.org/officeDocument/2006/relationships/slideLayout" Target="../slideLayouts/slideLayout741.xml"/><Relationship Id="rId11" Type="http://schemas.openxmlformats.org/officeDocument/2006/relationships/slideLayout" Target="../slideLayouts/slideLayout742.xml"/><Relationship Id="rId12" Type="http://schemas.openxmlformats.org/officeDocument/2006/relationships/slideLayout" Target="../slideLayouts/slideLayout743.xml"/><Relationship Id="rId13" Type="http://schemas.openxmlformats.org/officeDocument/2006/relationships/slideLayout" Target="../slideLayouts/slideLayout744.xml"/><Relationship Id="rId14" Type="http://schemas.openxmlformats.org/officeDocument/2006/relationships/slideLayout" Target="../slideLayouts/slideLayout745.xml"/><Relationship Id="rId15" Type="http://schemas.openxmlformats.org/officeDocument/2006/relationships/slideLayout" Target="../slideLayouts/slideLayout746.xml"/><Relationship Id="rId16" Type="http://schemas.openxmlformats.org/officeDocument/2006/relationships/slideLayout" Target="../slideLayouts/slideLayout747.xml"/><Relationship Id="rId17" Type="http://schemas.openxmlformats.org/officeDocument/2006/relationships/slideLayout" Target="../slideLayouts/slideLayout748.xml"/><Relationship Id="rId18" Type="http://schemas.openxmlformats.org/officeDocument/2006/relationships/slideLayout" Target="../slideLayouts/slideLayout749.xml"/><Relationship Id="rId19" Type="http://schemas.openxmlformats.org/officeDocument/2006/relationships/slideLayout" Target="../slideLayouts/slideLayout750.xml"/><Relationship Id="rId2" Type="http://schemas.openxmlformats.org/officeDocument/2006/relationships/slideLayout" Target="../slideLayouts/slideLayout733.xml"/><Relationship Id="rId20" Type="http://schemas.openxmlformats.org/officeDocument/2006/relationships/slideLayout" Target="../slideLayouts/slideLayout751.xml"/><Relationship Id="rId21" Type="http://schemas.openxmlformats.org/officeDocument/2006/relationships/slideLayout" Target="../slideLayouts/slideLayout752.xml"/><Relationship Id="rId22" Type="http://schemas.openxmlformats.org/officeDocument/2006/relationships/theme" Target="../theme/theme38.xml"/><Relationship Id="rId23" Type="http://schemas.openxmlformats.org/officeDocument/2006/relationships/vmlDrawing" Target="../drawings/vmlDrawing19.vml"/><Relationship Id="rId24" Type="http://schemas.openxmlformats.org/officeDocument/2006/relationships/tags" Target="../tags/tag20.xml"/><Relationship Id="rId25" Type="http://schemas.openxmlformats.org/officeDocument/2006/relationships/oleObject" Target="../embeddings/oleObject19.bin"/><Relationship Id="rId26" Type="http://schemas.openxmlformats.org/officeDocument/2006/relationships/image" Target="../media/image15.emf"/><Relationship Id="rId27" Type="http://schemas.openxmlformats.org/officeDocument/2006/relationships/image" Target="../media/image10.png"/><Relationship Id="rId3" Type="http://schemas.openxmlformats.org/officeDocument/2006/relationships/slideLayout" Target="../slideLayouts/slideLayout734.xml"/><Relationship Id="rId4" Type="http://schemas.openxmlformats.org/officeDocument/2006/relationships/slideLayout" Target="../slideLayouts/slideLayout735.xml"/><Relationship Id="rId5" Type="http://schemas.openxmlformats.org/officeDocument/2006/relationships/slideLayout" Target="../slideLayouts/slideLayout736.xml"/><Relationship Id="rId6" Type="http://schemas.openxmlformats.org/officeDocument/2006/relationships/slideLayout" Target="../slideLayouts/slideLayout737.xml"/><Relationship Id="rId7" Type="http://schemas.openxmlformats.org/officeDocument/2006/relationships/slideLayout" Target="../slideLayouts/slideLayout738.xml"/><Relationship Id="rId8" Type="http://schemas.openxmlformats.org/officeDocument/2006/relationships/slideLayout" Target="../slideLayouts/slideLayout739.xml"/><Relationship Id="rId9" Type="http://schemas.openxmlformats.org/officeDocument/2006/relationships/slideLayout" Target="../slideLayouts/slideLayout740.xml"/></Relationships>
</file>

<file path=ppt/slideMasters/_rels/slideMaster39.xml.rels><?xml version='1.0' encoding='UTF-8' standalone='yes'?>
<Relationships xmlns="http://schemas.openxmlformats.org/package/2006/relationships"><Relationship Id="rId1" Type="http://schemas.openxmlformats.org/officeDocument/2006/relationships/slideLayout" Target="../slideLayouts/slideLayout753.xml"/><Relationship Id="rId10" Type="http://schemas.openxmlformats.org/officeDocument/2006/relationships/slideLayout" Target="../slideLayouts/slideLayout762.xml"/><Relationship Id="rId11" Type="http://schemas.openxmlformats.org/officeDocument/2006/relationships/slideLayout" Target="../slideLayouts/slideLayout763.xml"/><Relationship Id="rId12" Type="http://schemas.openxmlformats.org/officeDocument/2006/relationships/slideLayout" Target="../slideLayouts/slideLayout764.xml"/><Relationship Id="rId13" Type="http://schemas.openxmlformats.org/officeDocument/2006/relationships/slideLayout" Target="../slideLayouts/slideLayout765.xml"/><Relationship Id="rId14" Type="http://schemas.openxmlformats.org/officeDocument/2006/relationships/slideLayout" Target="../slideLayouts/slideLayout766.xml"/><Relationship Id="rId15" Type="http://schemas.openxmlformats.org/officeDocument/2006/relationships/slideLayout" Target="../slideLayouts/slideLayout767.xml"/><Relationship Id="rId16" Type="http://schemas.openxmlformats.org/officeDocument/2006/relationships/slideLayout" Target="../slideLayouts/slideLayout768.xml"/><Relationship Id="rId17" Type="http://schemas.openxmlformats.org/officeDocument/2006/relationships/slideLayout" Target="../slideLayouts/slideLayout769.xml"/><Relationship Id="rId18" Type="http://schemas.openxmlformats.org/officeDocument/2006/relationships/slideLayout" Target="../slideLayouts/slideLayout770.xml"/><Relationship Id="rId19" Type="http://schemas.openxmlformats.org/officeDocument/2006/relationships/slideLayout" Target="../slideLayouts/slideLayout771.xml"/><Relationship Id="rId2" Type="http://schemas.openxmlformats.org/officeDocument/2006/relationships/slideLayout" Target="../slideLayouts/slideLayout754.xml"/><Relationship Id="rId20" Type="http://schemas.openxmlformats.org/officeDocument/2006/relationships/slideLayout" Target="../slideLayouts/slideLayout772.xml"/><Relationship Id="rId21" Type="http://schemas.openxmlformats.org/officeDocument/2006/relationships/theme" Target="../theme/theme39.xml"/><Relationship Id="rId22" Type="http://schemas.openxmlformats.org/officeDocument/2006/relationships/vmlDrawing" Target="../drawings/vmlDrawing20.vml"/><Relationship Id="rId23" Type="http://schemas.openxmlformats.org/officeDocument/2006/relationships/tags" Target="../tags/tag21.xml"/><Relationship Id="rId24" Type="http://schemas.openxmlformats.org/officeDocument/2006/relationships/oleObject" Target="../embeddings/oleObject20.bin"/><Relationship Id="rId25" Type="http://schemas.openxmlformats.org/officeDocument/2006/relationships/image" Target="../media/image15.emf"/><Relationship Id="rId26" Type="http://schemas.openxmlformats.org/officeDocument/2006/relationships/image" Target="../media/image10.png"/><Relationship Id="rId3" Type="http://schemas.openxmlformats.org/officeDocument/2006/relationships/slideLayout" Target="../slideLayouts/slideLayout755.xml"/><Relationship Id="rId4" Type="http://schemas.openxmlformats.org/officeDocument/2006/relationships/slideLayout" Target="../slideLayouts/slideLayout756.xml"/><Relationship Id="rId5" Type="http://schemas.openxmlformats.org/officeDocument/2006/relationships/slideLayout" Target="../slideLayouts/slideLayout757.xml"/><Relationship Id="rId6" Type="http://schemas.openxmlformats.org/officeDocument/2006/relationships/slideLayout" Target="../slideLayouts/slideLayout758.xml"/><Relationship Id="rId7" Type="http://schemas.openxmlformats.org/officeDocument/2006/relationships/slideLayout" Target="../slideLayouts/slideLayout759.xml"/><Relationship Id="rId8" Type="http://schemas.openxmlformats.org/officeDocument/2006/relationships/slideLayout" Target="../slideLayouts/slideLayout760.xml"/><Relationship Id="rId9" Type="http://schemas.openxmlformats.org/officeDocument/2006/relationships/slideLayout" Target="../slideLayouts/slideLayout761.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66.xml"/><Relationship Id="rId10" Type="http://schemas.openxmlformats.org/officeDocument/2006/relationships/slideLayout" Target="../slideLayouts/slideLayout75.xml"/><Relationship Id="rId11" Type="http://schemas.openxmlformats.org/officeDocument/2006/relationships/slideLayout" Target="../slideLayouts/slideLayout76.xml"/><Relationship Id="rId12" Type="http://schemas.openxmlformats.org/officeDocument/2006/relationships/slideLayout" Target="../slideLayouts/slideLayout77.xml"/><Relationship Id="rId13" Type="http://schemas.openxmlformats.org/officeDocument/2006/relationships/slideLayout" Target="../slideLayouts/slideLayout78.xml"/><Relationship Id="rId14" Type="http://schemas.openxmlformats.org/officeDocument/2006/relationships/slideLayout" Target="../slideLayouts/slideLayout79.xml"/><Relationship Id="rId15" Type="http://schemas.openxmlformats.org/officeDocument/2006/relationships/slideLayout" Target="../slideLayouts/slideLayout80.xml"/><Relationship Id="rId16" Type="http://schemas.openxmlformats.org/officeDocument/2006/relationships/slideLayout" Target="../slideLayouts/slideLayout81.xml"/><Relationship Id="rId17" Type="http://schemas.openxmlformats.org/officeDocument/2006/relationships/slideLayout" Target="../slideLayouts/slideLayout82.xml"/><Relationship Id="rId18" Type="http://schemas.openxmlformats.org/officeDocument/2006/relationships/slideLayout" Target="../slideLayouts/slideLayout83.xml"/><Relationship Id="rId19" Type="http://schemas.openxmlformats.org/officeDocument/2006/relationships/theme" Target="../theme/theme4.xml"/><Relationship Id="rId2" Type="http://schemas.openxmlformats.org/officeDocument/2006/relationships/slideLayout" Target="../slideLayouts/slideLayout67.xml"/><Relationship Id="rId20" Type="http://schemas.openxmlformats.org/officeDocument/2006/relationships/vmlDrawing" Target="../drawings/vmlDrawing1.vml"/><Relationship Id="rId21" Type="http://schemas.openxmlformats.org/officeDocument/2006/relationships/tags" Target="../tags/tag2.xml"/><Relationship Id="rId22" Type="http://schemas.openxmlformats.org/officeDocument/2006/relationships/oleObject" Target="../embeddings/oleObject1.bin"/><Relationship Id="rId23" Type="http://schemas.openxmlformats.org/officeDocument/2006/relationships/image" Target="../media/image15.emf"/><Relationship Id="rId24" Type="http://schemas.openxmlformats.org/officeDocument/2006/relationships/image" Target="../media/image10.png"/><Relationship Id="rId3" Type="http://schemas.openxmlformats.org/officeDocument/2006/relationships/slideLayout" Target="../slideLayouts/slideLayout68.xml"/><Relationship Id="rId4" Type="http://schemas.openxmlformats.org/officeDocument/2006/relationships/slideLayout" Target="../slideLayouts/slideLayout69.xml"/><Relationship Id="rId5" Type="http://schemas.openxmlformats.org/officeDocument/2006/relationships/slideLayout" Target="../slideLayouts/slideLayout70.xml"/><Relationship Id="rId6" Type="http://schemas.openxmlformats.org/officeDocument/2006/relationships/slideLayout" Target="../slideLayouts/slideLayout71.xml"/><Relationship Id="rId7" Type="http://schemas.openxmlformats.org/officeDocument/2006/relationships/slideLayout" Target="../slideLayouts/slideLayout72.xml"/><Relationship Id="rId8" Type="http://schemas.openxmlformats.org/officeDocument/2006/relationships/slideLayout" Target="../slideLayouts/slideLayout73.xml"/><Relationship Id="rId9" Type="http://schemas.openxmlformats.org/officeDocument/2006/relationships/slideLayout" Target="../slideLayouts/slideLayout74.xml"/></Relationships>
</file>

<file path=ppt/slideMasters/_rels/slideMaster40.xml.rels><?xml version='1.0' encoding='UTF-8' standalone='yes'?>
<Relationships xmlns="http://schemas.openxmlformats.org/package/2006/relationships"><Relationship Id="rId1" Type="http://schemas.openxmlformats.org/officeDocument/2006/relationships/slideLayout" Target="../slideLayouts/slideLayout773.xml"/><Relationship Id="rId10" Type="http://schemas.openxmlformats.org/officeDocument/2006/relationships/slideLayout" Target="../slideLayouts/slideLayout782.xml"/><Relationship Id="rId11" Type="http://schemas.openxmlformats.org/officeDocument/2006/relationships/slideLayout" Target="../slideLayouts/slideLayout783.xml"/><Relationship Id="rId12" Type="http://schemas.openxmlformats.org/officeDocument/2006/relationships/slideLayout" Target="../slideLayouts/slideLayout784.xml"/><Relationship Id="rId13" Type="http://schemas.openxmlformats.org/officeDocument/2006/relationships/slideLayout" Target="../slideLayouts/slideLayout785.xml"/><Relationship Id="rId14" Type="http://schemas.openxmlformats.org/officeDocument/2006/relationships/slideLayout" Target="../slideLayouts/slideLayout786.xml"/><Relationship Id="rId15" Type="http://schemas.openxmlformats.org/officeDocument/2006/relationships/slideLayout" Target="../slideLayouts/slideLayout787.xml"/><Relationship Id="rId16" Type="http://schemas.openxmlformats.org/officeDocument/2006/relationships/slideLayout" Target="../slideLayouts/slideLayout788.xml"/><Relationship Id="rId17" Type="http://schemas.openxmlformats.org/officeDocument/2006/relationships/slideLayout" Target="../slideLayouts/slideLayout789.xml"/><Relationship Id="rId18" Type="http://schemas.openxmlformats.org/officeDocument/2006/relationships/slideLayout" Target="../slideLayouts/slideLayout790.xml"/><Relationship Id="rId19" Type="http://schemas.openxmlformats.org/officeDocument/2006/relationships/slideLayout" Target="../slideLayouts/slideLayout791.xml"/><Relationship Id="rId2" Type="http://schemas.openxmlformats.org/officeDocument/2006/relationships/slideLayout" Target="../slideLayouts/slideLayout774.xml"/><Relationship Id="rId20" Type="http://schemas.openxmlformats.org/officeDocument/2006/relationships/theme" Target="../theme/theme40.xml"/><Relationship Id="rId21" Type="http://schemas.openxmlformats.org/officeDocument/2006/relationships/image" Target="../media/image10.png"/><Relationship Id="rId3" Type="http://schemas.openxmlformats.org/officeDocument/2006/relationships/slideLayout" Target="../slideLayouts/slideLayout775.xml"/><Relationship Id="rId4" Type="http://schemas.openxmlformats.org/officeDocument/2006/relationships/slideLayout" Target="../slideLayouts/slideLayout776.xml"/><Relationship Id="rId5" Type="http://schemas.openxmlformats.org/officeDocument/2006/relationships/slideLayout" Target="../slideLayouts/slideLayout777.xml"/><Relationship Id="rId6" Type="http://schemas.openxmlformats.org/officeDocument/2006/relationships/slideLayout" Target="../slideLayouts/slideLayout778.xml"/><Relationship Id="rId7" Type="http://schemas.openxmlformats.org/officeDocument/2006/relationships/slideLayout" Target="../slideLayouts/slideLayout779.xml"/><Relationship Id="rId8" Type="http://schemas.openxmlformats.org/officeDocument/2006/relationships/slideLayout" Target="../slideLayouts/slideLayout780.xml"/><Relationship Id="rId9" Type="http://schemas.openxmlformats.org/officeDocument/2006/relationships/slideLayout" Target="../slideLayouts/slideLayout781.xml"/></Relationships>
</file>

<file path=ppt/slideMasters/_rels/slideMaster41.xml.rels><?xml version='1.0' encoding='UTF-8' standalone='yes'?>
<Relationships xmlns="http://schemas.openxmlformats.org/package/2006/relationships"><Relationship Id="rId1" Type="http://schemas.openxmlformats.org/officeDocument/2006/relationships/slideLayout" Target="../slideLayouts/slideLayout792.xml"/><Relationship Id="rId10" Type="http://schemas.openxmlformats.org/officeDocument/2006/relationships/slideLayout" Target="../slideLayouts/slideLayout801.xml"/><Relationship Id="rId11" Type="http://schemas.openxmlformats.org/officeDocument/2006/relationships/slideLayout" Target="../slideLayouts/slideLayout802.xml"/><Relationship Id="rId12" Type="http://schemas.openxmlformats.org/officeDocument/2006/relationships/slideLayout" Target="../slideLayouts/slideLayout803.xml"/><Relationship Id="rId13" Type="http://schemas.openxmlformats.org/officeDocument/2006/relationships/slideLayout" Target="../slideLayouts/slideLayout804.xml"/><Relationship Id="rId14" Type="http://schemas.openxmlformats.org/officeDocument/2006/relationships/slideLayout" Target="../slideLayouts/slideLayout805.xml"/><Relationship Id="rId15" Type="http://schemas.openxmlformats.org/officeDocument/2006/relationships/slideLayout" Target="../slideLayouts/slideLayout806.xml"/><Relationship Id="rId16" Type="http://schemas.openxmlformats.org/officeDocument/2006/relationships/slideLayout" Target="../slideLayouts/slideLayout807.xml"/><Relationship Id="rId17" Type="http://schemas.openxmlformats.org/officeDocument/2006/relationships/slideLayout" Target="../slideLayouts/slideLayout808.xml"/><Relationship Id="rId18" Type="http://schemas.openxmlformats.org/officeDocument/2006/relationships/slideLayout" Target="../slideLayouts/slideLayout809.xml"/><Relationship Id="rId19" Type="http://schemas.openxmlformats.org/officeDocument/2006/relationships/slideLayout" Target="../slideLayouts/slideLayout810.xml"/><Relationship Id="rId2" Type="http://schemas.openxmlformats.org/officeDocument/2006/relationships/slideLayout" Target="../slideLayouts/slideLayout793.xml"/><Relationship Id="rId20" Type="http://schemas.openxmlformats.org/officeDocument/2006/relationships/slideLayout" Target="../slideLayouts/slideLayout811.xml"/><Relationship Id="rId21" Type="http://schemas.openxmlformats.org/officeDocument/2006/relationships/slideLayout" Target="../slideLayouts/slideLayout812.xml"/><Relationship Id="rId22" Type="http://schemas.openxmlformats.org/officeDocument/2006/relationships/theme" Target="../theme/theme41.xml"/><Relationship Id="rId23" Type="http://schemas.openxmlformats.org/officeDocument/2006/relationships/image" Target="../media/image10.png"/><Relationship Id="rId3" Type="http://schemas.openxmlformats.org/officeDocument/2006/relationships/slideLayout" Target="../slideLayouts/slideLayout794.xml"/><Relationship Id="rId4" Type="http://schemas.openxmlformats.org/officeDocument/2006/relationships/slideLayout" Target="../slideLayouts/slideLayout795.xml"/><Relationship Id="rId5" Type="http://schemas.openxmlformats.org/officeDocument/2006/relationships/slideLayout" Target="../slideLayouts/slideLayout796.xml"/><Relationship Id="rId6" Type="http://schemas.openxmlformats.org/officeDocument/2006/relationships/slideLayout" Target="../slideLayouts/slideLayout797.xml"/><Relationship Id="rId7" Type="http://schemas.openxmlformats.org/officeDocument/2006/relationships/slideLayout" Target="../slideLayouts/slideLayout798.xml"/><Relationship Id="rId8" Type="http://schemas.openxmlformats.org/officeDocument/2006/relationships/slideLayout" Target="../slideLayouts/slideLayout799.xml"/><Relationship Id="rId9" Type="http://schemas.openxmlformats.org/officeDocument/2006/relationships/slideLayout" Target="../slideLayouts/slideLayout800.xml"/></Relationships>
</file>

<file path=ppt/slideMasters/_rels/slideMaster42.xml.rels><?xml version='1.0' encoding='UTF-8' standalone='yes'?>
<Relationships xmlns="http://schemas.openxmlformats.org/package/2006/relationships"><Relationship Id="rId1" Type="http://schemas.openxmlformats.org/officeDocument/2006/relationships/slideLayout" Target="../slideLayouts/slideLayout813.xml"/><Relationship Id="rId10" Type="http://schemas.openxmlformats.org/officeDocument/2006/relationships/slideLayout" Target="../slideLayouts/slideLayout822.xml"/><Relationship Id="rId11" Type="http://schemas.openxmlformats.org/officeDocument/2006/relationships/slideLayout" Target="../slideLayouts/slideLayout823.xml"/><Relationship Id="rId12" Type="http://schemas.openxmlformats.org/officeDocument/2006/relationships/slideLayout" Target="../slideLayouts/slideLayout824.xml"/><Relationship Id="rId13" Type="http://schemas.openxmlformats.org/officeDocument/2006/relationships/slideLayout" Target="../slideLayouts/slideLayout825.xml"/><Relationship Id="rId14" Type="http://schemas.openxmlformats.org/officeDocument/2006/relationships/slideLayout" Target="../slideLayouts/slideLayout826.xml"/><Relationship Id="rId15" Type="http://schemas.openxmlformats.org/officeDocument/2006/relationships/slideLayout" Target="../slideLayouts/slideLayout827.xml"/><Relationship Id="rId16" Type="http://schemas.openxmlformats.org/officeDocument/2006/relationships/slideLayout" Target="../slideLayouts/slideLayout828.xml"/><Relationship Id="rId17" Type="http://schemas.openxmlformats.org/officeDocument/2006/relationships/slideLayout" Target="../slideLayouts/slideLayout829.xml"/><Relationship Id="rId18" Type="http://schemas.openxmlformats.org/officeDocument/2006/relationships/slideLayout" Target="../slideLayouts/slideLayout830.xml"/><Relationship Id="rId19" Type="http://schemas.openxmlformats.org/officeDocument/2006/relationships/theme" Target="../theme/theme42.xml"/><Relationship Id="rId2" Type="http://schemas.openxmlformats.org/officeDocument/2006/relationships/slideLayout" Target="../slideLayouts/slideLayout814.xml"/><Relationship Id="rId20" Type="http://schemas.openxmlformats.org/officeDocument/2006/relationships/vmlDrawing" Target="../drawings/vmlDrawing21.vml"/><Relationship Id="rId21" Type="http://schemas.openxmlformats.org/officeDocument/2006/relationships/tags" Target="../tags/tag22.xml"/><Relationship Id="rId22" Type="http://schemas.openxmlformats.org/officeDocument/2006/relationships/oleObject" Target="../embeddings/oleObject21.bin"/><Relationship Id="rId23" Type="http://schemas.openxmlformats.org/officeDocument/2006/relationships/image" Target="../media/image15.emf"/><Relationship Id="rId24" Type="http://schemas.openxmlformats.org/officeDocument/2006/relationships/image" Target="../media/image10.png"/><Relationship Id="rId3" Type="http://schemas.openxmlformats.org/officeDocument/2006/relationships/slideLayout" Target="../slideLayouts/slideLayout815.xml"/><Relationship Id="rId4" Type="http://schemas.openxmlformats.org/officeDocument/2006/relationships/slideLayout" Target="../slideLayouts/slideLayout816.xml"/><Relationship Id="rId5" Type="http://schemas.openxmlformats.org/officeDocument/2006/relationships/slideLayout" Target="../slideLayouts/slideLayout817.xml"/><Relationship Id="rId6" Type="http://schemas.openxmlformats.org/officeDocument/2006/relationships/slideLayout" Target="../slideLayouts/slideLayout818.xml"/><Relationship Id="rId7" Type="http://schemas.openxmlformats.org/officeDocument/2006/relationships/slideLayout" Target="../slideLayouts/slideLayout819.xml"/><Relationship Id="rId8" Type="http://schemas.openxmlformats.org/officeDocument/2006/relationships/slideLayout" Target="../slideLayouts/slideLayout820.xml"/><Relationship Id="rId9" Type="http://schemas.openxmlformats.org/officeDocument/2006/relationships/slideLayout" Target="../slideLayouts/slideLayout821.xml"/></Relationships>
</file>

<file path=ppt/slideMasters/_rels/slideMaster43.xml.rels><?xml version='1.0' encoding='UTF-8' standalone='yes'?>
<Relationships xmlns="http://schemas.openxmlformats.org/package/2006/relationships"><Relationship Id="rId1" Type="http://schemas.openxmlformats.org/officeDocument/2006/relationships/slideLayout" Target="../slideLayouts/slideLayout831.xml"/><Relationship Id="rId10" Type="http://schemas.openxmlformats.org/officeDocument/2006/relationships/slideLayout" Target="../slideLayouts/slideLayout840.xml"/><Relationship Id="rId11" Type="http://schemas.openxmlformats.org/officeDocument/2006/relationships/slideLayout" Target="../slideLayouts/slideLayout841.xml"/><Relationship Id="rId12" Type="http://schemas.openxmlformats.org/officeDocument/2006/relationships/slideLayout" Target="../slideLayouts/slideLayout842.xml"/><Relationship Id="rId13" Type="http://schemas.openxmlformats.org/officeDocument/2006/relationships/slideLayout" Target="../slideLayouts/slideLayout843.xml"/><Relationship Id="rId14" Type="http://schemas.openxmlformats.org/officeDocument/2006/relationships/slideLayout" Target="../slideLayouts/slideLayout844.xml"/><Relationship Id="rId15" Type="http://schemas.openxmlformats.org/officeDocument/2006/relationships/slideLayout" Target="../slideLayouts/slideLayout845.xml"/><Relationship Id="rId16" Type="http://schemas.openxmlformats.org/officeDocument/2006/relationships/slideLayout" Target="../slideLayouts/slideLayout846.xml"/><Relationship Id="rId17" Type="http://schemas.openxmlformats.org/officeDocument/2006/relationships/slideLayout" Target="../slideLayouts/slideLayout847.xml"/><Relationship Id="rId18" Type="http://schemas.openxmlformats.org/officeDocument/2006/relationships/theme" Target="../theme/theme43.xml"/><Relationship Id="rId19" Type="http://schemas.openxmlformats.org/officeDocument/2006/relationships/image" Target="../media/image10.png"/><Relationship Id="rId2" Type="http://schemas.openxmlformats.org/officeDocument/2006/relationships/slideLayout" Target="../slideLayouts/slideLayout832.xml"/><Relationship Id="rId3" Type="http://schemas.openxmlformats.org/officeDocument/2006/relationships/slideLayout" Target="../slideLayouts/slideLayout833.xml"/><Relationship Id="rId4" Type="http://schemas.openxmlformats.org/officeDocument/2006/relationships/slideLayout" Target="../slideLayouts/slideLayout834.xml"/><Relationship Id="rId5" Type="http://schemas.openxmlformats.org/officeDocument/2006/relationships/slideLayout" Target="../slideLayouts/slideLayout835.xml"/><Relationship Id="rId6" Type="http://schemas.openxmlformats.org/officeDocument/2006/relationships/slideLayout" Target="../slideLayouts/slideLayout836.xml"/><Relationship Id="rId7" Type="http://schemas.openxmlformats.org/officeDocument/2006/relationships/slideLayout" Target="../slideLayouts/slideLayout837.xml"/><Relationship Id="rId8" Type="http://schemas.openxmlformats.org/officeDocument/2006/relationships/slideLayout" Target="../slideLayouts/slideLayout838.xml"/><Relationship Id="rId9" Type="http://schemas.openxmlformats.org/officeDocument/2006/relationships/slideLayout" Target="../slideLayouts/slideLayout839.xml"/></Relationships>
</file>

<file path=ppt/slideMasters/_rels/slideMaster44.xml.rels><?xml version='1.0' encoding='UTF-8' standalone='yes'?>
<Relationships xmlns="http://schemas.openxmlformats.org/package/2006/relationships"><Relationship Id="rId1" Type="http://schemas.openxmlformats.org/officeDocument/2006/relationships/slideLayout" Target="../slideLayouts/slideLayout848.xml"/><Relationship Id="rId10" Type="http://schemas.openxmlformats.org/officeDocument/2006/relationships/slideLayout" Target="../slideLayouts/slideLayout857.xml"/><Relationship Id="rId11" Type="http://schemas.openxmlformats.org/officeDocument/2006/relationships/slideLayout" Target="../slideLayouts/slideLayout858.xml"/><Relationship Id="rId12" Type="http://schemas.openxmlformats.org/officeDocument/2006/relationships/slideLayout" Target="../slideLayouts/slideLayout859.xml"/><Relationship Id="rId13" Type="http://schemas.openxmlformats.org/officeDocument/2006/relationships/slideLayout" Target="../slideLayouts/slideLayout860.xml"/><Relationship Id="rId14" Type="http://schemas.openxmlformats.org/officeDocument/2006/relationships/slideLayout" Target="../slideLayouts/slideLayout861.xml"/><Relationship Id="rId15" Type="http://schemas.openxmlformats.org/officeDocument/2006/relationships/slideLayout" Target="../slideLayouts/slideLayout862.xml"/><Relationship Id="rId16" Type="http://schemas.openxmlformats.org/officeDocument/2006/relationships/slideLayout" Target="../slideLayouts/slideLayout863.xml"/><Relationship Id="rId17" Type="http://schemas.openxmlformats.org/officeDocument/2006/relationships/slideLayout" Target="../slideLayouts/slideLayout864.xml"/><Relationship Id="rId18" Type="http://schemas.openxmlformats.org/officeDocument/2006/relationships/slideLayout" Target="../slideLayouts/slideLayout865.xml"/><Relationship Id="rId19" Type="http://schemas.openxmlformats.org/officeDocument/2006/relationships/theme" Target="../theme/theme44.xml"/><Relationship Id="rId2" Type="http://schemas.openxmlformats.org/officeDocument/2006/relationships/slideLayout" Target="../slideLayouts/slideLayout849.xml"/><Relationship Id="rId20" Type="http://schemas.openxmlformats.org/officeDocument/2006/relationships/image" Target="../media/image10.png"/><Relationship Id="rId3" Type="http://schemas.openxmlformats.org/officeDocument/2006/relationships/slideLayout" Target="../slideLayouts/slideLayout850.xml"/><Relationship Id="rId4" Type="http://schemas.openxmlformats.org/officeDocument/2006/relationships/slideLayout" Target="../slideLayouts/slideLayout851.xml"/><Relationship Id="rId5" Type="http://schemas.openxmlformats.org/officeDocument/2006/relationships/slideLayout" Target="../slideLayouts/slideLayout852.xml"/><Relationship Id="rId6" Type="http://schemas.openxmlformats.org/officeDocument/2006/relationships/slideLayout" Target="../slideLayouts/slideLayout853.xml"/><Relationship Id="rId7" Type="http://schemas.openxmlformats.org/officeDocument/2006/relationships/slideLayout" Target="../slideLayouts/slideLayout854.xml"/><Relationship Id="rId8" Type="http://schemas.openxmlformats.org/officeDocument/2006/relationships/slideLayout" Target="../slideLayouts/slideLayout855.xml"/><Relationship Id="rId9" Type="http://schemas.openxmlformats.org/officeDocument/2006/relationships/slideLayout" Target="../slideLayouts/slideLayout856.xml"/></Relationships>
</file>

<file path=ppt/slideMasters/_rels/slideMaster45.xml.rels><?xml version='1.0' encoding='UTF-8' standalone='yes'?>
<Relationships xmlns="http://schemas.openxmlformats.org/package/2006/relationships"><Relationship Id="rId1" Type="http://schemas.openxmlformats.org/officeDocument/2006/relationships/slideLayout" Target="../slideLayouts/slideLayout866.xml"/><Relationship Id="rId10" Type="http://schemas.openxmlformats.org/officeDocument/2006/relationships/slideLayout" Target="../slideLayouts/slideLayout875.xml"/><Relationship Id="rId11" Type="http://schemas.openxmlformats.org/officeDocument/2006/relationships/slideLayout" Target="../slideLayouts/slideLayout876.xml"/><Relationship Id="rId12" Type="http://schemas.openxmlformats.org/officeDocument/2006/relationships/slideLayout" Target="../slideLayouts/slideLayout877.xml"/><Relationship Id="rId13" Type="http://schemas.openxmlformats.org/officeDocument/2006/relationships/slideLayout" Target="../slideLayouts/slideLayout878.xml"/><Relationship Id="rId14" Type="http://schemas.openxmlformats.org/officeDocument/2006/relationships/slideLayout" Target="../slideLayouts/slideLayout879.xml"/><Relationship Id="rId15" Type="http://schemas.openxmlformats.org/officeDocument/2006/relationships/slideLayout" Target="../slideLayouts/slideLayout880.xml"/><Relationship Id="rId16" Type="http://schemas.openxmlformats.org/officeDocument/2006/relationships/slideLayout" Target="../slideLayouts/slideLayout881.xml"/><Relationship Id="rId17" Type="http://schemas.openxmlformats.org/officeDocument/2006/relationships/slideLayout" Target="../slideLayouts/slideLayout882.xml"/><Relationship Id="rId18" Type="http://schemas.openxmlformats.org/officeDocument/2006/relationships/slideLayout" Target="../slideLayouts/slideLayout883.xml"/><Relationship Id="rId19" Type="http://schemas.openxmlformats.org/officeDocument/2006/relationships/slideLayout" Target="../slideLayouts/slideLayout884.xml"/><Relationship Id="rId2" Type="http://schemas.openxmlformats.org/officeDocument/2006/relationships/slideLayout" Target="../slideLayouts/slideLayout867.xml"/><Relationship Id="rId20" Type="http://schemas.openxmlformats.org/officeDocument/2006/relationships/slideLayout" Target="../slideLayouts/slideLayout885.xml"/><Relationship Id="rId21" Type="http://schemas.openxmlformats.org/officeDocument/2006/relationships/slideLayout" Target="../slideLayouts/slideLayout886.xml"/><Relationship Id="rId22" Type="http://schemas.openxmlformats.org/officeDocument/2006/relationships/slideLayout" Target="../slideLayouts/slideLayout887.xml"/><Relationship Id="rId23" Type="http://schemas.openxmlformats.org/officeDocument/2006/relationships/slideLayout" Target="../slideLayouts/slideLayout888.xml"/><Relationship Id="rId24" Type="http://schemas.openxmlformats.org/officeDocument/2006/relationships/slideLayout" Target="../slideLayouts/slideLayout889.xml"/><Relationship Id="rId25" Type="http://schemas.openxmlformats.org/officeDocument/2006/relationships/slideLayout" Target="../slideLayouts/slideLayout890.xml"/><Relationship Id="rId26" Type="http://schemas.openxmlformats.org/officeDocument/2006/relationships/slideLayout" Target="../slideLayouts/slideLayout891.xml"/><Relationship Id="rId27" Type="http://schemas.openxmlformats.org/officeDocument/2006/relationships/slideLayout" Target="../slideLayouts/slideLayout892.xml"/><Relationship Id="rId28" Type="http://schemas.openxmlformats.org/officeDocument/2006/relationships/slideLayout" Target="../slideLayouts/slideLayout893.xml"/><Relationship Id="rId29" Type="http://schemas.openxmlformats.org/officeDocument/2006/relationships/slideLayout" Target="../slideLayouts/slideLayout894.xml"/><Relationship Id="rId3" Type="http://schemas.openxmlformats.org/officeDocument/2006/relationships/slideLayout" Target="../slideLayouts/slideLayout868.xml"/><Relationship Id="rId30" Type="http://schemas.openxmlformats.org/officeDocument/2006/relationships/slideLayout" Target="../slideLayouts/slideLayout895.xml"/><Relationship Id="rId31" Type="http://schemas.openxmlformats.org/officeDocument/2006/relationships/slideLayout" Target="../slideLayouts/slideLayout896.xml"/><Relationship Id="rId32" Type="http://schemas.openxmlformats.org/officeDocument/2006/relationships/slideLayout" Target="../slideLayouts/slideLayout897.xml"/><Relationship Id="rId33" Type="http://schemas.openxmlformats.org/officeDocument/2006/relationships/slideLayout" Target="../slideLayouts/slideLayout898.xml"/><Relationship Id="rId34" Type="http://schemas.openxmlformats.org/officeDocument/2006/relationships/slideLayout" Target="../slideLayouts/slideLayout899.xml"/><Relationship Id="rId35" Type="http://schemas.openxmlformats.org/officeDocument/2006/relationships/slideLayout" Target="../slideLayouts/slideLayout900.xml"/><Relationship Id="rId36" Type="http://schemas.openxmlformats.org/officeDocument/2006/relationships/slideLayout" Target="../slideLayouts/slideLayout901.xml"/><Relationship Id="rId37" Type="http://schemas.openxmlformats.org/officeDocument/2006/relationships/slideLayout" Target="../slideLayouts/slideLayout902.xml"/><Relationship Id="rId38" Type="http://schemas.openxmlformats.org/officeDocument/2006/relationships/slideLayout" Target="../slideLayouts/slideLayout903.xml"/><Relationship Id="rId39" Type="http://schemas.openxmlformats.org/officeDocument/2006/relationships/slideLayout" Target="../slideLayouts/slideLayout904.xml"/><Relationship Id="rId4" Type="http://schemas.openxmlformats.org/officeDocument/2006/relationships/slideLayout" Target="../slideLayouts/slideLayout869.xml"/><Relationship Id="rId40" Type="http://schemas.openxmlformats.org/officeDocument/2006/relationships/slideLayout" Target="../slideLayouts/slideLayout905.xml"/><Relationship Id="rId41" Type="http://schemas.openxmlformats.org/officeDocument/2006/relationships/slideLayout" Target="../slideLayouts/slideLayout906.xml"/><Relationship Id="rId42" Type="http://schemas.openxmlformats.org/officeDocument/2006/relationships/slideLayout" Target="../slideLayouts/slideLayout907.xml"/><Relationship Id="rId43" Type="http://schemas.openxmlformats.org/officeDocument/2006/relationships/slideLayout" Target="../slideLayouts/slideLayout908.xml"/><Relationship Id="rId44" Type="http://schemas.openxmlformats.org/officeDocument/2006/relationships/slideLayout" Target="../slideLayouts/slideLayout909.xml"/><Relationship Id="rId45" Type="http://schemas.openxmlformats.org/officeDocument/2006/relationships/theme" Target="../theme/theme45.xml"/><Relationship Id="rId46" Type="http://schemas.openxmlformats.org/officeDocument/2006/relationships/image" Target="../media/image1.png"/><Relationship Id="rId5" Type="http://schemas.openxmlformats.org/officeDocument/2006/relationships/slideLayout" Target="../slideLayouts/slideLayout870.xml"/><Relationship Id="rId6" Type="http://schemas.openxmlformats.org/officeDocument/2006/relationships/slideLayout" Target="../slideLayouts/slideLayout871.xml"/><Relationship Id="rId7" Type="http://schemas.openxmlformats.org/officeDocument/2006/relationships/slideLayout" Target="../slideLayouts/slideLayout872.xml"/><Relationship Id="rId8" Type="http://schemas.openxmlformats.org/officeDocument/2006/relationships/slideLayout" Target="../slideLayouts/slideLayout873.xml"/><Relationship Id="rId9" Type="http://schemas.openxmlformats.org/officeDocument/2006/relationships/slideLayout" Target="../slideLayouts/slideLayout874.xml"/></Relationships>
</file>

<file path=ppt/slideMasters/_rels/slideMaster46.xml.rels><?xml version='1.0' encoding='UTF-8' standalone='yes'?>
<Relationships xmlns="http://schemas.openxmlformats.org/package/2006/relationships"><Relationship Id="rId1" Type="http://schemas.openxmlformats.org/officeDocument/2006/relationships/slideLayout" Target="../slideLayouts/slideLayout910.xml"/><Relationship Id="rId10" Type="http://schemas.openxmlformats.org/officeDocument/2006/relationships/slideLayout" Target="../slideLayouts/slideLayout919.xml"/><Relationship Id="rId11" Type="http://schemas.openxmlformats.org/officeDocument/2006/relationships/slideLayout" Target="../slideLayouts/slideLayout920.xml"/><Relationship Id="rId12" Type="http://schemas.openxmlformats.org/officeDocument/2006/relationships/slideLayout" Target="../slideLayouts/slideLayout921.xml"/><Relationship Id="rId13" Type="http://schemas.openxmlformats.org/officeDocument/2006/relationships/slideLayout" Target="../slideLayouts/slideLayout922.xml"/><Relationship Id="rId14" Type="http://schemas.openxmlformats.org/officeDocument/2006/relationships/slideLayout" Target="../slideLayouts/slideLayout923.xml"/><Relationship Id="rId15" Type="http://schemas.openxmlformats.org/officeDocument/2006/relationships/slideLayout" Target="../slideLayouts/slideLayout924.xml"/><Relationship Id="rId16" Type="http://schemas.openxmlformats.org/officeDocument/2006/relationships/theme" Target="../theme/theme46.xml"/><Relationship Id="rId17" Type="http://schemas.openxmlformats.org/officeDocument/2006/relationships/vmlDrawing" Target="../drawings/vmlDrawing22.vml"/><Relationship Id="rId18" Type="http://schemas.openxmlformats.org/officeDocument/2006/relationships/tags" Target="../tags/tag23.xml"/><Relationship Id="rId19" Type="http://schemas.openxmlformats.org/officeDocument/2006/relationships/oleObject" Target="../embeddings/oleObject22.bin"/><Relationship Id="rId2" Type="http://schemas.openxmlformats.org/officeDocument/2006/relationships/slideLayout" Target="../slideLayouts/slideLayout911.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912.xml"/><Relationship Id="rId4" Type="http://schemas.openxmlformats.org/officeDocument/2006/relationships/slideLayout" Target="../slideLayouts/slideLayout913.xml"/><Relationship Id="rId5" Type="http://schemas.openxmlformats.org/officeDocument/2006/relationships/slideLayout" Target="../slideLayouts/slideLayout914.xml"/><Relationship Id="rId6" Type="http://schemas.openxmlformats.org/officeDocument/2006/relationships/slideLayout" Target="../slideLayouts/slideLayout915.xml"/><Relationship Id="rId7" Type="http://schemas.openxmlformats.org/officeDocument/2006/relationships/slideLayout" Target="../slideLayouts/slideLayout916.xml"/><Relationship Id="rId8" Type="http://schemas.openxmlformats.org/officeDocument/2006/relationships/slideLayout" Target="../slideLayouts/slideLayout917.xml"/><Relationship Id="rId9" Type="http://schemas.openxmlformats.org/officeDocument/2006/relationships/slideLayout" Target="../slideLayouts/slideLayout918.xml"/></Relationships>
</file>

<file path=ppt/slideMasters/_rels/slideMaster47.xml.rels><?xml version='1.0' encoding='UTF-8' standalone='yes'?>
<Relationships xmlns="http://schemas.openxmlformats.org/package/2006/relationships"><Relationship Id="rId1" Type="http://schemas.openxmlformats.org/officeDocument/2006/relationships/slideLayout" Target="../slideLayouts/slideLayout925.xml"/><Relationship Id="rId10" Type="http://schemas.openxmlformats.org/officeDocument/2006/relationships/slideLayout" Target="../slideLayouts/slideLayout934.xml"/><Relationship Id="rId11" Type="http://schemas.openxmlformats.org/officeDocument/2006/relationships/slideLayout" Target="../slideLayouts/slideLayout935.xml"/><Relationship Id="rId12" Type="http://schemas.openxmlformats.org/officeDocument/2006/relationships/slideLayout" Target="../slideLayouts/slideLayout936.xml"/><Relationship Id="rId13" Type="http://schemas.openxmlformats.org/officeDocument/2006/relationships/slideLayout" Target="../slideLayouts/slideLayout937.xml"/><Relationship Id="rId14" Type="http://schemas.openxmlformats.org/officeDocument/2006/relationships/slideLayout" Target="../slideLayouts/slideLayout938.xml"/><Relationship Id="rId15" Type="http://schemas.openxmlformats.org/officeDocument/2006/relationships/slideLayout" Target="../slideLayouts/slideLayout939.xml"/><Relationship Id="rId16" Type="http://schemas.openxmlformats.org/officeDocument/2006/relationships/theme" Target="../theme/theme47.xml"/><Relationship Id="rId17" Type="http://schemas.openxmlformats.org/officeDocument/2006/relationships/vmlDrawing" Target="../drawings/vmlDrawing23.vml"/><Relationship Id="rId18" Type="http://schemas.openxmlformats.org/officeDocument/2006/relationships/tags" Target="../tags/tag24.xml"/><Relationship Id="rId19" Type="http://schemas.openxmlformats.org/officeDocument/2006/relationships/oleObject" Target="../embeddings/oleObject23.bin"/><Relationship Id="rId2" Type="http://schemas.openxmlformats.org/officeDocument/2006/relationships/slideLayout" Target="../slideLayouts/slideLayout926.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927.xml"/><Relationship Id="rId4" Type="http://schemas.openxmlformats.org/officeDocument/2006/relationships/slideLayout" Target="../slideLayouts/slideLayout928.xml"/><Relationship Id="rId5" Type="http://schemas.openxmlformats.org/officeDocument/2006/relationships/slideLayout" Target="../slideLayouts/slideLayout929.xml"/><Relationship Id="rId6" Type="http://schemas.openxmlformats.org/officeDocument/2006/relationships/slideLayout" Target="../slideLayouts/slideLayout930.xml"/><Relationship Id="rId7" Type="http://schemas.openxmlformats.org/officeDocument/2006/relationships/slideLayout" Target="../slideLayouts/slideLayout931.xml"/><Relationship Id="rId8" Type="http://schemas.openxmlformats.org/officeDocument/2006/relationships/slideLayout" Target="../slideLayouts/slideLayout932.xml"/><Relationship Id="rId9" Type="http://schemas.openxmlformats.org/officeDocument/2006/relationships/slideLayout" Target="../slideLayouts/slideLayout933.xml"/></Relationships>
</file>

<file path=ppt/slideMasters/_rels/slideMaster48.xml.rels><?xml version='1.0' encoding='UTF-8' standalone='yes'?>
<Relationships xmlns="http://schemas.openxmlformats.org/package/2006/relationships"><Relationship Id="rId1" Type="http://schemas.openxmlformats.org/officeDocument/2006/relationships/slideLayout" Target="../slideLayouts/slideLayout940.xml"/><Relationship Id="rId10" Type="http://schemas.openxmlformats.org/officeDocument/2006/relationships/slideLayout" Target="../slideLayouts/slideLayout949.xml"/><Relationship Id="rId11" Type="http://schemas.openxmlformats.org/officeDocument/2006/relationships/slideLayout" Target="../slideLayouts/slideLayout950.xml"/><Relationship Id="rId12" Type="http://schemas.openxmlformats.org/officeDocument/2006/relationships/slideLayout" Target="../slideLayouts/slideLayout951.xml"/><Relationship Id="rId13" Type="http://schemas.openxmlformats.org/officeDocument/2006/relationships/slideLayout" Target="../slideLayouts/slideLayout952.xml"/><Relationship Id="rId14" Type="http://schemas.openxmlformats.org/officeDocument/2006/relationships/slideLayout" Target="../slideLayouts/slideLayout953.xml"/><Relationship Id="rId15" Type="http://schemas.openxmlformats.org/officeDocument/2006/relationships/slideLayout" Target="../slideLayouts/slideLayout954.xml"/><Relationship Id="rId16" Type="http://schemas.openxmlformats.org/officeDocument/2006/relationships/theme" Target="../theme/theme48.xml"/><Relationship Id="rId17" Type="http://schemas.openxmlformats.org/officeDocument/2006/relationships/vmlDrawing" Target="../drawings/vmlDrawing24.vml"/><Relationship Id="rId18" Type="http://schemas.openxmlformats.org/officeDocument/2006/relationships/tags" Target="../tags/tag25.xml"/><Relationship Id="rId19" Type="http://schemas.openxmlformats.org/officeDocument/2006/relationships/oleObject" Target="../embeddings/oleObject24.bin"/><Relationship Id="rId2" Type="http://schemas.openxmlformats.org/officeDocument/2006/relationships/slideLayout" Target="../slideLayouts/slideLayout941.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942.xml"/><Relationship Id="rId4" Type="http://schemas.openxmlformats.org/officeDocument/2006/relationships/slideLayout" Target="../slideLayouts/slideLayout943.xml"/><Relationship Id="rId5" Type="http://schemas.openxmlformats.org/officeDocument/2006/relationships/slideLayout" Target="../slideLayouts/slideLayout944.xml"/><Relationship Id="rId6" Type="http://schemas.openxmlformats.org/officeDocument/2006/relationships/slideLayout" Target="../slideLayouts/slideLayout945.xml"/><Relationship Id="rId7" Type="http://schemas.openxmlformats.org/officeDocument/2006/relationships/slideLayout" Target="../slideLayouts/slideLayout946.xml"/><Relationship Id="rId8" Type="http://schemas.openxmlformats.org/officeDocument/2006/relationships/slideLayout" Target="../slideLayouts/slideLayout947.xml"/><Relationship Id="rId9" Type="http://schemas.openxmlformats.org/officeDocument/2006/relationships/slideLayout" Target="../slideLayouts/slideLayout948.xml"/></Relationships>
</file>

<file path=ppt/slideMasters/_rels/slideMaster49.xml.rels><?xml version='1.0' encoding='UTF-8' standalone='yes'?>
<Relationships xmlns="http://schemas.openxmlformats.org/package/2006/relationships"><Relationship Id="rId1" Type="http://schemas.openxmlformats.org/officeDocument/2006/relationships/slideLayout" Target="../slideLayouts/slideLayout955.xml"/><Relationship Id="rId10" Type="http://schemas.openxmlformats.org/officeDocument/2006/relationships/slideLayout" Target="../slideLayouts/slideLayout964.xml"/><Relationship Id="rId11" Type="http://schemas.openxmlformats.org/officeDocument/2006/relationships/slideLayout" Target="../slideLayouts/slideLayout965.xml"/><Relationship Id="rId12" Type="http://schemas.openxmlformats.org/officeDocument/2006/relationships/slideLayout" Target="../slideLayouts/slideLayout966.xml"/><Relationship Id="rId13" Type="http://schemas.openxmlformats.org/officeDocument/2006/relationships/slideLayout" Target="../slideLayouts/slideLayout967.xml"/><Relationship Id="rId14" Type="http://schemas.openxmlformats.org/officeDocument/2006/relationships/slideLayout" Target="../slideLayouts/slideLayout968.xml"/><Relationship Id="rId15" Type="http://schemas.openxmlformats.org/officeDocument/2006/relationships/slideLayout" Target="../slideLayouts/slideLayout969.xml"/><Relationship Id="rId16" Type="http://schemas.openxmlformats.org/officeDocument/2006/relationships/theme" Target="../theme/theme49.xml"/><Relationship Id="rId17" Type="http://schemas.openxmlformats.org/officeDocument/2006/relationships/vmlDrawing" Target="../drawings/vmlDrawing25.vml"/><Relationship Id="rId18" Type="http://schemas.openxmlformats.org/officeDocument/2006/relationships/tags" Target="../tags/tag26.xml"/><Relationship Id="rId19" Type="http://schemas.openxmlformats.org/officeDocument/2006/relationships/oleObject" Target="../embeddings/oleObject25.bin"/><Relationship Id="rId2" Type="http://schemas.openxmlformats.org/officeDocument/2006/relationships/slideLayout" Target="../slideLayouts/slideLayout956.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957.xml"/><Relationship Id="rId4" Type="http://schemas.openxmlformats.org/officeDocument/2006/relationships/slideLayout" Target="../slideLayouts/slideLayout958.xml"/><Relationship Id="rId5" Type="http://schemas.openxmlformats.org/officeDocument/2006/relationships/slideLayout" Target="../slideLayouts/slideLayout959.xml"/><Relationship Id="rId6" Type="http://schemas.openxmlformats.org/officeDocument/2006/relationships/slideLayout" Target="../slideLayouts/slideLayout960.xml"/><Relationship Id="rId7" Type="http://schemas.openxmlformats.org/officeDocument/2006/relationships/slideLayout" Target="../slideLayouts/slideLayout961.xml"/><Relationship Id="rId8" Type="http://schemas.openxmlformats.org/officeDocument/2006/relationships/slideLayout" Target="../slideLayouts/slideLayout962.xml"/><Relationship Id="rId9" Type="http://schemas.openxmlformats.org/officeDocument/2006/relationships/slideLayout" Target="../slideLayouts/slideLayout963.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84.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Relationship Id="rId14" Type="http://schemas.openxmlformats.org/officeDocument/2006/relationships/slideLayout" Target="../slideLayouts/slideLayout97.xml"/><Relationship Id="rId15" Type="http://schemas.openxmlformats.org/officeDocument/2006/relationships/slideLayout" Target="../slideLayouts/slideLayout98.xml"/><Relationship Id="rId16" Type="http://schemas.openxmlformats.org/officeDocument/2006/relationships/theme" Target="../theme/theme5.xml"/><Relationship Id="rId17" Type="http://schemas.openxmlformats.org/officeDocument/2006/relationships/vmlDrawing" Target="../drawings/vmlDrawing2.vml"/><Relationship Id="rId18" Type="http://schemas.openxmlformats.org/officeDocument/2006/relationships/tags" Target="../tags/tag3.xml"/><Relationship Id="rId19" Type="http://schemas.openxmlformats.org/officeDocument/2006/relationships/oleObject" Target="../embeddings/oleObject2.bin"/><Relationship Id="rId2" Type="http://schemas.openxmlformats.org/officeDocument/2006/relationships/slideLayout" Target="../slideLayouts/slideLayout85.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s>
</file>

<file path=ppt/slideMasters/_rels/slideMaster50.xml.rels><?xml version='1.0' encoding='UTF-8' standalone='yes'?>
<Relationships xmlns="http://schemas.openxmlformats.org/package/2006/relationships"><Relationship Id="rId1" Type="http://schemas.openxmlformats.org/officeDocument/2006/relationships/slideLayout" Target="../slideLayouts/slideLayout970.xml"/><Relationship Id="rId10" Type="http://schemas.openxmlformats.org/officeDocument/2006/relationships/slideLayout" Target="../slideLayouts/slideLayout979.xml"/><Relationship Id="rId11" Type="http://schemas.openxmlformats.org/officeDocument/2006/relationships/slideLayout" Target="../slideLayouts/slideLayout980.xml"/><Relationship Id="rId12" Type="http://schemas.openxmlformats.org/officeDocument/2006/relationships/slideLayout" Target="../slideLayouts/slideLayout981.xml"/><Relationship Id="rId13" Type="http://schemas.openxmlformats.org/officeDocument/2006/relationships/slideLayout" Target="../slideLayouts/slideLayout982.xml"/><Relationship Id="rId14" Type="http://schemas.openxmlformats.org/officeDocument/2006/relationships/slideLayout" Target="../slideLayouts/slideLayout983.xml"/><Relationship Id="rId15" Type="http://schemas.openxmlformats.org/officeDocument/2006/relationships/slideLayout" Target="../slideLayouts/slideLayout984.xml"/><Relationship Id="rId16" Type="http://schemas.openxmlformats.org/officeDocument/2006/relationships/slideLayout" Target="../slideLayouts/slideLayout985.xml"/><Relationship Id="rId17" Type="http://schemas.openxmlformats.org/officeDocument/2006/relationships/slideLayout" Target="../slideLayouts/slideLayout986.xml"/><Relationship Id="rId18" Type="http://schemas.openxmlformats.org/officeDocument/2006/relationships/slideLayout" Target="../slideLayouts/slideLayout987.xml"/><Relationship Id="rId19" Type="http://schemas.openxmlformats.org/officeDocument/2006/relationships/slideLayout" Target="../slideLayouts/slideLayout988.xml"/><Relationship Id="rId2" Type="http://schemas.openxmlformats.org/officeDocument/2006/relationships/slideLayout" Target="../slideLayouts/slideLayout971.xml"/><Relationship Id="rId20" Type="http://schemas.openxmlformats.org/officeDocument/2006/relationships/slideLayout" Target="../slideLayouts/slideLayout989.xml"/><Relationship Id="rId21" Type="http://schemas.openxmlformats.org/officeDocument/2006/relationships/theme" Target="../theme/theme50.xml"/><Relationship Id="rId22" Type="http://schemas.openxmlformats.org/officeDocument/2006/relationships/vmlDrawing" Target="../drawings/vmlDrawing26.vml"/><Relationship Id="rId23" Type="http://schemas.openxmlformats.org/officeDocument/2006/relationships/tags" Target="../tags/tag27.xml"/><Relationship Id="rId24" Type="http://schemas.openxmlformats.org/officeDocument/2006/relationships/oleObject" Target="../embeddings/oleObject26.bin"/><Relationship Id="rId25" Type="http://schemas.openxmlformats.org/officeDocument/2006/relationships/image" Target="../media/image15.emf"/><Relationship Id="rId26" Type="http://schemas.openxmlformats.org/officeDocument/2006/relationships/image" Target="../media/image10.png"/><Relationship Id="rId3" Type="http://schemas.openxmlformats.org/officeDocument/2006/relationships/slideLayout" Target="../slideLayouts/slideLayout972.xml"/><Relationship Id="rId4" Type="http://schemas.openxmlformats.org/officeDocument/2006/relationships/slideLayout" Target="../slideLayouts/slideLayout973.xml"/><Relationship Id="rId5" Type="http://schemas.openxmlformats.org/officeDocument/2006/relationships/slideLayout" Target="../slideLayouts/slideLayout974.xml"/><Relationship Id="rId6" Type="http://schemas.openxmlformats.org/officeDocument/2006/relationships/slideLayout" Target="../slideLayouts/slideLayout975.xml"/><Relationship Id="rId7" Type="http://schemas.openxmlformats.org/officeDocument/2006/relationships/slideLayout" Target="../slideLayouts/slideLayout976.xml"/><Relationship Id="rId8" Type="http://schemas.openxmlformats.org/officeDocument/2006/relationships/slideLayout" Target="../slideLayouts/slideLayout977.xml"/><Relationship Id="rId9" Type="http://schemas.openxmlformats.org/officeDocument/2006/relationships/slideLayout" Target="../slideLayouts/slideLayout978.xml"/></Relationships>
</file>

<file path=ppt/slideMasters/_rels/slideMaster51.xml.rels><?xml version='1.0' encoding='UTF-8' standalone='yes'?>
<Relationships xmlns="http://schemas.openxmlformats.org/package/2006/relationships"><Relationship Id="rId1" Type="http://schemas.openxmlformats.org/officeDocument/2006/relationships/slideLayout" Target="../slideLayouts/slideLayout990.xml"/><Relationship Id="rId10" Type="http://schemas.openxmlformats.org/officeDocument/2006/relationships/slideLayout" Target="../slideLayouts/slideLayout999.xml"/><Relationship Id="rId11" Type="http://schemas.openxmlformats.org/officeDocument/2006/relationships/slideLayout" Target="../slideLayouts/slideLayout1000.xml"/><Relationship Id="rId12" Type="http://schemas.openxmlformats.org/officeDocument/2006/relationships/slideLayout" Target="../slideLayouts/slideLayout1001.xml"/><Relationship Id="rId13" Type="http://schemas.openxmlformats.org/officeDocument/2006/relationships/slideLayout" Target="../slideLayouts/slideLayout1002.xml"/><Relationship Id="rId14" Type="http://schemas.openxmlformats.org/officeDocument/2006/relationships/slideLayout" Target="../slideLayouts/slideLayout1003.xml"/><Relationship Id="rId15" Type="http://schemas.openxmlformats.org/officeDocument/2006/relationships/slideLayout" Target="../slideLayouts/slideLayout1004.xml"/><Relationship Id="rId16" Type="http://schemas.openxmlformats.org/officeDocument/2006/relationships/slideLayout" Target="../slideLayouts/slideLayout1005.xml"/><Relationship Id="rId17" Type="http://schemas.openxmlformats.org/officeDocument/2006/relationships/slideLayout" Target="../slideLayouts/slideLayout1006.xml"/><Relationship Id="rId18" Type="http://schemas.openxmlformats.org/officeDocument/2006/relationships/slideLayout" Target="../slideLayouts/slideLayout1007.xml"/><Relationship Id="rId19" Type="http://schemas.openxmlformats.org/officeDocument/2006/relationships/slideLayout" Target="../slideLayouts/slideLayout1008.xml"/><Relationship Id="rId2" Type="http://schemas.openxmlformats.org/officeDocument/2006/relationships/slideLayout" Target="../slideLayouts/slideLayout991.xml"/><Relationship Id="rId20" Type="http://schemas.openxmlformats.org/officeDocument/2006/relationships/slideLayout" Target="../slideLayouts/slideLayout1009.xml"/><Relationship Id="rId21" Type="http://schemas.openxmlformats.org/officeDocument/2006/relationships/slideLayout" Target="../slideLayouts/slideLayout1010.xml"/><Relationship Id="rId22" Type="http://schemas.openxmlformats.org/officeDocument/2006/relationships/theme" Target="../theme/theme51.xml"/><Relationship Id="rId23" Type="http://schemas.openxmlformats.org/officeDocument/2006/relationships/vmlDrawing" Target="../drawings/vmlDrawing27.vml"/><Relationship Id="rId24" Type="http://schemas.openxmlformats.org/officeDocument/2006/relationships/tags" Target="../tags/tag28.xml"/><Relationship Id="rId25" Type="http://schemas.openxmlformats.org/officeDocument/2006/relationships/oleObject" Target="../embeddings/oleObject27.bin"/><Relationship Id="rId26" Type="http://schemas.openxmlformats.org/officeDocument/2006/relationships/image" Target="../media/image15.emf"/><Relationship Id="rId27" Type="http://schemas.openxmlformats.org/officeDocument/2006/relationships/image" Target="../media/image10.png"/><Relationship Id="rId3" Type="http://schemas.openxmlformats.org/officeDocument/2006/relationships/slideLayout" Target="../slideLayouts/slideLayout992.xml"/><Relationship Id="rId4" Type="http://schemas.openxmlformats.org/officeDocument/2006/relationships/slideLayout" Target="../slideLayouts/slideLayout993.xml"/><Relationship Id="rId5" Type="http://schemas.openxmlformats.org/officeDocument/2006/relationships/slideLayout" Target="../slideLayouts/slideLayout994.xml"/><Relationship Id="rId6" Type="http://schemas.openxmlformats.org/officeDocument/2006/relationships/slideLayout" Target="../slideLayouts/slideLayout995.xml"/><Relationship Id="rId7" Type="http://schemas.openxmlformats.org/officeDocument/2006/relationships/slideLayout" Target="../slideLayouts/slideLayout996.xml"/><Relationship Id="rId8" Type="http://schemas.openxmlformats.org/officeDocument/2006/relationships/slideLayout" Target="../slideLayouts/slideLayout997.xml"/><Relationship Id="rId9" Type="http://schemas.openxmlformats.org/officeDocument/2006/relationships/slideLayout" Target="../slideLayouts/slideLayout998.xml"/></Relationships>
</file>

<file path=ppt/slideMasters/_rels/slideMaster52.xml.rels><?xml version='1.0' encoding='UTF-8' standalone='yes'?>
<Relationships xmlns="http://schemas.openxmlformats.org/package/2006/relationships"><Relationship Id="rId1" Type="http://schemas.openxmlformats.org/officeDocument/2006/relationships/slideLayout" Target="../slideLayouts/slideLayout1011.xml"/><Relationship Id="rId10" Type="http://schemas.openxmlformats.org/officeDocument/2006/relationships/slideLayout" Target="../slideLayouts/slideLayout1020.xml"/><Relationship Id="rId11" Type="http://schemas.openxmlformats.org/officeDocument/2006/relationships/slideLayout" Target="../slideLayouts/slideLayout1021.xml"/><Relationship Id="rId12" Type="http://schemas.openxmlformats.org/officeDocument/2006/relationships/slideLayout" Target="../slideLayouts/slideLayout1022.xml"/><Relationship Id="rId13" Type="http://schemas.openxmlformats.org/officeDocument/2006/relationships/slideLayout" Target="../slideLayouts/slideLayout1023.xml"/><Relationship Id="rId14" Type="http://schemas.openxmlformats.org/officeDocument/2006/relationships/slideLayout" Target="../slideLayouts/slideLayout1024.xml"/><Relationship Id="rId15" Type="http://schemas.openxmlformats.org/officeDocument/2006/relationships/slideLayout" Target="../slideLayouts/slideLayout1025.xml"/><Relationship Id="rId16" Type="http://schemas.openxmlformats.org/officeDocument/2006/relationships/slideLayout" Target="../slideLayouts/slideLayout1026.xml"/><Relationship Id="rId17" Type="http://schemas.openxmlformats.org/officeDocument/2006/relationships/slideLayout" Target="../slideLayouts/slideLayout1027.xml"/><Relationship Id="rId18" Type="http://schemas.openxmlformats.org/officeDocument/2006/relationships/slideLayout" Target="../slideLayouts/slideLayout1028.xml"/><Relationship Id="rId19" Type="http://schemas.openxmlformats.org/officeDocument/2006/relationships/slideLayout" Target="../slideLayouts/slideLayout1029.xml"/><Relationship Id="rId2" Type="http://schemas.openxmlformats.org/officeDocument/2006/relationships/slideLayout" Target="../slideLayouts/slideLayout1012.xml"/><Relationship Id="rId20" Type="http://schemas.openxmlformats.org/officeDocument/2006/relationships/slideLayout" Target="../slideLayouts/slideLayout1030.xml"/><Relationship Id="rId21" Type="http://schemas.openxmlformats.org/officeDocument/2006/relationships/theme" Target="../theme/theme52.xml"/><Relationship Id="rId22" Type="http://schemas.openxmlformats.org/officeDocument/2006/relationships/vmlDrawing" Target="../drawings/vmlDrawing28.vml"/><Relationship Id="rId23" Type="http://schemas.openxmlformats.org/officeDocument/2006/relationships/tags" Target="../tags/tag29.xml"/><Relationship Id="rId24" Type="http://schemas.openxmlformats.org/officeDocument/2006/relationships/oleObject" Target="../embeddings/oleObject28.bin"/><Relationship Id="rId25" Type="http://schemas.openxmlformats.org/officeDocument/2006/relationships/image" Target="../media/image15.emf"/><Relationship Id="rId26" Type="http://schemas.openxmlformats.org/officeDocument/2006/relationships/image" Target="../media/image10.png"/><Relationship Id="rId3" Type="http://schemas.openxmlformats.org/officeDocument/2006/relationships/slideLayout" Target="../slideLayouts/slideLayout1013.xml"/><Relationship Id="rId4" Type="http://schemas.openxmlformats.org/officeDocument/2006/relationships/slideLayout" Target="../slideLayouts/slideLayout1014.xml"/><Relationship Id="rId5" Type="http://schemas.openxmlformats.org/officeDocument/2006/relationships/slideLayout" Target="../slideLayouts/slideLayout1015.xml"/><Relationship Id="rId6" Type="http://schemas.openxmlformats.org/officeDocument/2006/relationships/slideLayout" Target="../slideLayouts/slideLayout1016.xml"/><Relationship Id="rId7" Type="http://schemas.openxmlformats.org/officeDocument/2006/relationships/slideLayout" Target="../slideLayouts/slideLayout1017.xml"/><Relationship Id="rId8" Type="http://schemas.openxmlformats.org/officeDocument/2006/relationships/slideLayout" Target="../slideLayouts/slideLayout1018.xml"/><Relationship Id="rId9" Type="http://schemas.openxmlformats.org/officeDocument/2006/relationships/slideLayout" Target="../slideLayouts/slideLayout1019.xml"/></Relationships>
</file>

<file path=ppt/slideMasters/_rels/slideMaster53.xml.rels><?xml version='1.0' encoding='UTF-8' standalone='yes'?>
<Relationships xmlns="http://schemas.openxmlformats.org/package/2006/relationships"><Relationship Id="rId1" Type="http://schemas.openxmlformats.org/officeDocument/2006/relationships/slideLayout" Target="../slideLayouts/slideLayout1031.xml"/><Relationship Id="rId10" Type="http://schemas.openxmlformats.org/officeDocument/2006/relationships/slideLayout" Target="../slideLayouts/slideLayout1040.xml"/><Relationship Id="rId11" Type="http://schemas.openxmlformats.org/officeDocument/2006/relationships/slideLayout" Target="../slideLayouts/slideLayout1041.xml"/><Relationship Id="rId12" Type="http://schemas.openxmlformats.org/officeDocument/2006/relationships/slideLayout" Target="../slideLayouts/slideLayout1042.xml"/><Relationship Id="rId13" Type="http://schemas.openxmlformats.org/officeDocument/2006/relationships/slideLayout" Target="../slideLayouts/slideLayout1043.xml"/><Relationship Id="rId14" Type="http://schemas.openxmlformats.org/officeDocument/2006/relationships/slideLayout" Target="../slideLayouts/slideLayout1044.xml"/><Relationship Id="rId15" Type="http://schemas.openxmlformats.org/officeDocument/2006/relationships/slideLayout" Target="../slideLayouts/slideLayout1045.xml"/><Relationship Id="rId16" Type="http://schemas.openxmlformats.org/officeDocument/2006/relationships/slideLayout" Target="../slideLayouts/slideLayout1046.xml"/><Relationship Id="rId17" Type="http://schemas.openxmlformats.org/officeDocument/2006/relationships/slideLayout" Target="../slideLayouts/slideLayout1047.xml"/><Relationship Id="rId18" Type="http://schemas.openxmlformats.org/officeDocument/2006/relationships/slideLayout" Target="../slideLayouts/slideLayout1048.xml"/><Relationship Id="rId19" Type="http://schemas.openxmlformats.org/officeDocument/2006/relationships/slideLayout" Target="../slideLayouts/slideLayout1049.xml"/><Relationship Id="rId2" Type="http://schemas.openxmlformats.org/officeDocument/2006/relationships/slideLayout" Target="../slideLayouts/slideLayout1032.xml"/><Relationship Id="rId20" Type="http://schemas.openxmlformats.org/officeDocument/2006/relationships/slideLayout" Target="../slideLayouts/slideLayout1050.xml"/><Relationship Id="rId21" Type="http://schemas.openxmlformats.org/officeDocument/2006/relationships/slideLayout" Target="../slideLayouts/slideLayout1051.xml"/><Relationship Id="rId22" Type="http://schemas.openxmlformats.org/officeDocument/2006/relationships/slideLayout" Target="../slideLayouts/slideLayout1052.xml"/><Relationship Id="rId23" Type="http://schemas.openxmlformats.org/officeDocument/2006/relationships/slideLayout" Target="../slideLayouts/slideLayout1053.xml"/><Relationship Id="rId24" Type="http://schemas.openxmlformats.org/officeDocument/2006/relationships/slideLayout" Target="../slideLayouts/slideLayout1054.xml"/><Relationship Id="rId25" Type="http://schemas.openxmlformats.org/officeDocument/2006/relationships/slideLayout" Target="../slideLayouts/slideLayout1055.xml"/><Relationship Id="rId26" Type="http://schemas.openxmlformats.org/officeDocument/2006/relationships/slideLayout" Target="../slideLayouts/slideLayout1056.xml"/><Relationship Id="rId27" Type="http://schemas.openxmlformats.org/officeDocument/2006/relationships/slideLayout" Target="../slideLayouts/slideLayout1057.xml"/><Relationship Id="rId28" Type="http://schemas.openxmlformats.org/officeDocument/2006/relationships/slideLayout" Target="../slideLayouts/slideLayout1058.xml"/><Relationship Id="rId29" Type="http://schemas.openxmlformats.org/officeDocument/2006/relationships/slideLayout" Target="../slideLayouts/slideLayout1059.xml"/><Relationship Id="rId3" Type="http://schemas.openxmlformats.org/officeDocument/2006/relationships/slideLayout" Target="../slideLayouts/slideLayout1033.xml"/><Relationship Id="rId30" Type="http://schemas.openxmlformats.org/officeDocument/2006/relationships/slideLayout" Target="../slideLayouts/slideLayout1060.xml"/><Relationship Id="rId31" Type="http://schemas.openxmlformats.org/officeDocument/2006/relationships/slideLayout" Target="../slideLayouts/slideLayout1061.xml"/><Relationship Id="rId32" Type="http://schemas.openxmlformats.org/officeDocument/2006/relationships/slideLayout" Target="../slideLayouts/slideLayout1062.xml"/><Relationship Id="rId33" Type="http://schemas.openxmlformats.org/officeDocument/2006/relationships/slideLayout" Target="../slideLayouts/slideLayout1063.xml"/><Relationship Id="rId34" Type="http://schemas.openxmlformats.org/officeDocument/2006/relationships/slideLayout" Target="../slideLayouts/slideLayout1064.xml"/><Relationship Id="rId35" Type="http://schemas.openxmlformats.org/officeDocument/2006/relationships/slideLayout" Target="../slideLayouts/slideLayout1065.xml"/><Relationship Id="rId36" Type="http://schemas.openxmlformats.org/officeDocument/2006/relationships/slideLayout" Target="../slideLayouts/slideLayout1066.xml"/><Relationship Id="rId37" Type="http://schemas.openxmlformats.org/officeDocument/2006/relationships/slideLayout" Target="../slideLayouts/slideLayout1067.xml"/><Relationship Id="rId38" Type="http://schemas.openxmlformats.org/officeDocument/2006/relationships/slideLayout" Target="../slideLayouts/slideLayout1068.xml"/><Relationship Id="rId39" Type="http://schemas.openxmlformats.org/officeDocument/2006/relationships/slideLayout" Target="../slideLayouts/slideLayout1069.xml"/><Relationship Id="rId4" Type="http://schemas.openxmlformats.org/officeDocument/2006/relationships/slideLayout" Target="../slideLayouts/slideLayout1034.xml"/><Relationship Id="rId40" Type="http://schemas.openxmlformats.org/officeDocument/2006/relationships/slideLayout" Target="../slideLayouts/slideLayout1070.xml"/><Relationship Id="rId41" Type="http://schemas.openxmlformats.org/officeDocument/2006/relationships/slideLayout" Target="../slideLayouts/slideLayout1071.xml"/><Relationship Id="rId42" Type="http://schemas.openxmlformats.org/officeDocument/2006/relationships/slideLayout" Target="../slideLayouts/slideLayout1072.xml"/><Relationship Id="rId43" Type="http://schemas.openxmlformats.org/officeDocument/2006/relationships/slideLayout" Target="../slideLayouts/slideLayout1073.xml"/><Relationship Id="rId44" Type="http://schemas.openxmlformats.org/officeDocument/2006/relationships/slideLayout" Target="../slideLayouts/slideLayout1074.xml"/><Relationship Id="rId45" Type="http://schemas.openxmlformats.org/officeDocument/2006/relationships/theme" Target="../theme/theme53.xml"/><Relationship Id="rId46" Type="http://schemas.openxmlformats.org/officeDocument/2006/relationships/image" Target="../media/image1.png"/><Relationship Id="rId5" Type="http://schemas.openxmlformats.org/officeDocument/2006/relationships/slideLayout" Target="../slideLayouts/slideLayout1035.xml"/><Relationship Id="rId6" Type="http://schemas.openxmlformats.org/officeDocument/2006/relationships/slideLayout" Target="../slideLayouts/slideLayout1036.xml"/><Relationship Id="rId7" Type="http://schemas.openxmlformats.org/officeDocument/2006/relationships/slideLayout" Target="../slideLayouts/slideLayout1037.xml"/><Relationship Id="rId8" Type="http://schemas.openxmlformats.org/officeDocument/2006/relationships/slideLayout" Target="../slideLayouts/slideLayout1038.xml"/><Relationship Id="rId9" Type="http://schemas.openxmlformats.org/officeDocument/2006/relationships/slideLayout" Target="../slideLayouts/slideLayout1039.xml"/></Relationships>
</file>

<file path=ppt/slideMasters/_rels/slideMaster54.xml.rels><?xml version='1.0' encoding='UTF-8' standalone='yes'?>
<Relationships xmlns="http://schemas.openxmlformats.org/package/2006/relationships"><Relationship Id="rId1" Type="http://schemas.openxmlformats.org/officeDocument/2006/relationships/slideLayout" Target="../slideLayouts/slideLayout1075.xml"/><Relationship Id="rId10" Type="http://schemas.openxmlformats.org/officeDocument/2006/relationships/slideLayout" Target="../slideLayouts/slideLayout1084.xml"/><Relationship Id="rId11" Type="http://schemas.openxmlformats.org/officeDocument/2006/relationships/slideLayout" Target="../slideLayouts/slideLayout1085.xml"/><Relationship Id="rId12" Type="http://schemas.openxmlformats.org/officeDocument/2006/relationships/slideLayout" Target="../slideLayouts/slideLayout1086.xml"/><Relationship Id="rId13" Type="http://schemas.openxmlformats.org/officeDocument/2006/relationships/slideLayout" Target="../slideLayouts/slideLayout1087.xml"/><Relationship Id="rId14" Type="http://schemas.openxmlformats.org/officeDocument/2006/relationships/slideLayout" Target="../slideLayouts/slideLayout1088.xml"/><Relationship Id="rId15" Type="http://schemas.openxmlformats.org/officeDocument/2006/relationships/slideLayout" Target="../slideLayouts/slideLayout1089.xml"/><Relationship Id="rId16" Type="http://schemas.openxmlformats.org/officeDocument/2006/relationships/slideLayout" Target="../slideLayouts/slideLayout1090.xml"/><Relationship Id="rId17" Type="http://schemas.openxmlformats.org/officeDocument/2006/relationships/slideLayout" Target="../slideLayouts/slideLayout1091.xml"/><Relationship Id="rId18" Type="http://schemas.openxmlformats.org/officeDocument/2006/relationships/theme" Target="../theme/theme54.xml"/><Relationship Id="rId19" Type="http://schemas.openxmlformats.org/officeDocument/2006/relationships/image" Target="../media/image10.png"/><Relationship Id="rId2" Type="http://schemas.openxmlformats.org/officeDocument/2006/relationships/slideLayout" Target="../slideLayouts/slideLayout1076.xml"/><Relationship Id="rId3" Type="http://schemas.openxmlformats.org/officeDocument/2006/relationships/slideLayout" Target="../slideLayouts/slideLayout1077.xml"/><Relationship Id="rId4" Type="http://schemas.openxmlformats.org/officeDocument/2006/relationships/slideLayout" Target="../slideLayouts/slideLayout1078.xml"/><Relationship Id="rId5" Type="http://schemas.openxmlformats.org/officeDocument/2006/relationships/slideLayout" Target="../slideLayouts/slideLayout1079.xml"/><Relationship Id="rId6" Type="http://schemas.openxmlformats.org/officeDocument/2006/relationships/slideLayout" Target="../slideLayouts/slideLayout1080.xml"/><Relationship Id="rId7" Type="http://schemas.openxmlformats.org/officeDocument/2006/relationships/slideLayout" Target="../slideLayouts/slideLayout1081.xml"/><Relationship Id="rId8" Type="http://schemas.openxmlformats.org/officeDocument/2006/relationships/slideLayout" Target="../slideLayouts/slideLayout1082.xml"/><Relationship Id="rId9" Type="http://schemas.openxmlformats.org/officeDocument/2006/relationships/slideLayout" Target="../slideLayouts/slideLayout1083.xml"/></Relationships>
</file>

<file path=ppt/slideMasters/_rels/slideMaster55.xml.rels><?xml version='1.0' encoding='UTF-8' standalone='yes'?>
<Relationships xmlns="http://schemas.openxmlformats.org/package/2006/relationships"><Relationship Id="rId1" Type="http://schemas.openxmlformats.org/officeDocument/2006/relationships/slideLayout" Target="../slideLayouts/slideLayout1092.xml"/><Relationship Id="rId10" Type="http://schemas.openxmlformats.org/officeDocument/2006/relationships/slideLayout" Target="../slideLayouts/slideLayout1101.xml"/><Relationship Id="rId11" Type="http://schemas.openxmlformats.org/officeDocument/2006/relationships/slideLayout" Target="../slideLayouts/slideLayout1102.xml"/><Relationship Id="rId12" Type="http://schemas.openxmlformats.org/officeDocument/2006/relationships/slideLayout" Target="../slideLayouts/slideLayout1103.xml"/><Relationship Id="rId13" Type="http://schemas.openxmlformats.org/officeDocument/2006/relationships/slideLayout" Target="../slideLayouts/slideLayout1104.xml"/><Relationship Id="rId14" Type="http://schemas.openxmlformats.org/officeDocument/2006/relationships/slideLayout" Target="../slideLayouts/slideLayout1105.xml"/><Relationship Id="rId15" Type="http://schemas.openxmlformats.org/officeDocument/2006/relationships/slideLayout" Target="../slideLayouts/slideLayout1106.xml"/><Relationship Id="rId16" Type="http://schemas.openxmlformats.org/officeDocument/2006/relationships/slideLayout" Target="../slideLayouts/slideLayout1107.xml"/><Relationship Id="rId17" Type="http://schemas.openxmlformats.org/officeDocument/2006/relationships/slideLayout" Target="../slideLayouts/slideLayout1108.xml"/><Relationship Id="rId18" Type="http://schemas.openxmlformats.org/officeDocument/2006/relationships/slideLayout" Target="../slideLayouts/slideLayout1109.xml"/><Relationship Id="rId19" Type="http://schemas.openxmlformats.org/officeDocument/2006/relationships/theme" Target="../theme/theme55.xml"/><Relationship Id="rId2" Type="http://schemas.openxmlformats.org/officeDocument/2006/relationships/slideLayout" Target="../slideLayouts/slideLayout1093.xml"/><Relationship Id="rId20" Type="http://schemas.openxmlformats.org/officeDocument/2006/relationships/image" Target="../media/image10.png"/><Relationship Id="rId3" Type="http://schemas.openxmlformats.org/officeDocument/2006/relationships/slideLayout" Target="../slideLayouts/slideLayout1094.xml"/><Relationship Id="rId4" Type="http://schemas.openxmlformats.org/officeDocument/2006/relationships/slideLayout" Target="../slideLayouts/slideLayout1095.xml"/><Relationship Id="rId5" Type="http://schemas.openxmlformats.org/officeDocument/2006/relationships/slideLayout" Target="../slideLayouts/slideLayout1096.xml"/><Relationship Id="rId6" Type="http://schemas.openxmlformats.org/officeDocument/2006/relationships/slideLayout" Target="../slideLayouts/slideLayout1097.xml"/><Relationship Id="rId7" Type="http://schemas.openxmlformats.org/officeDocument/2006/relationships/slideLayout" Target="../slideLayouts/slideLayout1098.xml"/><Relationship Id="rId8" Type="http://schemas.openxmlformats.org/officeDocument/2006/relationships/slideLayout" Target="../slideLayouts/slideLayout1099.xml"/><Relationship Id="rId9" Type="http://schemas.openxmlformats.org/officeDocument/2006/relationships/slideLayout" Target="../slideLayouts/slideLayout1100.xml"/></Relationships>
</file>

<file path=ppt/slideMasters/_rels/slideMaster56.xml.rels><?xml version='1.0' encoding='UTF-8' standalone='yes'?>
<Relationships xmlns="http://schemas.openxmlformats.org/package/2006/relationships"><Relationship Id="rId1" Type="http://schemas.openxmlformats.org/officeDocument/2006/relationships/slideLayout" Target="../slideLayouts/slideLayout1110.xml"/><Relationship Id="rId10" Type="http://schemas.openxmlformats.org/officeDocument/2006/relationships/slideLayout" Target="../slideLayouts/slideLayout1119.xml"/><Relationship Id="rId11" Type="http://schemas.openxmlformats.org/officeDocument/2006/relationships/slideLayout" Target="../slideLayouts/slideLayout1120.xml"/><Relationship Id="rId12" Type="http://schemas.openxmlformats.org/officeDocument/2006/relationships/slideLayout" Target="../slideLayouts/slideLayout1121.xml"/><Relationship Id="rId13" Type="http://schemas.openxmlformats.org/officeDocument/2006/relationships/slideLayout" Target="../slideLayouts/slideLayout1122.xml"/><Relationship Id="rId14" Type="http://schemas.openxmlformats.org/officeDocument/2006/relationships/slideLayout" Target="../slideLayouts/slideLayout1123.xml"/><Relationship Id="rId15" Type="http://schemas.openxmlformats.org/officeDocument/2006/relationships/slideLayout" Target="../slideLayouts/slideLayout1124.xml"/><Relationship Id="rId16" Type="http://schemas.openxmlformats.org/officeDocument/2006/relationships/slideLayout" Target="../slideLayouts/slideLayout1125.xml"/><Relationship Id="rId17" Type="http://schemas.openxmlformats.org/officeDocument/2006/relationships/slideLayout" Target="../slideLayouts/slideLayout1126.xml"/><Relationship Id="rId18" Type="http://schemas.openxmlformats.org/officeDocument/2006/relationships/slideLayout" Target="../slideLayouts/slideLayout1127.xml"/><Relationship Id="rId19" Type="http://schemas.openxmlformats.org/officeDocument/2006/relationships/slideLayout" Target="../slideLayouts/slideLayout1128.xml"/><Relationship Id="rId2" Type="http://schemas.openxmlformats.org/officeDocument/2006/relationships/slideLayout" Target="../slideLayouts/slideLayout1111.xml"/><Relationship Id="rId20" Type="http://schemas.openxmlformats.org/officeDocument/2006/relationships/slideLayout" Target="../slideLayouts/slideLayout1129.xml"/><Relationship Id="rId21" Type="http://schemas.openxmlformats.org/officeDocument/2006/relationships/slideLayout" Target="../slideLayouts/slideLayout1130.xml"/><Relationship Id="rId22" Type="http://schemas.openxmlformats.org/officeDocument/2006/relationships/slideLayout" Target="../slideLayouts/slideLayout1131.xml"/><Relationship Id="rId23" Type="http://schemas.openxmlformats.org/officeDocument/2006/relationships/slideLayout" Target="../slideLayouts/slideLayout1132.xml"/><Relationship Id="rId24" Type="http://schemas.openxmlformats.org/officeDocument/2006/relationships/slideLayout" Target="../slideLayouts/slideLayout1133.xml"/><Relationship Id="rId25" Type="http://schemas.openxmlformats.org/officeDocument/2006/relationships/slideLayout" Target="../slideLayouts/slideLayout1134.xml"/><Relationship Id="rId26" Type="http://schemas.openxmlformats.org/officeDocument/2006/relationships/slideLayout" Target="../slideLayouts/slideLayout1135.xml"/><Relationship Id="rId27" Type="http://schemas.openxmlformats.org/officeDocument/2006/relationships/slideLayout" Target="../slideLayouts/slideLayout1136.xml"/><Relationship Id="rId28" Type="http://schemas.openxmlformats.org/officeDocument/2006/relationships/slideLayout" Target="../slideLayouts/slideLayout1137.xml"/><Relationship Id="rId29" Type="http://schemas.openxmlformats.org/officeDocument/2006/relationships/slideLayout" Target="../slideLayouts/slideLayout1138.xml"/><Relationship Id="rId3" Type="http://schemas.openxmlformats.org/officeDocument/2006/relationships/slideLayout" Target="../slideLayouts/slideLayout1112.xml"/><Relationship Id="rId30" Type="http://schemas.openxmlformats.org/officeDocument/2006/relationships/slideLayout" Target="../slideLayouts/slideLayout1139.xml"/><Relationship Id="rId31" Type="http://schemas.openxmlformats.org/officeDocument/2006/relationships/slideLayout" Target="../slideLayouts/slideLayout1140.xml"/><Relationship Id="rId32" Type="http://schemas.openxmlformats.org/officeDocument/2006/relationships/slideLayout" Target="../slideLayouts/slideLayout1141.xml"/><Relationship Id="rId33" Type="http://schemas.openxmlformats.org/officeDocument/2006/relationships/slideLayout" Target="../slideLayouts/slideLayout1142.xml"/><Relationship Id="rId34" Type="http://schemas.openxmlformats.org/officeDocument/2006/relationships/slideLayout" Target="../slideLayouts/slideLayout1143.xml"/><Relationship Id="rId35" Type="http://schemas.openxmlformats.org/officeDocument/2006/relationships/slideLayout" Target="../slideLayouts/slideLayout1144.xml"/><Relationship Id="rId36" Type="http://schemas.openxmlformats.org/officeDocument/2006/relationships/slideLayout" Target="../slideLayouts/slideLayout1145.xml"/><Relationship Id="rId37" Type="http://schemas.openxmlformats.org/officeDocument/2006/relationships/slideLayout" Target="../slideLayouts/slideLayout1146.xml"/><Relationship Id="rId38" Type="http://schemas.openxmlformats.org/officeDocument/2006/relationships/slideLayout" Target="../slideLayouts/slideLayout1147.xml"/><Relationship Id="rId39" Type="http://schemas.openxmlformats.org/officeDocument/2006/relationships/slideLayout" Target="../slideLayouts/slideLayout1148.xml"/><Relationship Id="rId4" Type="http://schemas.openxmlformats.org/officeDocument/2006/relationships/slideLayout" Target="../slideLayouts/slideLayout1113.xml"/><Relationship Id="rId40" Type="http://schemas.openxmlformats.org/officeDocument/2006/relationships/slideLayout" Target="../slideLayouts/slideLayout1149.xml"/><Relationship Id="rId41" Type="http://schemas.openxmlformats.org/officeDocument/2006/relationships/slideLayout" Target="../slideLayouts/slideLayout1150.xml"/><Relationship Id="rId42" Type="http://schemas.openxmlformats.org/officeDocument/2006/relationships/slideLayout" Target="../slideLayouts/slideLayout1151.xml"/><Relationship Id="rId43" Type="http://schemas.openxmlformats.org/officeDocument/2006/relationships/slideLayout" Target="../slideLayouts/slideLayout1152.xml"/><Relationship Id="rId44" Type="http://schemas.openxmlformats.org/officeDocument/2006/relationships/slideLayout" Target="../slideLayouts/slideLayout1153.xml"/><Relationship Id="rId45" Type="http://schemas.openxmlformats.org/officeDocument/2006/relationships/theme" Target="../theme/theme56.xml"/><Relationship Id="rId46" Type="http://schemas.openxmlformats.org/officeDocument/2006/relationships/image" Target="../media/image1.png"/><Relationship Id="rId5" Type="http://schemas.openxmlformats.org/officeDocument/2006/relationships/slideLayout" Target="../slideLayouts/slideLayout1114.xml"/><Relationship Id="rId6" Type="http://schemas.openxmlformats.org/officeDocument/2006/relationships/slideLayout" Target="../slideLayouts/slideLayout1115.xml"/><Relationship Id="rId7" Type="http://schemas.openxmlformats.org/officeDocument/2006/relationships/slideLayout" Target="../slideLayouts/slideLayout1116.xml"/><Relationship Id="rId8" Type="http://schemas.openxmlformats.org/officeDocument/2006/relationships/slideLayout" Target="../slideLayouts/slideLayout1117.xml"/><Relationship Id="rId9" Type="http://schemas.openxmlformats.org/officeDocument/2006/relationships/slideLayout" Target="../slideLayouts/slideLayout1118.xml"/></Relationships>
</file>

<file path=ppt/slideMasters/_rels/slideMaster57.xml.rels><?xml version='1.0' encoding='UTF-8' standalone='yes'?>
<Relationships xmlns="http://schemas.openxmlformats.org/package/2006/relationships"><Relationship Id="rId1" Type="http://schemas.openxmlformats.org/officeDocument/2006/relationships/slideLayout" Target="../slideLayouts/slideLayout1154.xml"/><Relationship Id="rId10" Type="http://schemas.openxmlformats.org/officeDocument/2006/relationships/slideLayout" Target="../slideLayouts/slideLayout1163.xml"/><Relationship Id="rId11" Type="http://schemas.openxmlformats.org/officeDocument/2006/relationships/slideLayout" Target="../slideLayouts/slideLayout1164.xml"/><Relationship Id="rId12" Type="http://schemas.openxmlformats.org/officeDocument/2006/relationships/slideLayout" Target="../slideLayouts/slideLayout1165.xml"/><Relationship Id="rId13" Type="http://schemas.openxmlformats.org/officeDocument/2006/relationships/slideLayout" Target="../slideLayouts/slideLayout1166.xml"/><Relationship Id="rId14" Type="http://schemas.openxmlformats.org/officeDocument/2006/relationships/slideLayout" Target="../slideLayouts/slideLayout1167.xml"/><Relationship Id="rId15" Type="http://schemas.openxmlformats.org/officeDocument/2006/relationships/slideLayout" Target="../slideLayouts/slideLayout1168.xml"/><Relationship Id="rId16" Type="http://schemas.openxmlformats.org/officeDocument/2006/relationships/slideLayout" Target="../slideLayouts/slideLayout1169.xml"/><Relationship Id="rId17" Type="http://schemas.openxmlformats.org/officeDocument/2006/relationships/slideLayout" Target="../slideLayouts/slideLayout1170.xml"/><Relationship Id="rId18" Type="http://schemas.openxmlformats.org/officeDocument/2006/relationships/slideLayout" Target="../slideLayouts/slideLayout1171.xml"/><Relationship Id="rId19" Type="http://schemas.openxmlformats.org/officeDocument/2006/relationships/slideLayout" Target="../slideLayouts/slideLayout1172.xml"/><Relationship Id="rId2" Type="http://schemas.openxmlformats.org/officeDocument/2006/relationships/slideLayout" Target="../slideLayouts/slideLayout1155.xml"/><Relationship Id="rId20" Type="http://schemas.openxmlformats.org/officeDocument/2006/relationships/slideLayout" Target="../slideLayouts/slideLayout1173.xml"/><Relationship Id="rId21" Type="http://schemas.openxmlformats.org/officeDocument/2006/relationships/slideLayout" Target="../slideLayouts/slideLayout1174.xml"/><Relationship Id="rId22" Type="http://schemas.openxmlformats.org/officeDocument/2006/relationships/slideLayout" Target="../slideLayouts/slideLayout1175.xml"/><Relationship Id="rId23" Type="http://schemas.openxmlformats.org/officeDocument/2006/relationships/theme" Target="../theme/theme57.xml"/><Relationship Id="rId24" Type="http://schemas.openxmlformats.org/officeDocument/2006/relationships/image" Target="../media/image1.png"/><Relationship Id="rId3" Type="http://schemas.openxmlformats.org/officeDocument/2006/relationships/slideLayout" Target="../slideLayouts/slideLayout1156.xml"/><Relationship Id="rId4" Type="http://schemas.openxmlformats.org/officeDocument/2006/relationships/slideLayout" Target="../slideLayouts/slideLayout1157.xml"/><Relationship Id="rId5" Type="http://schemas.openxmlformats.org/officeDocument/2006/relationships/slideLayout" Target="../slideLayouts/slideLayout1158.xml"/><Relationship Id="rId6" Type="http://schemas.openxmlformats.org/officeDocument/2006/relationships/slideLayout" Target="../slideLayouts/slideLayout1159.xml"/><Relationship Id="rId7" Type="http://schemas.openxmlformats.org/officeDocument/2006/relationships/slideLayout" Target="../slideLayouts/slideLayout1160.xml"/><Relationship Id="rId8" Type="http://schemas.openxmlformats.org/officeDocument/2006/relationships/slideLayout" Target="../slideLayouts/slideLayout1161.xml"/><Relationship Id="rId9" Type="http://schemas.openxmlformats.org/officeDocument/2006/relationships/slideLayout" Target="../slideLayouts/slideLayout1162.xml"/></Relationships>
</file>

<file path=ppt/slideMasters/_rels/slideMaster58.xml.rels><?xml version='1.0' encoding='UTF-8' standalone='yes'?>
<Relationships xmlns="http://schemas.openxmlformats.org/package/2006/relationships"><Relationship Id="rId1" Type="http://schemas.openxmlformats.org/officeDocument/2006/relationships/slideLayout" Target="../slideLayouts/slideLayout1176.xml"/><Relationship Id="rId10" Type="http://schemas.openxmlformats.org/officeDocument/2006/relationships/slideLayout" Target="../slideLayouts/slideLayout1185.xml"/><Relationship Id="rId11" Type="http://schemas.openxmlformats.org/officeDocument/2006/relationships/slideLayout" Target="../slideLayouts/slideLayout1186.xml"/><Relationship Id="rId12" Type="http://schemas.openxmlformats.org/officeDocument/2006/relationships/slideLayout" Target="../slideLayouts/slideLayout1187.xml"/><Relationship Id="rId13" Type="http://schemas.openxmlformats.org/officeDocument/2006/relationships/slideLayout" Target="../slideLayouts/slideLayout1188.xml"/><Relationship Id="rId14" Type="http://schemas.openxmlformats.org/officeDocument/2006/relationships/slideLayout" Target="../slideLayouts/slideLayout1189.xml"/><Relationship Id="rId15" Type="http://schemas.openxmlformats.org/officeDocument/2006/relationships/slideLayout" Target="../slideLayouts/slideLayout1190.xml"/><Relationship Id="rId16" Type="http://schemas.openxmlformats.org/officeDocument/2006/relationships/slideLayout" Target="../slideLayouts/slideLayout1191.xml"/><Relationship Id="rId17" Type="http://schemas.openxmlformats.org/officeDocument/2006/relationships/slideLayout" Target="../slideLayouts/slideLayout1192.xml"/><Relationship Id="rId18" Type="http://schemas.openxmlformats.org/officeDocument/2006/relationships/slideLayout" Target="../slideLayouts/slideLayout1193.xml"/><Relationship Id="rId19" Type="http://schemas.openxmlformats.org/officeDocument/2006/relationships/theme" Target="../theme/theme58.xml"/><Relationship Id="rId2" Type="http://schemas.openxmlformats.org/officeDocument/2006/relationships/slideLayout" Target="../slideLayouts/slideLayout1177.xml"/><Relationship Id="rId20" Type="http://schemas.openxmlformats.org/officeDocument/2006/relationships/image" Target="../media/image10.png"/><Relationship Id="rId3" Type="http://schemas.openxmlformats.org/officeDocument/2006/relationships/slideLayout" Target="../slideLayouts/slideLayout1178.xml"/><Relationship Id="rId4" Type="http://schemas.openxmlformats.org/officeDocument/2006/relationships/slideLayout" Target="../slideLayouts/slideLayout1179.xml"/><Relationship Id="rId5" Type="http://schemas.openxmlformats.org/officeDocument/2006/relationships/slideLayout" Target="../slideLayouts/slideLayout1180.xml"/><Relationship Id="rId6" Type="http://schemas.openxmlformats.org/officeDocument/2006/relationships/slideLayout" Target="../slideLayouts/slideLayout1181.xml"/><Relationship Id="rId7" Type="http://schemas.openxmlformats.org/officeDocument/2006/relationships/slideLayout" Target="../slideLayouts/slideLayout1182.xml"/><Relationship Id="rId8" Type="http://schemas.openxmlformats.org/officeDocument/2006/relationships/slideLayout" Target="../slideLayouts/slideLayout1183.xml"/><Relationship Id="rId9" Type="http://schemas.openxmlformats.org/officeDocument/2006/relationships/slideLayout" Target="../slideLayouts/slideLayout1184.xml"/></Relationships>
</file>

<file path=ppt/slideMasters/_rels/slideMaster59.xml.rels><?xml version='1.0' encoding='UTF-8' standalone='yes'?>
<Relationships xmlns="http://schemas.openxmlformats.org/package/2006/relationships"><Relationship Id="rId1" Type="http://schemas.openxmlformats.org/officeDocument/2006/relationships/slideLayout" Target="../slideLayouts/slideLayout1194.xml"/><Relationship Id="rId10" Type="http://schemas.openxmlformats.org/officeDocument/2006/relationships/slideLayout" Target="../slideLayouts/slideLayout1203.xml"/><Relationship Id="rId11" Type="http://schemas.openxmlformats.org/officeDocument/2006/relationships/slideLayout" Target="../slideLayouts/slideLayout1204.xml"/><Relationship Id="rId12" Type="http://schemas.openxmlformats.org/officeDocument/2006/relationships/slideLayout" Target="../slideLayouts/slideLayout1205.xml"/><Relationship Id="rId13" Type="http://schemas.openxmlformats.org/officeDocument/2006/relationships/slideLayout" Target="../slideLayouts/slideLayout1206.xml"/><Relationship Id="rId14" Type="http://schemas.openxmlformats.org/officeDocument/2006/relationships/slideLayout" Target="../slideLayouts/slideLayout1207.xml"/><Relationship Id="rId15" Type="http://schemas.openxmlformats.org/officeDocument/2006/relationships/theme" Target="../theme/theme59.xml"/><Relationship Id="rId16" Type="http://schemas.openxmlformats.org/officeDocument/2006/relationships/image" Target="../media/image10.png"/><Relationship Id="rId2" Type="http://schemas.openxmlformats.org/officeDocument/2006/relationships/slideLayout" Target="../slideLayouts/slideLayout1195.xml"/><Relationship Id="rId3" Type="http://schemas.openxmlformats.org/officeDocument/2006/relationships/slideLayout" Target="../slideLayouts/slideLayout1196.xml"/><Relationship Id="rId4" Type="http://schemas.openxmlformats.org/officeDocument/2006/relationships/slideLayout" Target="../slideLayouts/slideLayout1197.xml"/><Relationship Id="rId5" Type="http://schemas.openxmlformats.org/officeDocument/2006/relationships/slideLayout" Target="../slideLayouts/slideLayout1198.xml"/><Relationship Id="rId6" Type="http://schemas.openxmlformats.org/officeDocument/2006/relationships/slideLayout" Target="../slideLayouts/slideLayout1199.xml"/><Relationship Id="rId7" Type="http://schemas.openxmlformats.org/officeDocument/2006/relationships/slideLayout" Target="../slideLayouts/slideLayout1200.xml"/><Relationship Id="rId8" Type="http://schemas.openxmlformats.org/officeDocument/2006/relationships/slideLayout" Target="../slideLayouts/slideLayout1201.xml"/><Relationship Id="rId9" Type="http://schemas.openxmlformats.org/officeDocument/2006/relationships/slideLayout" Target="../slideLayouts/slideLayout1202.xml"/></Relationships>
</file>

<file path=ppt/slideMasters/_rels/slideMaster6.xml.rels><?xml version='1.0' encoding='UTF-8' standalone='yes'?>
<Relationships xmlns="http://schemas.openxmlformats.org/package/2006/relationships"><Relationship Id="rId1" Type="http://schemas.openxmlformats.org/officeDocument/2006/relationships/slideLayout" Target="../slideLayouts/slideLayout99.xml"/><Relationship Id="rId10" Type="http://schemas.openxmlformats.org/officeDocument/2006/relationships/slideLayout" Target="../slideLayouts/slideLayout108.xml"/><Relationship Id="rId11" Type="http://schemas.openxmlformats.org/officeDocument/2006/relationships/slideLayout" Target="../slideLayouts/slideLayout109.xml"/><Relationship Id="rId12" Type="http://schemas.openxmlformats.org/officeDocument/2006/relationships/slideLayout" Target="../slideLayouts/slideLayout110.xml"/><Relationship Id="rId13" Type="http://schemas.openxmlformats.org/officeDocument/2006/relationships/slideLayout" Target="../slideLayouts/slideLayout111.xml"/><Relationship Id="rId14" Type="http://schemas.openxmlformats.org/officeDocument/2006/relationships/slideLayout" Target="../slideLayouts/slideLayout112.xml"/><Relationship Id="rId15" Type="http://schemas.openxmlformats.org/officeDocument/2006/relationships/slideLayout" Target="../slideLayouts/slideLayout113.xml"/><Relationship Id="rId16" Type="http://schemas.openxmlformats.org/officeDocument/2006/relationships/theme" Target="../theme/theme6.xml"/><Relationship Id="rId17" Type="http://schemas.openxmlformats.org/officeDocument/2006/relationships/vmlDrawing" Target="../drawings/vmlDrawing3.vml"/><Relationship Id="rId18" Type="http://schemas.openxmlformats.org/officeDocument/2006/relationships/tags" Target="../tags/tag4.xml"/><Relationship Id="rId19" Type="http://schemas.openxmlformats.org/officeDocument/2006/relationships/oleObject" Target="../embeddings/oleObject3.bin"/><Relationship Id="rId2" Type="http://schemas.openxmlformats.org/officeDocument/2006/relationships/slideLayout" Target="../slideLayouts/slideLayout100.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101.xml"/><Relationship Id="rId4" Type="http://schemas.openxmlformats.org/officeDocument/2006/relationships/slideLayout" Target="../slideLayouts/slideLayout102.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slideLayout" Target="../slideLayouts/slideLayout105.xml"/><Relationship Id="rId8" Type="http://schemas.openxmlformats.org/officeDocument/2006/relationships/slideLayout" Target="../slideLayouts/slideLayout106.xml"/><Relationship Id="rId9" Type="http://schemas.openxmlformats.org/officeDocument/2006/relationships/slideLayout" Target="../slideLayouts/slideLayout107.xml"/></Relationships>
</file>

<file path=ppt/slideMasters/_rels/slideMaster60.xml.rels><?xml version='1.0' encoding='UTF-8' standalone='yes'?>
<Relationships xmlns="http://schemas.openxmlformats.org/package/2006/relationships"><Relationship Id="rId1" Type="http://schemas.openxmlformats.org/officeDocument/2006/relationships/slideLayout" Target="../slideLayouts/slideLayout1208.xml"/><Relationship Id="rId10" Type="http://schemas.openxmlformats.org/officeDocument/2006/relationships/slideLayout" Target="../slideLayouts/slideLayout1217.xml"/><Relationship Id="rId11" Type="http://schemas.openxmlformats.org/officeDocument/2006/relationships/slideLayout" Target="../slideLayouts/slideLayout1218.xml"/><Relationship Id="rId12" Type="http://schemas.openxmlformats.org/officeDocument/2006/relationships/slideLayout" Target="../slideLayouts/slideLayout1219.xml"/><Relationship Id="rId13" Type="http://schemas.openxmlformats.org/officeDocument/2006/relationships/slideLayout" Target="../slideLayouts/slideLayout1220.xml"/><Relationship Id="rId14" Type="http://schemas.openxmlformats.org/officeDocument/2006/relationships/slideLayout" Target="../slideLayouts/slideLayout1221.xml"/><Relationship Id="rId15" Type="http://schemas.openxmlformats.org/officeDocument/2006/relationships/slideLayout" Target="../slideLayouts/slideLayout1222.xml"/><Relationship Id="rId16" Type="http://schemas.openxmlformats.org/officeDocument/2006/relationships/slideLayout" Target="../slideLayouts/slideLayout1223.xml"/><Relationship Id="rId17" Type="http://schemas.openxmlformats.org/officeDocument/2006/relationships/slideLayout" Target="../slideLayouts/slideLayout1224.xml"/><Relationship Id="rId18" Type="http://schemas.openxmlformats.org/officeDocument/2006/relationships/slideLayout" Target="../slideLayouts/slideLayout1225.xml"/><Relationship Id="rId19" Type="http://schemas.openxmlformats.org/officeDocument/2006/relationships/theme" Target="../theme/theme60.xml"/><Relationship Id="rId2" Type="http://schemas.openxmlformats.org/officeDocument/2006/relationships/slideLayout" Target="../slideLayouts/slideLayout1209.xml"/><Relationship Id="rId20" Type="http://schemas.openxmlformats.org/officeDocument/2006/relationships/image" Target="../media/image10.png"/><Relationship Id="rId3" Type="http://schemas.openxmlformats.org/officeDocument/2006/relationships/slideLayout" Target="../slideLayouts/slideLayout1210.xml"/><Relationship Id="rId4" Type="http://schemas.openxmlformats.org/officeDocument/2006/relationships/slideLayout" Target="../slideLayouts/slideLayout1211.xml"/><Relationship Id="rId5" Type="http://schemas.openxmlformats.org/officeDocument/2006/relationships/slideLayout" Target="../slideLayouts/slideLayout1212.xml"/><Relationship Id="rId6" Type="http://schemas.openxmlformats.org/officeDocument/2006/relationships/slideLayout" Target="../slideLayouts/slideLayout1213.xml"/><Relationship Id="rId7" Type="http://schemas.openxmlformats.org/officeDocument/2006/relationships/slideLayout" Target="../slideLayouts/slideLayout1214.xml"/><Relationship Id="rId8" Type="http://schemas.openxmlformats.org/officeDocument/2006/relationships/slideLayout" Target="../slideLayouts/slideLayout1215.xml"/><Relationship Id="rId9" Type="http://schemas.openxmlformats.org/officeDocument/2006/relationships/slideLayout" Target="../slideLayouts/slideLayout1216.xml"/></Relationships>
</file>

<file path=ppt/slideMasters/_rels/slideMaster61.xml.rels><?xml version='1.0' encoding='UTF-8' standalone='yes'?>
<Relationships xmlns="http://schemas.openxmlformats.org/package/2006/relationships"><Relationship Id="rId1" Type="http://schemas.openxmlformats.org/officeDocument/2006/relationships/slideLayout" Target="../slideLayouts/slideLayout1226.xml"/><Relationship Id="rId10" Type="http://schemas.openxmlformats.org/officeDocument/2006/relationships/slideLayout" Target="../slideLayouts/slideLayout1235.xml"/><Relationship Id="rId11" Type="http://schemas.openxmlformats.org/officeDocument/2006/relationships/slideLayout" Target="../slideLayouts/slideLayout1236.xml"/><Relationship Id="rId12" Type="http://schemas.openxmlformats.org/officeDocument/2006/relationships/slideLayout" Target="../slideLayouts/slideLayout1237.xml"/><Relationship Id="rId13" Type="http://schemas.openxmlformats.org/officeDocument/2006/relationships/slideLayout" Target="../slideLayouts/slideLayout1238.xml"/><Relationship Id="rId14" Type="http://schemas.openxmlformats.org/officeDocument/2006/relationships/slideLayout" Target="../slideLayouts/slideLayout1239.xml"/><Relationship Id="rId15" Type="http://schemas.openxmlformats.org/officeDocument/2006/relationships/slideLayout" Target="../slideLayouts/slideLayout1240.xml"/><Relationship Id="rId16" Type="http://schemas.openxmlformats.org/officeDocument/2006/relationships/slideLayout" Target="../slideLayouts/slideLayout1241.xml"/><Relationship Id="rId17" Type="http://schemas.openxmlformats.org/officeDocument/2006/relationships/slideLayout" Target="../slideLayouts/slideLayout1242.xml"/><Relationship Id="rId18" Type="http://schemas.openxmlformats.org/officeDocument/2006/relationships/slideLayout" Target="../slideLayouts/slideLayout1243.xml"/><Relationship Id="rId19" Type="http://schemas.openxmlformats.org/officeDocument/2006/relationships/slideLayout" Target="../slideLayouts/slideLayout1244.xml"/><Relationship Id="rId2" Type="http://schemas.openxmlformats.org/officeDocument/2006/relationships/slideLayout" Target="../slideLayouts/slideLayout1227.xml"/><Relationship Id="rId20" Type="http://schemas.openxmlformats.org/officeDocument/2006/relationships/slideLayout" Target="../slideLayouts/slideLayout1245.xml"/><Relationship Id="rId21" Type="http://schemas.openxmlformats.org/officeDocument/2006/relationships/slideLayout" Target="../slideLayouts/slideLayout1246.xml"/><Relationship Id="rId22" Type="http://schemas.openxmlformats.org/officeDocument/2006/relationships/slideLayout" Target="../slideLayouts/slideLayout1247.xml"/><Relationship Id="rId23" Type="http://schemas.openxmlformats.org/officeDocument/2006/relationships/slideLayout" Target="../slideLayouts/slideLayout1248.xml"/><Relationship Id="rId24" Type="http://schemas.openxmlformats.org/officeDocument/2006/relationships/slideLayout" Target="../slideLayouts/slideLayout1249.xml"/><Relationship Id="rId25" Type="http://schemas.openxmlformats.org/officeDocument/2006/relationships/slideLayout" Target="../slideLayouts/slideLayout1250.xml"/><Relationship Id="rId26" Type="http://schemas.openxmlformats.org/officeDocument/2006/relationships/slideLayout" Target="../slideLayouts/slideLayout1251.xml"/><Relationship Id="rId27" Type="http://schemas.openxmlformats.org/officeDocument/2006/relationships/slideLayout" Target="../slideLayouts/slideLayout1252.xml"/><Relationship Id="rId28" Type="http://schemas.openxmlformats.org/officeDocument/2006/relationships/slideLayout" Target="../slideLayouts/slideLayout1253.xml"/><Relationship Id="rId29" Type="http://schemas.openxmlformats.org/officeDocument/2006/relationships/slideLayout" Target="../slideLayouts/slideLayout1254.xml"/><Relationship Id="rId3" Type="http://schemas.openxmlformats.org/officeDocument/2006/relationships/slideLayout" Target="../slideLayouts/slideLayout1228.xml"/><Relationship Id="rId30" Type="http://schemas.openxmlformats.org/officeDocument/2006/relationships/slideLayout" Target="../slideLayouts/slideLayout1255.xml"/><Relationship Id="rId31" Type="http://schemas.openxmlformats.org/officeDocument/2006/relationships/slideLayout" Target="../slideLayouts/slideLayout1256.xml"/><Relationship Id="rId32" Type="http://schemas.openxmlformats.org/officeDocument/2006/relationships/slideLayout" Target="../slideLayouts/slideLayout1257.xml"/><Relationship Id="rId33" Type="http://schemas.openxmlformats.org/officeDocument/2006/relationships/slideLayout" Target="../slideLayouts/slideLayout1258.xml"/><Relationship Id="rId34" Type="http://schemas.openxmlformats.org/officeDocument/2006/relationships/slideLayout" Target="../slideLayouts/slideLayout1259.xml"/><Relationship Id="rId35" Type="http://schemas.openxmlformats.org/officeDocument/2006/relationships/slideLayout" Target="../slideLayouts/slideLayout1260.xml"/><Relationship Id="rId36" Type="http://schemas.openxmlformats.org/officeDocument/2006/relationships/slideLayout" Target="../slideLayouts/slideLayout1261.xml"/><Relationship Id="rId37" Type="http://schemas.openxmlformats.org/officeDocument/2006/relationships/slideLayout" Target="../slideLayouts/slideLayout1262.xml"/><Relationship Id="rId38" Type="http://schemas.openxmlformats.org/officeDocument/2006/relationships/slideLayout" Target="../slideLayouts/slideLayout1263.xml"/><Relationship Id="rId39" Type="http://schemas.openxmlformats.org/officeDocument/2006/relationships/slideLayout" Target="../slideLayouts/slideLayout1264.xml"/><Relationship Id="rId4" Type="http://schemas.openxmlformats.org/officeDocument/2006/relationships/slideLayout" Target="../slideLayouts/slideLayout1229.xml"/><Relationship Id="rId40" Type="http://schemas.openxmlformats.org/officeDocument/2006/relationships/slideLayout" Target="../slideLayouts/slideLayout1265.xml"/><Relationship Id="rId41" Type="http://schemas.openxmlformats.org/officeDocument/2006/relationships/slideLayout" Target="../slideLayouts/slideLayout1266.xml"/><Relationship Id="rId42" Type="http://schemas.openxmlformats.org/officeDocument/2006/relationships/slideLayout" Target="../slideLayouts/slideLayout1267.xml"/><Relationship Id="rId43" Type="http://schemas.openxmlformats.org/officeDocument/2006/relationships/slideLayout" Target="../slideLayouts/slideLayout1268.xml"/><Relationship Id="rId44" Type="http://schemas.openxmlformats.org/officeDocument/2006/relationships/slideLayout" Target="../slideLayouts/slideLayout1269.xml"/><Relationship Id="rId45" Type="http://schemas.openxmlformats.org/officeDocument/2006/relationships/theme" Target="../theme/theme61.xml"/><Relationship Id="rId46" Type="http://schemas.openxmlformats.org/officeDocument/2006/relationships/image" Target="../media/image1.png"/><Relationship Id="rId5" Type="http://schemas.openxmlformats.org/officeDocument/2006/relationships/slideLayout" Target="../slideLayouts/slideLayout1230.xml"/><Relationship Id="rId6" Type="http://schemas.openxmlformats.org/officeDocument/2006/relationships/slideLayout" Target="../slideLayouts/slideLayout1231.xml"/><Relationship Id="rId7" Type="http://schemas.openxmlformats.org/officeDocument/2006/relationships/slideLayout" Target="../slideLayouts/slideLayout1232.xml"/><Relationship Id="rId8" Type="http://schemas.openxmlformats.org/officeDocument/2006/relationships/slideLayout" Target="../slideLayouts/slideLayout1233.xml"/><Relationship Id="rId9" Type="http://schemas.openxmlformats.org/officeDocument/2006/relationships/slideLayout" Target="../slideLayouts/slideLayout1234.xml"/></Relationships>
</file>

<file path=ppt/slideMasters/_rels/slideMaster62.xml.rels><?xml version='1.0' encoding='UTF-8' standalone='yes'?>
<Relationships xmlns="http://schemas.openxmlformats.org/package/2006/relationships"><Relationship Id="rId1" Type="http://schemas.openxmlformats.org/officeDocument/2006/relationships/slideLayout" Target="../slideLayouts/slideLayout1270.xml"/><Relationship Id="rId10" Type="http://schemas.openxmlformats.org/officeDocument/2006/relationships/slideLayout" Target="../slideLayouts/slideLayout1279.xml"/><Relationship Id="rId11" Type="http://schemas.openxmlformats.org/officeDocument/2006/relationships/slideLayout" Target="../slideLayouts/slideLayout1280.xml"/><Relationship Id="rId12" Type="http://schemas.openxmlformats.org/officeDocument/2006/relationships/slideLayout" Target="../slideLayouts/slideLayout1281.xml"/><Relationship Id="rId13" Type="http://schemas.openxmlformats.org/officeDocument/2006/relationships/slideLayout" Target="../slideLayouts/slideLayout1282.xml"/><Relationship Id="rId14" Type="http://schemas.openxmlformats.org/officeDocument/2006/relationships/slideLayout" Target="../slideLayouts/slideLayout1283.xml"/><Relationship Id="rId15" Type="http://schemas.openxmlformats.org/officeDocument/2006/relationships/slideLayout" Target="../slideLayouts/slideLayout1284.xml"/><Relationship Id="rId16" Type="http://schemas.openxmlformats.org/officeDocument/2006/relationships/slideLayout" Target="../slideLayouts/slideLayout1285.xml"/><Relationship Id="rId17" Type="http://schemas.openxmlformats.org/officeDocument/2006/relationships/slideLayout" Target="../slideLayouts/slideLayout1286.xml"/><Relationship Id="rId18" Type="http://schemas.openxmlformats.org/officeDocument/2006/relationships/slideLayout" Target="../slideLayouts/slideLayout1287.xml"/><Relationship Id="rId19" Type="http://schemas.openxmlformats.org/officeDocument/2006/relationships/slideLayout" Target="../slideLayouts/slideLayout1288.xml"/><Relationship Id="rId2" Type="http://schemas.openxmlformats.org/officeDocument/2006/relationships/slideLayout" Target="../slideLayouts/slideLayout1271.xml"/><Relationship Id="rId20" Type="http://schemas.openxmlformats.org/officeDocument/2006/relationships/slideLayout" Target="../slideLayouts/slideLayout1289.xml"/><Relationship Id="rId21" Type="http://schemas.openxmlformats.org/officeDocument/2006/relationships/slideLayout" Target="../slideLayouts/slideLayout1290.xml"/><Relationship Id="rId22" Type="http://schemas.openxmlformats.org/officeDocument/2006/relationships/slideLayout" Target="../slideLayouts/slideLayout1291.xml"/><Relationship Id="rId23" Type="http://schemas.openxmlformats.org/officeDocument/2006/relationships/slideLayout" Target="../slideLayouts/slideLayout1292.xml"/><Relationship Id="rId24" Type="http://schemas.openxmlformats.org/officeDocument/2006/relationships/slideLayout" Target="../slideLayouts/slideLayout1293.xml"/><Relationship Id="rId25" Type="http://schemas.openxmlformats.org/officeDocument/2006/relationships/slideLayout" Target="../slideLayouts/slideLayout1294.xml"/><Relationship Id="rId26" Type="http://schemas.openxmlformats.org/officeDocument/2006/relationships/slideLayout" Target="../slideLayouts/slideLayout1295.xml"/><Relationship Id="rId27" Type="http://schemas.openxmlformats.org/officeDocument/2006/relationships/slideLayout" Target="../slideLayouts/slideLayout1296.xml"/><Relationship Id="rId28" Type="http://schemas.openxmlformats.org/officeDocument/2006/relationships/slideLayout" Target="../slideLayouts/slideLayout1297.xml"/><Relationship Id="rId29" Type="http://schemas.openxmlformats.org/officeDocument/2006/relationships/slideLayout" Target="../slideLayouts/slideLayout1298.xml"/><Relationship Id="rId3" Type="http://schemas.openxmlformats.org/officeDocument/2006/relationships/slideLayout" Target="../slideLayouts/slideLayout1272.xml"/><Relationship Id="rId30" Type="http://schemas.openxmlformats.org/officeDocument/2006/relationships/slideLayout" Target="../slideLayouts/slideLayout1299.xml"/><Relationship Id="rId31" Type="http://schemas.openxmlformats.org/officeDocument/2006/relationships/slideLayout" Target="../slideLayouts/slideLayout1300.xml"/><Relationship Id="rId32" Type="http://schemas.openxmlformats.org/officeDocument/2006/relationships/slideLayout" Target="../slideLayouts/slideLayout1301.xml"/><Relationship Id="rId33" Type="http://schemas.openxmlformats.org/officeDocument/2006/relationships/slideLayout" Target="../slideLayouts/slideLayout1302.xml"/><Relationship Id="rId34" Type="http://schemas.openxmlformats.org/officeDocument/2006/relationships/slideLayout" Target="../slideLayouts/slideLayout1303.xml"/><Relationship Id="rId35" Type="http://schemas.openxmlformats.org/officeDocument/2006/relationships/slideLayout" Target="../slideLayouts/slideLayout1304.xml"/><Relationship Id="rId36" Type="http://schemas.openxmlformats.org/officeDocument/2006/relationships/slideLayout" Target="../slideLayouts/slideLayout1305.xml"/><Relationship Id="rId37" Type="http://schemas.openxmlformats.org/officeDocument/2006/relationships/slideLayout" Target="../slideLayouts/slideLayout1306.xml"/><Relationship Id="rId38" Type="http://schemas.openxmlformats.org/officeDocument/2006/relationships/slideLayout" Target="../slideLayouts/slideLayout1307.xml"/><Relationship Id="rId39" Type="http://schemas.openxmlformats.org/officeDocument/2006/relationships/slideLayout" Target="../slideLayouts/slideLayout1308.xml"/><Relationship Id="rId4" Type="http://schemas.openxmlformats.org/officeDocument/2006/relationships/slideLayout" Target="../slideLayouts/slideLayout1273.xml"/><Relationship Id="rId40" Type="http://schemas.openxmlformats.org/officeDocument/2006/relationships/slideLayout" Target="../slideLayouts/slideLayout1309.xml"/><Relationship Id="rId41" Type="http://schemas.openxmlformats.org/officeDocument/2006/relationships/slideLayout" Target="../slideLayouts/slideLayout1310.xml"/><Relationship Id="rId42" Type="http://schemas.openxmlformats.org/officeDocument/2006/relationships/slideLayout" Target="../slideLayouts/slideLayout1311.xml"/><Relationship Id="rId43" Type="http://schemas.openxmlformats.org/officeDocument/2006/relationships/slideLayout" Target="../slideLayouts/slideLayout1312.xml"/><Relationship Id="rId44" Type="http://schemas.openxmlformats.org/officeDocument/2006/relationships/slideLayout" Target="../slideLayouts/slideLayout1313.xml"/><Relationship Id="rId45" Type="http://schemas.openxmlformats.org/officeDocument/2006/relationships/theme" Target="../theme/theme62.xml"/><Relationship Id="rId46" Type="http://schemas.openxmlformats.org/officeDocument/2006/relationships/image" Target="../media/image1.png"/><Relationship Id="rId5" Type="http://schemas.openxmlformats.org/officeDocument/2006/relationships/slideLayout" Target="../slideLayouts/slideLayout1274.xml"/><Relationship Id="rId6" Type="http://schemas.openxmlformats.org/officeDocument/2006/relationships/slideLayout" Target="../slideLayouts/slideLayout1275.xml"/><Relationship Id="rId7" Type="http://schemas.openxmlformats.org/officeDocument/2006/relationships/slideLayout" Target="../slideLayouts/slideLayout1276.xml"/><Relationship Id="rId8" Type="http://schemas.openxmlformats.org/officeDocument/2006/relationships/slideLayout" Target="../slideLayouts/slideLayout1277.xml"/><Relationship Id="rId9" Type="http://schemas.openxmlformats.org/officeDocument/2006/relationships/slideLayout" Target="../slideLayouts/slideLayout1278.xml"/></Relationships>
</file>

<file path=ppt/slideMasters/_rels/slideMaster63.xml.rels><?xml version='1.0' encoding='UTF-8' standalone='yes'?>
<Relationships xmlns="http://schemas.openxmlformats.org/package/2006/relationships"><Relationship Id="rId1" Type="http://schemas.openxmlformats.org/officeDocument/2006/relationships/slideLayout" Target="../slideLayouts/slideLayout1314.xml"/><Relationship Id="rId10" Type="http://schemas.openxmlformats.org/officeDocument/2006/relationships/slideLayout" Target="../slideLayouts/slideLayout1323.xml"/><Relationship Id="rId11" Type="http://schemas.openxmlformats.org/officeDocument/2006/relationships/slideLayout" Target="../slideLayouts/slideLayout1324.xml"/><Relationship Id="rId12" Type="http://schemas.openxmlformats.org/officeDocument/2006/relationships/slideLayout" Target="../slideLayouts/slideLayout1325.xml"/><Relationship Id="rId13" Type="http://schemas.openxmlformats.org/officeDocument/2006/relationships/slideLayout" Target="../slideLayouts/slideLayout1326.xml"/><Relationship Id="rId14" Type="http://schemas.openxmlformats.org/officeDocument/2006/relationships/slideLayout" Target="../slideLayouts/slideLayout1327.xml"/><Relationship Id="rId15" Type="http://schemas.openxmlformats.org/officeDocument/2006/relationships/slideLayout" Target="../slideLayouts/slideLayout1328.xml"/><Relationship Id="rId16" Type="http://schemas.openxmlformats.org/officeDocument/2006/relationships/slideLayout" Target="../slideLayouts/slideLayout1329.xml"/><Relationship Id="rId17" Type="http://schemas.openxmlformats.org/officeDocument/2006/relationships/slideLayout" Target="../slideLayouts/slideLayout1330.xml"/><Relationship Id="rId18" Type="http://schemas.openxmlformats.org/officeDocument/2006/relationships/slideLayout" Target="../slideLayouts/slideLayout1331.xml"/><Relationship Id="rId19" Type="http://schemas.openxmlformats.org/officeDocument/2006/relationships/theme" Target="../theme/theme63.xml"/><Relationship Id="rId2" Type="http://schemas.openxmlformats.org/officeDocument/2006/relationships/slideLayout" Target="../slideLayouts/slideLayout1315.xml"/><Relationship Id="rId20" Type="http://schemas.openxmlformats.org/officeDocument/2006/relationships/image" Target="../media/image10.png"/><Relationship Id="rId3" Type="http://schemas.openxmlformats.org/officeDocument/2006/relationships/slideLayout" Target="../slideLayouts/slideLayout1316.xml"/><Relationship Id="rId4" Type="http://schemas.openxmlformats.org/officeDocument/2006/relationships/slideLayout" Target="../slideLayouts/slideLayout1317.xml"/><Relationship Id="rId5" Type="http://schemas.openxmlformats.org/officeDocument/2006/relationships/slideLayout" Target="../slideLayouts/slideLayout1318.xml"/><Relationship Id="rId6" Type="http://schemas.openxmlformats.org/officeDocument/2006/relationships/slideLayout" Target="../slideLayouts/slideLayout1319.xml"/><Relationship Id="rId7" Type="http://schemas.openxmlformats.org/officeDocument/2006/relationships/slideLayout" Target="../slideLayouts/slideLayout1320.xml"/><Relationship Id="rId8" Type="http://schemas.openxmlformats.org/officeDocument/2006/relationships/slideLayout" Target="../slideLayouts/slideLayout1321.xml"/><Relationship Id="rId9" Type="http://schemas.openxmlformats.org/officeDocument/2006/relationships/slideLayout" Target="../slideLayouts/slideLayout1322.xml"/></Relationships>
</file>

<file path=ppt/slideMasters/_rels/slideMaster64.xml.rels><?xml version='1.0' encoding='UTF-8' standalone='yes'?>
<Relationships xmlns="http://schemas.openxmlformats.org/package/2006/relationships"><Relationship Id="rId1" Type="http://schemas.openxmlformats.org/officeDocument/2006/relationships/slideLayout" Target="../slideLayouts/slideLayout1332.xml"/><Relationship Id="rId2" Type="http://schemas.openxmlformats.org/officeDocument/2006/relationships/slideLayout" Target="../slideLayouts/slideLayout1333.xml"/><Relationship Id="rId3" Type="http://schemas.openxmlformats.org/officeDocument/2006/relationships/slideLayout" Target="../slideLayouts/slideLayout1334.xml"/><Relationship Id="rId4" Type="http://schemas.openxmlformats.org/officeDocument/2006/relationships/slideLayout" Target="../slideLayouts/slideLayout1335.xml"/><Relationship Id="rId5" Type="http://schemas.openxmlformats.org/officeDocument/2006/relationships/theme" Target="../theme/theme64.xml"/><Relationship Id="rId6" Type="http://schemas.openxmlformats.org/officeDocument/2006/relationships/vmlDrawing" Target="../drawings/vmlDrawing29.vml"/><Relationship Id="rId7" Type="http://schemas.openxmlformats.org/officeDocument/2006/relationships/tags" Target="../tags/tag30.xml"/><Relationship Id="rId8" Type="http://schemas.openxmlformats.org/officeDocument/2006/relationships/oleObject" Target="../embeddings/oleObject29.bin"/><Relationship Id="rId9" Type="http://schemas.openxmlformats.org/officeDocument/2006/relationships/image" Target="../media/image15.emf"/></Relationships>
</file>

<file path=ppt/slideMasters/_rels/slideMaster65.xml.rels><?xml version='1.0' encoding='UTF-8' standalone='yes'?>
<Relationships xmlns="http://schemas.openxmlformats.org/package/2006/relationships"><Relationship Id="rId1" Type="http://schemas.openxmlformats.org/officeDocument/2006/relationships/slideLayout" Target="../slideLayouts/slideLayout1336.xml"/><Relationship Id="rId10" Type="http://schemas.openxmlformats.org/officeDocument/2006/relationships/slideLayout" Target="../slideLayouts/slideLayout1345.xml"/><Relationship Id="rId11" Type="http://schemas.openxmlformats.org/officeDocument/2006/relationships/slideLayout" Target="../slideLayouts/slideLayout1346.xml"/><Relationship Id="rId12" Type="http://schemas.openxmlformats.org/officeDocument/2006/relationships/slideLayout" Target="../slideLayouts/slideLayout1347.xml"/><Relationship Id="rId13" Type="http://schemas.openxmlformats.org/officeDocument/2006/relationships/slideLayout" Target="../slideLayouts/slideLayout1348.xml"/><Relationship Id="rId14" Type="http://schemas.openxmlformats.org/officeDocument/2006/relationships/slideLayout" Target="../slideLayouts/slideLayout1349.xml"/><Relationship Id="rId15" Type="http://schemas.openxmlformats.org/officeDocument/2006/relationships/slideLayout" Target="../slideLayouts/slideLayout1350.xml"/><Relationship Id="rId16" Type="http://schemas.openxmlformats.org/officeDocument/2006/relationships/theme" Target="../theme/theme65.xml"/><Relationship Id="rId17" Type="http://schemas.openxmlformats.org/officeDocument/2006/relationships/vmlDrawing" Target="../drawings/vmlDrawing30.vml"/><Relationship Id="rId18" Type="http://schemas.openxmlformats.org/officeDocument/2006/relationships/tags" Target="../tags/tag31.xml"/><Relationship Id="rId19" Type="http://schemas.openxmlformats.org/officeDocument/2006/relationships/oleObject" Target="../embeddings/oleObject30.bin"/><Relationship Id="rId2" Type="http://schemas.openxmlformats.org/officeDocument/2006/relationships/slideLayout" Target="../slideLayouts/slideLayout1337.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1338.xml"/><Relationship Id="rId4" Type="http://schemas.openxmlformats.org/officeDocument/2006/relationships/slideLayout" Target="../slideLayouts/slideLayout1339.xml"/><Relationship Id="rId5" Type="http://schemas.openxmlformats.org/officeDocument/2006/relationships/slideLayout" Target="../slideLayouts/slideLayout1340.xml"/><Relationship Id="rId6" Type="http://schemas.openxmlformats.org/officeDocument/2006/relationships/slideLayout" Target="../slideLayouts/slideLayout1341.xml"/><Relationship Id="rId7" Type="http://schemas.openxmlformats.org/officeDocument/2006/relationships/slideLayout" Target="../slideLayouts/slideLayout1342.xml"/><Relationship Id="rId8" Type="http://schemas.openxmlformats.org/officeDocument/2006/relationships/slideLayout" Target="../slideLayouts/slideLayout1343.xml"/><Relationship Id="rId9" Type="http://schemas.openxmlformats.org/officeDocument/2006/relationships/slideLayout" Target="../slideLayouts/slideLayout1344.xml"/></Relationships>
</file>

<file path=ppt/slideMasters/_rels/slideMaster66.xml.rels><?xml version='1.0' encoding='UTF-8' standalone='yes'?>
<Relationships xmlns="http://schemas.openxmlformats.org/package/2006/relationships"><Relationship Id="rId1" Type="http://schemas.openxmlformats.org/officeDocument/2006/relationships/slideLayout" Target="../slideLayouts/slideLayout1351.xml"/><Relationship Id="rId10" Type="http://schemas.openxmlformats.org/officeDocument/2006/relationships/slideLayout" Target="../slideLayouts/slideLayout1360.xml"/><Relationship Id="rId11" Type="http://schemas.openxmlformats.org/officeDocument/2006/relationships/slideLayout" Target="../slideLayouts/slideLayout1361.xml"/><Relationship Id="rId12" Type="http://schemas.openxmlformats.org/officeDocument/2006/relationships/slideLayout" Target="../slideLayouts/slideLayout1362.xml"/><Relationship Id="rId13" Type="http://schemas.openxmlformats.org/officeDocument/2006/relationships/slideLayout" Target="../slideLayouts/slideLayout1363.xml"/><Relationship Id="rId14" Type="http://schemas.openxmlformats.org/officeDocument/2006/relationships/slideLayout" Target="../slideLayouts/slideLayout1364.xml"/><Relationship Id="rId15" Type="http://schemas.openxmlformats.org/officeDocument/2006/relationships/slideLayout" Target="../slideLayouts/slideLayout1365.xml"/><Relationship Id="rId16" Type="http://schemas.openxmlformats.org/officeDocument/2006/relationships/slideLayout" Target="../slideLayouts/slideLayout1366.xml"/><Relationship Id="rId17" Type="http://schemas.openxmlformats.org/officeDocument/2006/relationships/theme" Target="../theme/theme66.xml"/><Relationship Id="rId18" Type="http://schemas.openxmlformats.org/officeDocument/2006/relationships/vmlDrawing" Target="../drawings/vmlDrawing31.vml"/><Relationship Id="rId19" Type="http://schemas.openxmlformats.org/officeDocument/2006/relationships/tags" Target="../tags/tag32.xml"/><Relationship Id="rId2" Type="http://schemas.openxmlformats.org/officeDocument/2006/relationships/slideLayout" Target="../slideLayouts/slideLayout1352.xml"/><Relationship Id="rId20" Type="http://schemas.openxmlformats.org/officeDocument/2006/relationships/oleObject" Target="../embeddings/oleObject31.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353.xml"/><Relationship Id="rId4" Type="http://schemas.openxmlformats.org/officeDocument/2006/relationships/slideLayout" Target="../slideLayouts/slideLayout1354.xml"/><Relationship Id="rId5" Type="http://schemas.openxmlformats.org/officeDocument/2006/relationships/slideLayout" Target="../slideLayouts/slideLayout1355.xml"/><Relationship Id="rId6" Type="http://schemas.openxmlformats.org/officeDocument/2006/relationships/slideLayout" Target="../slideLayouts/slideLayout1356.xml"/><Relationship Id="rId7" Type="http://schemas.openxmlformats.org/officeDocument/2006/relationships/slideLayout" Target="../slideLayouts/slideLayout1357.xml"/><Relationship Id="rId8" Type="http://schemas.openxmlformats.org/officeDocument/2006/relationships/slideLayout" Target="../slideLayouts/slideLayout1358.xml"/><Relationship Id="rId9" Type="http://schemas.openxmlformats.org/officeDocument/2006/relationships/slideLayout" Target="../slideLayouts/slideLayout1359.xml"/></Relationships>
</file>

<file path=ppt/slideMasters/_rels/slideMaster67.xml.rels><?xml version='1.0' encoding='UTF-8' standalone='yes'?>
<Relationships xmlns="http://schemas.openxmlformats.org/package/2006/relationships"><Relationship Id="rId1" Type="http://schemas.openxmlformats.org/officeDocument/2006/relationships/slideLayout" Target="../slideLayouts/slideLayout1367.xml"/><Relationship Id="rId10" Type="http://schemas.openxmlformats.org/officeDocument/2006/relationships/slideLayout" Target="../slideLayouts/slideLayout1376.xml"/><Relationship Id="rId11" Type="http://schemas.openxmlformats.org/officeDocument/2006/relationships/slideLayout" Target="../slideLayouts/slideLayout1377.xml"/><Relationship Id="rId12" Type="http://schemas.openxmlformats.org/officeDocument/2006/relationships/slideLayout" Target="../slideLayouts/slideLayout1378.xml"/><Relationship Id="rId13" Type="http://schemas.openxmlformats.org/officeDocument/2006/relationships/slideLayout" Target="../slideLayouts/slideLayout1379.xml"/><Relationship Id="rId14" Type="http://schemas.openxmlformats.org/officeDocument/2006/relationships/slideLayout" Target="../slideLayouts/slideLayout1380.xml"/><Relationship Id="rId15" Type="http://schemas.openxmlformats.org/officeDocument/2006/relationships/slideLayout" Target="../slideLayouts/slideLayout1381.xml"/><Relationship Id="rId16" Type="http://schemas.openxmlformats.org/officeDocument/2006/relationships/theme" Target="../theme/theme67.xml"/><Relationship Id="rId17" Type="http://schemas.openxmlformats.org/officeDocument/2006/relationships/vmlDrawing" Target="../drawings/vmlDrawing32.vml"/><Relationship Id="rId18" Type="http://schemas.openxmlformats.org/officeDocument/2006/relationships/tags" Target="../tags/tag33.xml"/><Relationship Id="rId19" Type="http://schemas.openxmlformats.org/officeDocument/2006/relationships/oleObject" Target="../embeddings/oleObject32.bin"/><Relationship Id="rId2" Type="http://schemas.openxmlformats.org/officeDocument/2006/relationships/slideLayout" Target="../slideLayouts/slideLayout1368.xml"/><Relationship Id="rId20" Type="http://schemas.openxmlformats.org/officeDocument/2006/relationships/image" Target="../media/image15.emf"/><Relationship Id="rId21" Type="http://schemas.openxmlformats.org/officeDocument/2006/relationships/image" Target="../media/image10.png"/><Relationship Id="rId3" Type="http://schemas.openxmlformats.org/officeDocument/2006/relationships/slideLayout" Target="../slideLayouts/slideLayout1369.xml"/><Relationship Id="rId4" Type="http://schemas.openxmlformats.org/officeDocument/2006/relationships/slideLayout" Target="../slideLayouts/slideLayout1370.xml"/><Relationship Id="rId5" Type="http://schemas.openxmlformats.org/officeDocument/2006/relationships/slideLayout" Target="../slideLayouts/slideLayout1371.xml"/><Relationship Id="rId6" Type="http://schemas.openxmlformats.org/officeDocument/2006/relationships/slideLayout" Target="../slideLayouts/slideLayout1372.xml"/><Relationship Id="rId7" Type="http://schemas.openxmlformats.org/officeDocument/2006/relationships/slideLayout" Target="../slideLayouts/slideLayout1373.xml"/><Relationship Id="rId8" Type="http://schemas.openxmlformats.org/officeDocument/2006/relationships/slideLayout" Target="../slideLayouts/slideLayout1374.xml"/><Relationship Id="rId9" Type="http://schemas.openxmlformats.org/officeDocument/2006/relationships/slideLayout" Target="../slideLayouts/slideLayout1375.xml"/></Relationships>
</file>

<file path=ppt/slideMasters/_rels/slideMaster68.xml.rels><?xml version='1.0' encoding='UTF-8' standalone='yes'?>
<Relationships xmlns="http://schemas.openxmlformats.org/package/2006/relationships"><Relationship Id="rId1" Type="http://schemas.openxmlformats.org/officeDocument/2006/relationships/slideLayout" Target="../slideLayouts/slideLayout1382.xml"/><Relationship Id="rId10" Type="http://schemas.openxmlformats.org/officeDocument/2006/relationships/slideLayout" Target="../slideLayouts/slideLayout1391.xml"/><Relationship Id="rId11" Type="http://schemas.openxmlformats.org/officeDocument/2006/relationships/slideLayout" Target="../slideLayouts/slideLayout1392.xml"/><Relationship Id="rId12" Type="http://schemas.openxmlformats.org/officeDocument/2006/relationships/slideLayout" Target="../slideLayouts/slideLayout1393.xml"/><Relationship Id="rId13" Type="http://schemas.openxmlformats.org/officeDocument/2006/relationships/slideLayout" Target="../slideLayouts/slideLayout1394.xml"/><Relationship Id="rId14" Type="http://schemas.openxmlformats.org/officeDocument/2006/relationships/slideLayout" Target="../slideLayouts/slideLayout1395.xml"/><Relationship Id="rId15" Type="http://schemas.openxmlformats.org/officeDocument/2006/relationships/slideLayout" Target="../slideLayouts/slideLayout1396.xml"/><Relationship Id="rId16" Type="http://schemas.openxmlformats.org/officeDocument/2006/relationships/slideLayout" Target="../slideLayouts/slideLayout1397.xml"/><Relationship Id="rId17" Type="http://schemas.openxmlformats.org/officeDocument/2006/relationships/slideLayout" Target="../slideLayouts/slideLayout1398.xml"/><Relationship Id="rId18" Type="http://schemas.openxmlformats.org/officeDocument/2006/relationships/slideLayout" Target="../slideLayouts/slideLayout1399.xml"/><Relationship Id="rId19" Type="http://schemas.openxmlformats.org/officeDocument/2006/relationships/slideLayout" Target="../slideLayouts/slideLayout1400.xml"/><Relationship Id="rId2" Type="http://schemas.openxmlformats.org/officeDocument/2006/relationships/slideLayout" Target="../slideLayouts/slideLayout1383.xml"/><Relationship Id="rId20" Type="http://schemas.openxmlformats.org/officeDocument/2006/relationships/slideLayout" Target="../slideLayouts/slideLayout1401.xml"/><Relationship Id="rId21" Type="http://schemas.openxmlformats.org/officeDocument/2006/relationships/slideLayout" Target="../slideLayouts/slideLayout1402.xml"/><Relationship Id="rId22" Type="http://schemas.openxmlformats.org/officeDocument/2006/relationships/slideLayout" Target="../slideLayouts/slideLayout1403.xml"/><Relationship Id="rId23" Type="http://schemas.openxmlformats.org/officeDocument/2006/relationships/slideLayout" Target="../slideLayouts/slideLayout1404.xml"/><Relationship Id="rId24" Type="http://schemas.openxmlformats.org/officeDocument/2006/relationships/slideLayout" Target="../slideLayouts/slideLayout1405.xml"/><Relationship Id="rId25" Type="http://schemas.openxmlformats.org/officeDocument/2006/relationships/slideLayout" Target="../slideLayouts/slideLayout1406.xml"/><Relationship Id="rId26" Type="http://schemas.openxmlformats.org/officeDocument/2006/relationships/slideLayout" Target="../slideLayouts/slideLayout1407.xml"/><Relationship Id="rId27" Type="http://schemas.openxmlformats.org/officeDocument/2006/relationships/slideLayout" Target="../slideLayouts/slideLayout1408.xml"/><Relationship Id="rId28" Type="http://schemas.openxmlformats.org/officeDocument/2006/relationships/slideLayout" Target="../slideLayouts/slideLayout1409.xml"/><Relationship Id="rId29" Type="http://schemas.openxmlformats.org/officeDocument/2006/relationships/slideLayout" Target="../slideLayouts/slideLayout1410.xml"/><Relationship Id="rId3" Type="http://schemas.openxmlformats.org/officeDocument/2006/relationships/slideLayout" Target="../slideLayouts/slideLayout1384.xml"/><Relationship Id="rId30" Type="http://schemas.openxmlformats.org/officeDocument/2006/relationships/slideLayout" Target="../slideLayouts/slideLayout1411.xml"/><Relationship Id="rId31" Type="http://schemas.openxmlformats.org/officeDocument/2006/relationships/slideLayout" Target="../slideLayouts/slideLayout1412.xml"/><Relationship Id="rId32" Type="http://schemas.openxmlformats.org/officeDocument/2006/relationships/slideLayout" Target="../slideLayouts/slideLayout1413.xml"/><Relationship Id="rId33" Type="http://schemas.openxmlformats.org/officeDocument/2006/relationships/slideLayout" Target="../slideLayouts/slideLayout1414.xml"/><Relationship Id="rId34" Type="http://schemas.openxmlformats.org/officeDocument/2006/relationships/slideLayout" Target="../slideLayouts/slideLayout1415.xml"/><Relationship Id="rId35" Type="http://schemas.openxmlformats.org/officeDocument/2006/relationships/slideLayout" Target="../slideLayouts/slideLayout1416.xml"/><Relationship Id="rId36" Type="http://schemas.openxmlformats.org/officeDocument/2006/relationships/slideLayout" Target="../slideLayouts/slideLayout1417.xml"/><Relationship Id="rId37" Type="http://schemas.openxmlformats.org/officeDocument/2006/relationships/slideLayout" Target="../slideLayouts/slideLayout1418.xml"/><Relationship Id="rId38" Type="http://schemas.openxmlformats.org/officeDocument/2006/relationships/slideLayout" Target="../slideLayouts/slideLayout1419.xml"/><Relationship Id="rId39" Type="http://schemas.openxmlformats.org/officeDocument/2006/relationships/slideLayout" Target="../slideLayouts/slideLayout1420.xml"/><Relationship Id="rId4" Type="http://schemas.openxmlformats.org/officeDocument/2006/relationships/slideLayout" Target="../slideLayouts/slideLayout1385.xml"/><Relationship Id="rId40" Type="http://schemas.openxmlformats.org/officeDocument/2006/relationships/slideLayout" Target="../slideLayouts/slideLayout1421.xml"/><Relationship Id="rId41" Type="http://schemas.openxmlformats.org/officeDocument/2006/relationships/slideLayout" Target="../slideLayouts/slideLayout1422.xml"/><Relationship Id="rId42" Type="http://schemas.openxmlformats.org/officeDocument/2006/relationships/slideLayout" Target="../slideLayouts/slideLayout1423.xml"/><Relationship Id="rId43" Type="http://schemas.openxmlformats.org/officeDocument/2006/relationships/slideLayout" Target="../slideLayouts/slideLayout1424.xml"/><Relationship Id="rId44" Type="http://schemas.openxmlformats.org/officeDocument/2006/relationships/slideLayout" Target="../slideLayouts/slideLayout1425.xml"/><Relationship Id="rId45" Type="http://schemas.openxmlformats.org/officeDocument/2006/relationships/slideLayout" Target="../slideLayouts/slideLayout1426.xml"/><Relationship Id="rId46" Type="http://schemas.openxmlformats.org/officeDocument/2006/relationships/theme" Target="../theme/theme68.xml"/><Relationship Id="rId47" Type="http://schemas.openxmlformats.org/officeDocument/2006/relationships/image" Target="../media/image1.png"/><Relationship Id="rId5" Type="http://schemas.openxmlformats.org/officeDocument/2006/relationships/slideLayout" Target="../slideLayouts/slideLayout1386.xml"/><Relationship Id="rId6" Type="http://schemas.openxmlformats.org/officeDocument/2006/relationships/slideLayout" Target="../slideLayouts/slideLayout1387.xml"/><Relationship Id="rId7" Type="http://schemas.openxmlformats.org/officeDocument/2006/relationships/slideLayout" Target="../slideLayouts/slideLayout1388.xml"/><Relationship Id="rId8" Type="http://schemas.openxmlformats.org/officeDocument/2006/relationships/slideLayout" Target="../slideLayouts/slideLayout1389.xml"/><Relationship Id="rId9" Type="http://schemas.openxmlformats.org/officeDocument/2006/relationships/slideLayout" Target="../slideLayouts/slideLayout1390.xml"/></Relationships>
</file>

<file path=ppt/slideMasters/_rels/slideMaster69.xml.rels><?xml version='1.0' encoding='UTF-8' standalone='yes'?>
<Relationships xmlns="http://schemas.openxmlformats.org/package/2006/relationships"><Relationship Id="rId1" Type="http://schemas.openxmlformats.org/officeDocument/2006/relationships/slideLayout" Target="../slideLayouts/slideLayout1427.xml"/><Relationship Id="rId10" Type="http://schemas.openxmlformats.org/officeDocument/2006/relationships/slideLayout" Target="../slideLayouts/slideLayout1436.xml"/><Relationship Id="rId11" Type="http://schemas.openxmlformats.org/officeDocument/2006/relationships/slideLayout" Target="../slideLayouts/slideLayout1437.xml"/><Relationship Id="rId12" Type="http://schemas.openxmlformats.org/officeDocument/2006/relationships/slideLayout" Target="../slideLayouts/slideLayout1438.xml"/><Relationship Id="rId13" Type="http://schemas.openxmlformats.org/officeDocument/2006/relationships/slideLayout" Target="../slideLayouts/slideLayout1439.xml"/><Relationship Id="rId14" Type="http://schemas.openxmlformats.org/officeDocument/2006/relationships/slideLayout" Target="../slideLayouts/slideLayout1440.xml"/><Relationship Id="rId15" Type="http://schemas.openxmlformats.org/officeDocument/2006/relationships/slideLayout" Target="../slideLayouts/slideLayout1441.xml"/><Relationship Id="rId16" Type="http://schemas.openxmlformats.org/officeDocument/2006/relationships/slideLayout" Target="../slideLayouts/slideLayout1442.xml"/><Relationship Id="rId17" Type="http://schemas.openxmlformats.org/officeDocument/2006/relationships/slideLayout" Target="../slideLayouts/slideLayout1443.xml"/><Relationship Id="rId18" Type="http://schemas.openxmlformats.org/officeDocument/2006/relationships/slideLayout" Target="../slideLayouts/slideLayout1444.xml"/><Relationship Id="rId19" Type="http://schemas.openxmlformats.org/officeDocument/2006/relationships/slideLayout" Target="../slideLayouts/slideLayout1445.xml"/><Relationship Id="rId2" Type="http://schemas.openxmlformats.org/officeDocument/2006/relationships/slideLayout" Target="../slideLayouts/slideLayout1428.xml"/><Relationship Id="rId20" Type="http://schemas.openxmlformats.org/officeDocument/2006/relationships/slideLayout" Target="../slideLayouts/slideLayout1446.xml"/><Relationship Id="rId21" Type="http://schemas.openxmlformats.org/officeDocument/2006/relationships/slideLayout" Target="../slideLayouts/slideLayout1447.xml"/><Relationship Id="rId22" Type="http://schemas.openxmlformats.org/officeDocument/2006/relationships/slideLayout" Target="../slideLayouts/slideLayout1448.xml"/><Relationship Id="rId23" Type="http://schemas.openxmlformats.org/officeDocument/2006/relationships/slideLayout" Target="../slideLayouts/slideLayout1449.xml"/><Relationship Id="rId24" Type="http://schemas.openxmlformats.org/officeDocument/2006/relationships/slideLayout" Target="../slideLayouts/slideLayout1450.xml"/><Relationship Id="rId25" Type="http://schemas.openxmlformats.org/officeDocument/2006/relationships/slideLayout" Target="../slideLayouts/slideLayout1451.xml"/><Relationship Id="rId26" Type="http://schemas.openxmlformats.org/officeDocument/2006/relationships/slideLayout" Target="../slideLayouts/slideLayout1452.xml"/><Relationship Id="rId27" Type="http://schemas.openxmlformats.org/officeDocument/2006/relationships/slideLayout" Target="../slideLayouts/slideLayout1453.xml"/><Relationship Id="rId28" Type="http://schemas.openxmlformats.org/officeDocument/2006/relationships/slideLayout" Target="../slideLayouts/slideLayout1454.xml"/><Relationship Id="rId29" Type="http://schemas.openxmlformats.org/officeDocument/2006/relationships/slideLayout" Target="../slideLayouts/slideLayout1455.xml"/><Relationship Id="rId3" Type="http://schemas.openxmlformats.org/officeDocument/2006/relationships/slideLayout" Target="../slideLayouts/slideLayout1429.xml"/><Relationship Id="rId30" Type="http://schemas.openxmlformats.org/officeDocument/2006/relationships/slideLayout" Target="../slideLayouts/slideLayout1456.xml"/><Relationship Id="rId31" Type="http://schemas.openxmlformats.org/officeDocument/2006/relationships/slideLayout" Target="../slideLayouts/slideLayout1457.xml"/><Relationship Id="rId32" Type="http://schemas.openxmlformats.org/officeDocument/2006/relationships/slideLayout" Target="../slideLayouts/slideLayout1458.xml"/><Relationship Id="rId33" Type="http://schemas.openxmlformats.org/officeDocument/2006/relationships/slideLayout" Target="../slideLayouts/slideLayout1459.xml"/><Relationship Id="rId34" Type="http://schemas.openxmlformats.org/officeDocument/2006/relationships/slideLayout" Target="../slideLayouts/slideLayout1460.xml"/><Relationship Id="rId35" Type="http://schemas.openxmlformats.org/officeDocument/2006/relationships/slideLayout" Target="../slideLayouts/slideLayout1461.xml"/><Relationship Id="rId36" Type="http://schemas.openxmlformats.org/officeDocument/2006/relationships/slideLayout" Target="../slideLayouts/slideLayout1462.xml"/><Relationship Id="rId37" Type="http://schemas.openxmlformats.org/officeDocument/2006/relationships/slideLayout" Target="../slideLayouts/slideLayout1463.xml"/><Relationship Id="rId38" Type="http://schemas.openxmlformats.org/officeDocument/2006/relationships/slideLayout" Target="../slideLayouts/slideLayout1464.xml"/><Relationship Id="rId39" Type="http://schemas.openxmlformats.org/officeDocument/2006/relationships/slideLayout" Target="../slideLayouts/slideLayout1465.xml"/><Relationship Id="rId4" Type="http://schemas.openxmlformats.org/officeDocument/2006/relationships/slideLayout" Target="../slideLayouts/slideLayout1430.xml"/><Relationship Id="rId40" Type="http://schemas.openxmlformats.org/officeDocument/2006/relationships/slideLayout" Target="../slideLayouts/slideLayout1466.xml"/><Relationship Id="rId41" Type="http://schemas.openxmlformats.org/officeDocument/2006/relationships/slideLayout" Target="../slideLayouts/slideLayout1467.xml"/><Relationship Id="rId42" Type="http://schemas.openxmlformats.org/officeDocument/2006/relationships/slideLayout" Target="../slideLayouts/slideLayout1468.xml"/><Relationship Id="rId43" Type="http://schemas.openxmlformats.org/officeDocument/2006/relationships/slideLayout" Target="../slideLayouts/slideLayout1469.xml"/><Relationship Id="rId44" Type="http://schemas.openxmlformats.org/officeDocument/2006/relationships/slideLayout" Target="../slideLayouts/slideLayout1470.xml"/><Relationship Id="rId45" Type="http://schemas.openxmlformats.org/officeDocument/2006/relationships/theme" Target="../theme/theme69.xml"/><Relationship Id="rId46" Type="http://schemas.openxmlformats.org/officeDocument/2006/relationships/image" Target="../media/image1.png"/><Relationship Id="rId5" Type="http://schemas.openxmlformats.org/officeDocument/2006/relationships/slideLayout" Target="../slideLayouts/slideLayout1431.xml"/><Relationship Id="rId6" Type="http://schemas.openxmlformats.org/officeDocument/2006/relationships/slideLayout" Target="../slideLayouts/slideLayout1432.xml"/><Relationship Id="rId7" Type="http://schemas.openxmlformats.org/officeDocument/2006/relationships/slideLayout" Target="../slideLayouts/slideLayout1433.xml"/><Relationship Id="rId8" Type="http://schemas.openxmlformats.org/officeDocument/2006/relationships/slideLayout" Target="../slideLayouts/slideLayout1434.xml"/><Relationship Id="rId9" Type="http://schemas.openxmlformats.org/officeDocument/2006/relationships/slideLayout" Target="../slideLayouts/slideLayout1435.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slideLayout" Target="../slideLayouts/slideLayout115.xml"/><Relationship Id="rId3" Type="http://schemas.openxmlformats.org/officeDocument/2006/relationships/slideLayout" Target="../slideLayouts/slideLayout116.xml"/><Relationship Id="rId4" Type="http://schemas.openxmlformats.org/officeDocument/2006/relationships/theme" Target="../theme/theme7.xml"/><Relationship Id="rId5" Type="http://schemas.openxmlformats.org/officeDocument/2006/relationships/vmlDrawing" Target="../drawings/vmlDrawing4.vml"/><Relationship Id="rId6" Type="http://schemas.openxmlformats.org/officeDocument/2006/relationships/tags" Target="../tags/tag5.xml"/><Relationship Id="rId7" Type="http://schemas.openxmlformats.org/officeDocument/2006/relationships/oleObject" Target="../embeddings/oleObject4.bin"/><Relationship Id="rId8" Type="http://schemas.openxmlformats.org/officeDocument/2006/relationships/image" Target="../media/image15.emf"/></Relationships>
</file>

<file path=ppt/slideMasters/_rels/slideMaster70.xml.rels><?xml version='1.0' encoding='UTF-8' standalone='yes'?>
<Relationships xmlns="http://schemas.openxmlformats.org/package/2006/relationships"><Relationship Id="rId1" Type="http://schemas.openxmlformats.org/officeDocument/2006/relationships/slideLayout" Target="../slideLayouts/slideLayout1471.xml"/><Relationship Id="rId2" Type="http://schemas.openxmlformats.org/officeDocument/2006/relationships/slideLayout" Target="../slideLayouts/slideLayout1472.xml"/><Relationship Id="rId3" Type="http://schemas.openxmlformats.org/officeDocument/2006/relationships/slideLayout" Target="../slideLayouts/slideLayout1473.xml"/><Relationship Id="rId4" Type="http://schemas.openxmlformats.org/officeDocument/2006/relationships/theme" Target="../theme/theme70.xml"/><Relationship Id="rId5" Type="http://schemas.openxmlformats.org/officeDocument/2006/relationships/vmlDrawing" Target="../drawings/vmlDrawing33.vml"/><Relationship Id="rId6" Type="http://schemas.openxmlformats.org/officeDocument/2006/relationships/tags" Target="../tags/tag34.xml"/><Relationship Id="rId7" Type="http://schemas.openxmlformats.org/officeDocument/2006/relationships/oleObject" Target="../embeddings/oleObject33.bin"/><Relationship Id="rId8" Type="http://schemas.openxmlformats.org/officeDocument/2006/relationships/image" Target="../media/image15.emf"/></Relationships>
</file>

<file path=ppt/slideMasters/_rels/slideMaster71.xml.rels><?xml version='1.0' encoding='UTF-8' standalone='yes'?>
<Relationships xmlns="http://schemas.openxmlformats.org/package/2006/relationships"><Relationship Id="rId1" Type="http://schemas.openxmlformats.org/officeDocument/2006/relationships/slideLayout" Target="../slideLayouts/slideLayout1474.xml"/><Relationship Id="rId2" Type="http://schemas.openxmlformats.org/officeDocument/2006/relationships/slideLayout" Target="../slideLayouts/slideLayout1475.xml"/><Relationship Id="rId3" Type="http://schemas.openxmlformats.org/officeDocument/2006/relationships/slideLayout" Target="../slideLayouts/slideLayout1476.xml"/><Relationship Id="rId4" Type="http://schemas.openxmlformats.org/officeDocument/2006/relationships/slideLayout" Target="../slideLayouts/slideLayout1477.xml"/><Relationship Id="rId5" Type="http://schemas.openxmlformats.org/officeDocument/2006/relationships/theme" Target="../theme/theme71.xml"/><Relationship Id="rId6" Type="http://schemas.openxmlformats.org/officeDocument/2006/relationships/vmlDrawing" Target="../drawings/vmlDrawing34.vml"/><Relationship Id="rId7" Type="http://schemas.openxmlformats.org/officeDocument/2006/relationships/tags" Target="../tags/tag35.xml"/><Relationship Id="rId8" Type="http://schemas.openxmlformats.org/officeDocument/2006/relationships/oleObject" Target="../embeddings/oleObject34.bin"/><Relationship Id="rId9" Type="http://schemas.openxmlformats.org/officeDocument/2006/relationships/image" Target="../media/image15.emf"/></Relationships>
</file>

<file path=ppt/slideMasters/_rels/slideMaster72.xml.rels><?xml version='1.0' encoding='UTF-8' standalone='yes'?>
<Relationships xmlns="http://schemas.openxmlformats.org/package/2006/relationships"><Relationship Id="rId1" Type="http://schemas.openxmlformats.org/officeDocument/2006/relationships/slideLayout" Target="../slideLayouts/slideLayout1478.xml"/><Relationship Id="rId10" Type="http://schemas.openxmlformats.org/officeDocument/2006/relationships/theme" Target="../theme/theme72.xml"/><Relationship Id="rId2" Type="http://schemas.openxmlformats.org/officeDocument/2006/relationships/slideLayout" Target="../slideLayouts/slideLayout1479.xml"/><Relationship Id="rId3" Type="http://schemas.openxmlformats.org/officeDocument/2006/relationships/slideLayout" Target="../slideLayouts/slideLayout1480.xml"/><Relationship Id="rId4" Type="http://schemas.openxmlformats.org/officeDocument/2006/relationships/slideLayout" Target="../slideLayouts/slideLayout1481.xml"/><Relationship Id="rId5" Type="http://schemas.openxmlformats.org/officeDocument/2006/relationships/slideLayout" Target="../slideLayouts/slideLayout1482.xml"/><Relationship Id="rId6" Type="http://schemas.openxmlformats.org/officeDocument/2006/relationships/slideLayout" Target="../slideLayouts/slideLayout1483.xml"/><Relationship Id="rId7" Type="http://schemas.openxmlformats.org/officeDocument/2006/relationships/slideLayout" Target="../slideLayouts/slideLayout1484.xml"/><Relationship Id="rId8" Type="http://schemas.openxmlformats.org/officeDocument/2006/relationships/slideLayout" Target="../slideLayouts/slideLayout1485.xml"/><Relationship Id="rId9" Type="http://schemas.openxmlformats.org/officeDocument/2006/relationships/slideLayout" Target="../slideLayouts/slideLayout1486.xml"/></Relationships>
</file>

<file path=ppt/slideMasters/_rels/slideMaster73.xml.rels><?xml version='1.0' encoding='UTF-8' standalone='yes'?>
<Relationships xmlns="http://schemas.openxmlformats.org/package/2006/relationships"><Relationship Id="rId1" Type="http://schemas.openxmlformats.org/officeDocument/2006/relationships/slideLayout" Target="../slideLayouts/slideLayout1487.xml"/><Relationship Id="rId10" Type="http://schemas.openxmlformats.org/officeDocument/2006/relationships/slideLayout" Target="../slideLayouts/slideLayout1496.xml"/><Relationship Id="rId11" Type="http://schemas.openxmlformats.org/officeDocument/2006/relationships/slideLayout" Target="../slideLayouts/slideLayout1497.xml"/><Relationship Id="rId12" Type="http://schemas.openxmlformats.org/officeDocument/2006/relationships/slideLayout" Target="../slideLayouts/slideLayout1498.xml"/><Relationship Id="rId13" Type="http://schemas.openxmlformats.org/officeDocument/2006/relationships/slideLayout" Target="../slideLayouts/slideLayout1499.xml"/><Relationship Id="rId14" Type="http://schemas.openxmlformats.org/officeDocument/2006/relationships/slideLayout" Target="../slideLayouts/slideLayout1500.xml"/><Relationship Id="rId15" Type="http://schemas.openxmlformats.org/officeDocument/2006/relationships/slideLayout" Target="../slideLayouts/slideLayout1501.xml"/><Relationship Id="rId16" Type="http://schemas.openxmlformats.org/officeDocument/2006/relationships/slideLayout" Target="../slideLayouts/slideLayout1502.xml"/><Relationship Id="rId17" Type="http://schemas.openxmlformats.org/officeDocument/2006/relationships/theme" Target="../theme/theme73.xml"/><Relationship Id="rId18" Type="http://schemas.openxmlformats.org/officeDocument/2006/relationships/vmlDrawing" Target="../drawings/vmlDrawing35.vml"/><Relationship Id="rId19" Type="http://schemas.openxmlformats.org/officeDocument/2006/relationships/tags" Target="../tags/tag36.xml"/><Relationship Id="rId2" Type="http://schemas.openxmlformats.org/officeDocument/2006/relationships/slideLayout" Target="../slideLayouts/slideLayout1488.xml"/><Relationship Id="rId20" Type="http://schemas.openxmlformats.org/officeDocument/2006/relationships/oleObject" Target="../embeddings/oleObject35.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489.xml"/><Relationship Id="rId4" Type="http://schemas.openxmlformats.org/officeDocument/2006/relationships/slideLayout" Target="../slideLayouts/slideLayout1490.xml"/><Relationship Id="rId5" Type="http://schemas.openxmlformats.org/officeDocument/2006/relationships/slideLayout" Target="../slideLayouts/slideLayout1491.xml"/><Relationship Id="rId6" Type="http://schemas.openxmlformats.org/officeDocument/2006/relationships/slideLayout" Target="../slideLayouts/slideLayout1492.xml"/><Relationship Id="rId7" Type="http://schemas.openxmlformats.org/officeDocument/2006/relationships/slideLayout" Target="../slideLayouts/slideLayout1493.xml"/><Relationship Id="rId8" Type="http://schemas.openxmlformats.org/officeDocument/2006/relationships/slideLayout" Target="../slideLayouts/slideLayout1494.xml"/><Relationship Id="rId9" Type="http://schemas.openxmlformats.org/officeDocument/2006/relationships/slideLayout" Target="../slideLayouts/slideLayout1495.xml"/></Relationships>
</file>

<file path=ppt/slideMasters/_rels/slideMaster74.xml.rels><?xml version='1.0' encoding='UTF-8' standalone='yes'?>
<Relationships xmlns="http://schemas.openxmlformats.org/package/2006/relationships"><Relationship Id="rId1" Type="http://schemas.openxmlformats.org/officeDocument/2006/relationships/slideLayout" Target="../slideLayouts/slideLayout1503.xml"/><Relationship Id="rId10" Type="http://schemas.openxmlformats.org/officeDocument/2006/relationships/slideLayout" Target="../slideLayouts/slideLayout1512.xml"/><Relationship Id="rId11" Type="http://schemas.openxmlformats.org/officeDocument/2006/relationships/slideLayout" Target="../slideLayouts/slideLayout1513.xml"/><Relationship Id="rId12" Type="http://schemas.openxmlformats.org/officeDocument/2006/relationships/slideLayout" Target="../slideLayouts/slideLayout1514.xml"/><Relationship Id="rId13" Type="http://schemas.openxmlformats.org/officeDocument/2006/relationships/slideLayout" Target="../slideLayouts/slideLayout1515.xml"/><Relationship Id="rId14" Type="http://schemas.openxmlformats.org/officeDocument/2006/relationships/slideLayout" Target="../slideLayouts/slideLayout1516.xml"/><Relationship Id="rId15" Type="http://schemas.openxmlformats.org/officeDocument/2006/relationships/slideLayout" Target="../slideLayouts/slideLayout1517.xml"/><Relationship Id="rId16" Type="http://schemas.openxmlformats.org/officeDocument/2006/relationships/slideLayout" Target="../slideLayouts/slideLayout1518.xml"/><Relationship Id="rId17" Type="http://schemas.openxmlformats.org/officeDocument/2006/relationships/theme" Target="../theme/theme74.xml"/><Relationship Id="rId18" Type="http://schemas.openxmlformats.org/officeDocument/2006/relationships/vmlDrawing" Target="../drawings/vmlDrawing36.vml"/><Relationship Id="rId19" Type="http://schemas.openxmlformats.org/officeDocument/2006/relationships/tags" Target="../tags/tag37.xml"/><Relationship Id="rId2" Type="http://schemas.openxmlformats.org/officeDocument/2006/relationships/slideLayout" Target="../slideLayouts/slideLayout1504.xml"/><Relationship Id="rId20" Type="http://schemas.openxmlformats.org/officeDocument/2006/relationships/oleObject" Target="../embeddings/oleObject36.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505.xml"/><Relationship Id="rId4" Type="http://schemas.openxmlformats.org/officeDocument/2006/relationships/slideLayout" Target="../slideLayouts/slideLayout1506.xml"/><Relationship Id="rId5" Type="http://schemas.openxmlformats.org/officeDocument/2006/relationships/slideLayout" Target="../slideLayouts/slideLayout1507.xml"/><Relationship Id="rId6" Type="http://schemas.openxmlformats.org/officeDocument/2006/relationships/slideLayout" Target="../slideLayouts/slideLayout1508.xml"/><Relationship Id="rId7" Type="http://schemas.openxmlformats.org/officeDocument/2006/relationships/slideLayout" Target="../slideLayouts/slideLayout1509.xml"/><Relationship Id="rId8" Type="http://schemas.openxmlformats.org/officeDocument/2006/relationships/slideLayout" Target="../slideLayouts/slideLayout1510.xml"/><Relationship Id="rId9" Type="http://schemas.openxmlformats.org/officeDocument/2006/relationships/slideLayout" Target="../slideLayouts/slideLayout1511.xml"/></Relationships>
</file>

<file path=ppt/slideMasters/_rels/slideMaster75.xml.rels><?xml version='1.0' encoding='UTF-8' standalone='yes'?>
<Relationships xmlns="http://schemas.openxmlformats.org/package/2006/relationships"><Relationship Id="rId1" Type="http://schemas.openxmlformats.org/officeDocument/2006/relationships/slideLayout" Target="../slideLayouts/slideLayout1519.xml"/><Relationship Id="rId10" Type="http://schemas.openxmlformats.org/officeDocument/2006/relationships/slideLayout" Target="../slideLayouts/slideLayout1528.xml"/><Relationship Id="rId11" Type="http://schemas.openxmlformats.org/officeDocument/2006/relationships/slideLayout" Target="../slideLayouts/slideLayout1529.xml"/><Relationship Id="rId12" Type="http://schemas.openxmlformats.org/officeDocument/2006/relationships/slideLayout" Target="../slideLayouts/slideLayout1530.xml"/><Relationship Id="rId13" Type="http://schemas.openxmlformats.org/officeDocument/2006/relationships/slideLayout" Target="../slideLayouts/slideLayout1531.xml"/><Relationship Id="rId14" Type="http://schemas.openxmlformats.org/officeDocument/2006/relationships/slideLayout" Target="../slideLayouts/slideLayout1532.xml"/><Relationship Id="rId15" Type="http://schemas.openxmlformats.org/officeDocument/2006/relationships/slideLayout" Target="../slideLayouts/slideLayout1533.xml"/><Relationship Id="rId16" Type="http://schemas.openxmlformats.org/officeDocument/2006/relationships/slideLayout" Target="../slideLayouts/slideLayout1534.xml"/><Relationship Id="rId17" Type="http://schemas.openxmlformats.org/officeDocument/2006/relationships/theme" Target="../theme/theme75.xml"/><Relationship Id="rId18" Type="http://schemas.openxmlformats.org/officeDocument/2006/relationships/vmlDrawing" Target="../drawings/vmlDrawing37.vml"/><Relationship Id="rId19" Type="http://schemas.openxmlformats.org/officeDocument/2006/relationships/tags" Target="../tags/tag38.xml"/><Relationship Id="rId2" Type="http://schemas.openxmlformats.org/officeDocument/2006/relationships/slideLayout" Target="../slideLayouts/slideLayout1520.xml"/><Relationship Id="rId20" Type="http://schemas.openxmlformats.org/officeDocument/2006/relationships/oleObject" Target="../embeddings/oleObject37.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521.xml"/><Relationship Id="rId4" Type="http://schemas.openxmlformats.org/officeDocument/2006/relationships/slideLayout" Target="../slideLayouts/slideLayout1522.xml"/><Relationship Id="rId5" Type="http://schemas.openxmlformats.org/officeDocument/2006/relationships/slideLayout" Target="../slideLayouts/slideLayout1523.xml"/><Relationship Id="rId6" Type="http://schemas.openxmlformats.org/officeDocument/2006/relationships/slideLayout" Target="../slideLayouts/slideLayout1524.xml"/><Relationship Id="rId7" Type="http://schemas.openxmlformats.org/officeDocument/2006/relationships/slideLayout" Target="../slideLayouts/slideLayout1525.xml"/><Relationship Id="rId8" Type="http://schemas.openxmlformats.org/officeDocument/2006/relationships/slideLayout" Target="../slideLayouts/slideLayout1526.xml"/><Relationship Id="rId9" Type="http://schemas.openxmlformats.org/officeDocument/2006/relationships/slideLayout" Target="../slideLayouts/slideLayout1527.xml"/></Relationships>
</file>

<file path=ppt/slideMasters/_rels/slideMaster76.xml.rels><?xml version='1.0' encoding='UTF-8' standalone='yes'?>
<Relationships xmlns="http://schemas.openxmlformats.org/package/2006/relationships"><Relationship Id="rId1" Type="http://schemas.openxmlformats.org/officeDocument/2006/relationships/slideLayout" Target="../slideLayouts/slideLayout1535.xml"/><Relationship Id="rId10" Type="http://schemas.openxmlformats.org/officeDocument/2006/relationships/slideLayout" Target="../slideLayouts/slideLayout1544.xml"/><Relationship Id="rId11" Type="http://schemas.openxmlformats.org/officeDocument/2006/relationships/slideLayout" Target="../slideLayouts/slideLayout1545.xml"/><Relationship Id="rId12" Type="http://schemas.openxmlformats.org/officeDocument/2006/relationships/slideLayout" Target="../slideLayouts/slideLayout1546.xml"/><Relationship Id="rId13" Type="http://schemas.openxmlformats.org/officeDocument/2006/relationships/slideLayout" Target="../slideLayouts/slideLayout1547.xml"/><Relationship Id="rId14" Type="http://schemas.openxmlformats.org/officeDocument/2006/relationships/slideLayout" Target="../slideLayouts/slideLayout1548.xml"/><Relationship Id="rId15" Type="http://schemas.openxmlformats.org/officeDocument/2006/relationships/slideLayout" Target="../slideLayouts/slideLayout1549.xml"/><Relationship Id="rId16" Type="http://schemas.openxmlformats.org/officeDocument/2006/relationships/slideLayout" Target="../slideLayouts/slideLayout1550.xml"/><Relationship Id="rId17" Type="http://schemas.openxmlformats.org/officeDocument/2006/relationships/theme" Target="../theme/theme76.xml"/><Relationship Id="rId18" Type="http://schemas.openxmlformats.org/officeDocument/2006/relationships/vmlDrawing" Target="../drawings/vmlDrawing38.vml"/><Relationship Id="rId19" Type="http://schemas.openxmlformats.org/officeDocument/2006/relationships/tags" Target="../tags/tag39.xml"/><Relationship Id="rId2" Type="http://schemas.openxmlformats.org/officeDocument/2006/relationships/slideLayout" Target="../slideLayouts/slideLayout1536.xml"/><Relationship Id="rId20" Type="http://schemas.openxmlformats.org/officeDocument/2006/relationships/oleObject" Target="../embeddings/oleObject38.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537.xml"/><Relationship Id="rId4" Type="http://schemas.openxmlformats.org/officeDocument/2006/relationships/slideLayout" Target="../slideLayouts/slideLayout1538.xml"/><Relationship Id="rId5" Type="http://schemas.openxmlformats.org/officeDocument/2006/relationships/slideLayout" Target="../slideLayouts/slideLayout1539.xml"/><Relationship Id="rId6" Type="http://schemas.openxmlformats.org/officeDocument/2006/relationships/slideLayout" Target="../slideLayouts/slideLayout1540.xml"/><Relationship Id="rId7" Type="http://schemas.openxmlformats.org/officeDocument/2006/relationships/slideLayout" Target="../slideLayouts/slideLayout1541.xml"/><Relationship Id="rId8" Type="http://schemas.openxmlformats.org/officeDocument/2006/relationships/slideLayout" Target="../slideLayouts/slideLayout1542.xml"/><Relationship Id="rId9" Type="http://schemas.openxmlformats.org/officeDocument/2006/relationships/slideLayout" Target="../slideLayouts/slideLayout1543.xml"/></Relationships>
</file>

<file path=ppt/slideMasters/_rels/slideMaster77.xml.rels><?xml version='1.0' encoding='UTF-8' standalone='yes'?>
<Relationships xmlns="http://schemas.openxmlformats.org/package/2006/relationships"><Relationship Id="rId1" Type="http://schemas.openxmlformats.org/officeDocument/2006/relationships/slideLayout" Target="../slideLayouts/slideLayout1551.xml"/><Relationship Id="rId10" Type="http://schemas.openxmlformats.org/officeDocument/2006/relationships/slideLayout" Target="../slideLayouts/slideLayout1560.xml"/><Relationship Id="rId11" Type="http://schemas.openxmlformats.org/officeDocument/2006/relationships/slideLayout" Target="../slideLayouts/slideLayout1561.xml"/><Relationship Id="rId12" Type="http://schemas.openxmlformats.org/officeDocument/2006/relationships/slideLayout" Target="../slideLayouts/slideLayout1562.xml"/><Relationship Id="rId13" Type="http://schemas.openxmlformats.org/officeDocument/2006/relationships/slideLayout" Target="../slideLayouts/slideLayout1563.xml"/><Relationship Id="rId14" Type="http://schemas.openxmlformats.org/officeDocument/2006/relationships/slideLayout" Target="../slideLayouts/slideLayout1564.xml"/><Relationship Id="rId15" Type="http://schemas.openxmlformats.org/officeDocument/2006/relationships/slideLayout" Target="../slideLayouts/slideLayout1565.xml"/><Relationship Id="rId16" Type="http://schemas.openxmlformats.org/officeDocument/2006/relationships/slideLayout" Target="../slideLayouts/slideLayout1566.xml"/><Relationship Id="rId17" Type="http://schemas.openxmlformats.org/officeDocument/2006/relationships/theme" Target="../theme/theme77.xml"/><Relationship Id="rId18" Type="http://schemas.openxmlformats.org/officeDocument/2006/relationships/vmlDrawing" Target="../drawings/vmlDrawing39.vml"/><Relationship Id="rId19" Type="http://schemas.openxmlformats.org/officeDocument/2006/relationships/tags" Target="../tags/tag40.xml"/><Relationship Id="rId2" Type="http://schemas.openxmlformats.org/officeDocument/2006/relationships/slideLayout" Target="../slideLayouts/slideLayout1552.xml"/><Relationship Id="rId20" Type="http://schemas.openxmlformats.org/officeDocument/2006/relationships/oleObject" Target="../embeddings/oleObject39.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553.xml"/><Relationship Id="rId4" Type="http://schemas.openxmlformats.org/officeDocument/2006/relationships/slideLayout" Target="../slideLayouts/slideLayout1554.xml"/><Relationship Id="rId5" Type="http://schemas.openxmlformats.org/officeDocument/2006/relationships/slideLayout" Target="../slideLayouts/slideLayout1555.xml"/><Relationship Id="rId6" Type="http://schemas.openxmlformats.org/officeDocument/2006/relationships/slideLayout" Target="../slideLayouts/slideLayout1556.xml"/><Relationship Id="rId7" Type="http://schemas.openxmlformats.org/officeDocument/2006/relationships/slideLayout" Target="../slideLayouts/slideLayout1557.xml"/><Relationship Id="rId8" Type="http://schemas.openxmlformats.org/officeDocument/2006/relationships/slideLayout" Target="../slideLayouts/slideLayout1558.xml"/><Relationship Id="rId9" Type="http://schemas.openxmlformats.org/officeDocument/2006/relationships/slideLayout" Target="../slideLayouts/slideLayout1559.xml"/></Relationships>
</file>

<file path=ppt/slideMasters/_rels/slideMaster78.xml.rels><?xml version='1.0' encoding='UTF-8' standalone='yes'?>
<Relationships xmlns="http://schemas.openxmlformats.org/package/2006/relationships"><Relationship Id="rId1" Type="http://schemas.openxmlformats.org/officeDocument/2006/relationships/slideLayout" Target="../slideLayouts/slideLayout1567.xml"/><Relationship Id="rId10" Type="http://schemas.openxmlformats.org/officeDocument/2006/relationships/slideLayout" Target="../slideLayouts/slideLayout1576.xml"/><Relationship Id="rId11" Type="http://schemas.openxmlformats.org/officeDocument/2006/relationships/slideLayout" Target="../slideLayouts/slideLayout1577.xml"/><Relationship Id="rId12" Type="http://schemas.openxmlformats.org/officeDocument/2006/relationships/slideLayout" Target="../slideLayouts/slideLayout1578.xml"/><Relationship Id="rId13" Type="http://schemas.openxmlformats.org/officeDocument/2006/relationships/slideLayout" Target="../slideLayouts/slideLayout1579.xml"/><Relationship Id="rId14" Type="http://schemas.openxmlformats.org/officeDocument/2006/relationships/slideLayout" Target="../slideLayouts/slideLayout1580.xml"/><Relationship Id="rId15" Type="http://schemas.openxmlformats.org/officeDocument/2006/relationships/slideLayout" Target="../slideLayouts/slideLayout1581.xml"/><Relationship Id="rId16" Type="http://schemas.openxmlformats.org/officeDocument/2006/relationships/slideLayout" Target="../slideLayouts/slideLayout1582.xml"/><Relationship Id="rId17" Type="http://schemas.openxmlformats.org/officeDocument/2006/relationships/slideLayout" Target="../slideLayouts/slideLayout1583.xml"/><Relationship Id="rId18" Type="http://schemas.openxmlformats.org/officeDocument/2006/relationships/slideLayout" Target="../slideLayouts/slideLayout1584.xml"/><Relationship Id="rId19" Type="http://schemas.openxmlformats.org/officeDocument/2006/relationships/slideLayout" Target="../slideLayouts/slideLayout1585.xml"/><Relationship Id="rId2" Type="http://schemas.openxmlformats.org/officeDocument/2006/relationships/slideLayout" Target="../slideLayouts/slideLayout1568.xml"/><Relationship Id="rId20" Type="http://schemas.openxmlformats.org/officeDocument/2006/relationships/slideLayout" Target="../slideLayouts/slideLayout1586.xml"/><Relationship Id="rId21" Type="http://schemas.openxmlformats.org/officeDocument/2006/relationships/slideLayout" Target="../slideLayouts/slideLayout1587.xml"/><Relationship Id="rId22" Type="http://schemas.openxmlformats.org/officeDocument/2006/relationships/slideLayout" Target="../slideLayouts/slideLayout1588.xml"/><Relationship Id="rId23" Type="http://schemas.openxmlformats.org/officeDocument/2006/relationships/slideLayout" Target="../slideLayouts/slideLayout1589.xml"/><Relationship Id="rId24" Type="http://schemas.openxmlformats.org/officeDocument/2006/relationships/slideLayout" Target="../slideLayouts/slideLayout1590.xml"/><Relationship Id="rId25" Type="http://schemas.openxmlformats.org/officeDocument/2006/relationships/slideLayout" Target="../slideLayouts/slideLayout1591.xml"/><Relationship Id="rId26" Type="http://schemas.openxmlformats.org/officeDocument/2006/relationships/slideLayout" Target="../slideLayouts/slideLayout1592.xml"/><Relationship Id="rId27" Type="http://schemas.openxmlformats.org/officeDocument/2006/relationships/slideLayout" Target="../slideLayouts/slideLayout1593.xml"/><Relationship Id="rId28" Type="http://schemas.openxmlformats.org/officeDocument/2006/relationships/slideLayout" Target="../slideLayouts/slideLayout1594.xml"/><Relationship Id="rId29" Type="http://schemas.openxmlformats.org/officeDocument/2006/relationships/slideLayout" Target="../slideLayouts/slideLayout1595.xml"/><Relationship Id="rId3" Type="http://schemas.openxmlformats.org/officeDocument/2006/relationships/slideLayout" Target="../slideLayouts/slideLayout1569.xml"/><Relationship Id="rId30" Type="http://schemas.openxmlformats.org/officeDocument/2006/relationships/slideLayout" Target="../slideLayouts/slideLayout1596.xml"/><Relationship Id="rId31" Type="http://schemas.openxmlformats.org/officeDocument/2006/relationships/slideLayout" Target="../slideLayouts/slideLayout1597.xml"/><Relationship Id="rId32" Type="http://schemas.openxmlformats.org/officeDocument/2006/relationships/slideLayout" Target="../slideLayouts/slideLayout1598.xml"/><Relationship Id="rId33" Type="http://schemas.openxmlformats.org/officeDocument/2006/relationships/slideLayout" Target="../slideLayouts/slideLayout1599.xml"/><Relationship Id="rId34" Type="http://schemas.openxmlformats.org/officeDocument/2006/relationships/slideLayout" Target="../slideLayouts/slideLayout1600.xml"/><Relationship Id="rId35" Type="http://schemas.openxmlformats.org/officeDocument/2006/relationships/slideLayout" Target="../slideLayouts/slideLayout1601.xml"/><Relationship Id="rId36" Type="http://schemas.openxmlformats.org/officeDocument/2006/relationships/slideLayout" Target="../slideLayouts/slideLayout1602.xml"/><Relationship Id="rId37" Type="http://schemas.openxmlformats.org/officeDocument/2006/relationships/slideLayout" Target="../slideLayouts/slideLayout1603.xml"/><Relationship Id="rId38" Type="http://schemas.openxmlformats.org/officeDocument/2006/relationships/slideLayout" Target="../slideLayouts/slideLayout1604.xml"/><Relationship Id="rId39" Type="http://schemas.openxmlformats.org/officeDocument/2006/relationships/slideLayout" Target="../slideLayouts/slideLayout1605.xml"/><Relationship Id="rId4" Type="http://schemas.openxmlformats.org/officeDocument/2006/relationships/slideLayout" Target="../slideLayouts/slideLayout1570.xml"/><Relationship Id="rId40" Type="http://schemas.openxmlformats.org/officeDocument/2006/relationships/slideLayout" Target="../slideLayouts/slideLayout1606.xml"/><Relationship Id="rId41" Type="http://schemas.openxmlformats.org/officeDocument/2006/relationships/slideLayout" Target="../slideLayouts/slideLayout1607.xml"/><Relationship Id="rId42" Type="http://schemas.openxmlformats.org/officeDocument/2006/relationships/slideLayout" Target="../slideLayouts/slideLayout1608.xml"/><Relationship Id="rId43" Type="http://schemas.openxmlformats.org/officeDocument/2006/relationships/slideLayout" Target="../slideLayouts/slideLayout1609.xml"/><Relationship Id="rId44" Type="http://schemas.openxmlformats.org/officeDocument/2006/relationships/slideLayout" Target="../slideLayouts/slideLayout1610.xml"/><Relationship Id="rId45" Type="http://schemas.openxmlformats.org/officeDocument/2006/relationships/theme" Target="../theme/theme78.xml"/><Relationship Id="rId46" Type="http://schemas.openxmlformats.org/officeDocument/2006/relationships/image" Target="../media/image1.png"/><Relationship Id="rId5" Type="http://schemas.openxmlformats.org/officeDocument/2006/relationships/slideLayout" Target="../slideLayouts/slideLayout1571.xml"/><Relationship Id="rId6" Type="http://schemas.openxmlformats.org/officeDocument/2006/relationships/slideLayout" Target="../slideLayouts/slideLayout1572.xml"/><Relationship Id="rId7" Type="http://schemas.openxmlformats.org/officeDocument/2006/relationships/slideLayout" Target="../slideLayouts/slideLayout1573.xml"/><Relationship Id="rId8" Type="http://schemas.openxmlformats.org/officeDocument/2006/relationships/slideLayout" Target="../slideLayouts/slideLayout1574.xml"/><Relationship Id="rId9" Type="http://schemas.openxmlformats.org/officeDocument/2006/relationships/slideLayout" Target="../slideLayouts/slideLayout1575.xml"/></Relationships>
</file>

<file path=ppt/slideMasters/_rels/slideMaster79.xml.rels><?xml version='1.0' encoding='UTF-8' standalone='yes'?>
<Relationships xmlns="http://schemas.openxmlformats.org/package/2006/relationships"><Relationship Id="rId1" Type="http://schemas.openxmlformats.org/officeDocument/2006/relationships/slideLayout" Target="../slideLayouts/slideLayout1611.xml"/><Relationship Id="rId10" Type="http://schemas.openxmlformats.org/officeDocument/2006/relationships/slideLayout" Target="../slideLayouts/slideLayout1620.xml"/><Relationship Id="rId11" Type="http://schemas.openxmlformats.org/officeDocument/2006/relationships/slideLayout" Target="../slideLayouts/slideLayout1621.xml"/><Relationship Id="rId12" Type="http://schemas.openxmlformats.org/officeDocument/2006/relationships/slideLayout" Target="../slideLayouts/slideLayout1622.xml"/><Relationship Id="rId13" Type="http://schemas.openxmlformats.org/officeDocument/2006/relationships/slideLayout" Target="../slideLayouts/slideLayout1623.xml"/><Relationship Id="rId14" Type="http://schemas.openxmlformats.org/officeDocument/2006/relationships/slideLayout" Target="../slideLayouts/slideLayout1624.xml"/><Relationship Id="rId15" Type="http://schemas.openxmlformats.org/officeDocument/2006/relationships/slideLayout" Target="../slideLayouts/slideLayout1625.xml"/><Relationship Id="rId16" Type="http://schemas.openxmlformats.org/officeDocument/2006/relationships/slideLayout" Target="../slideLayouts/slideLayout1626.xml"/><Relationship Id="rId17" Type="http://schemas.openxmlformats.org/officeDocument/2006/relationships/slideLayout" Target="../slideLayouts/slideLayout1627.xml"/><Relationship Id="rId18" Type="http://schemas.openxmlformats.org/officeDocument/2006/relationships/slideLayout" Target="../slideLayouts/slideLayout1628.xml"/><Relationship Id="rId19" Type="http://schemas.openxmlformats.org/officeDocument/2006/relationships/slideLayout" Target="../slideLayouts/slideLayout1629.xml"/><Relationship Id="rId2" Type="http://schemas.openxmlformats.org/officeDocument/2006/relationships/slideLayout" Target="../slideLayouts/slideLayout1612.xml"/><Relationship Id="rId20" Type="http://schemas.openxmlformats.org/officeDocument/2006/relationships/slideLayout" Target="../slideLayouts/slideLayout1630.xml"/><Relationship Id="rId21" Type="http://schemas.openxmlformats.org/officeDocument/2006/relationships/slideLayout" Target="../slideLayouts/slideLayout1631.xml"/><Relationship Id="rId22" Type="http://schemas.openxmlformats.org/officeDocument/2006/relationships/slideLayout" Target="../slideLayouts/slideLayout1632.xml"/><Relationship Id="rId23" Type="http://schemas.openxmlformats.org/officeDocument/2006/relationships/slideLayout" Target="../slideLayouts/slideLayout1633.xml"/><Relationship Id="rId24" Type="http://schemas.openxmlformats.org/officeDocument/2006/relationships/slideLayout" Target="../slideLayouts/slideLayout1634.xml"/><Relationship Id="rId25" Type="http://schemas.openxmlformats.org/officeDocument/2006/relationships/slideLayout" Target="../slideLayouts/slideLayout1635.xml"/><Relationship Id="rId26" Type="http://schemas.openxmlformats.org/officeDocument/2006/relationships/slideLayout" Target="../slideLayouts/slideLayout1636.xml"/><Relationship Id="rId27" Type="http://schemas.openxmlformats.org/officeDocument/2006/relationships/slideLayout" Target="../slideLayouts/slideLayout1637.xml"/><Relationship Id="rId28" Type="http://schemas.openxmlformats.org/officeDocument/2006/relationships/slideLayout" Target="../slideLayouts/slideLayout1638.xml"/><Relationship Id="rId29" Type="http://schemas.openxmlformats.org/officeDocument/2006/relationships/slideLayout" Target="../slideLayouts/slideLayout1639.xml"/><Relationship Id="rId3" Type="http://schemas.openxmlformats.org/officeDocument/2006/relationships/slideLayout" Target="../slideLayouts/slideLayout1613.xml"/><Relationship Id="rId30" Type="http://schemas.openxmlformats.org/officeDocument/2006/relationships/slideLayout" Target="../slideLayouts/slideLayout1640.xml"/><Relationship Id="rId31" Type="http://schemas.openxmlformats.org/officeDocument/2006/relationships/slideLayout" Target="../slideLayouts/slideLayout1641.xml"/><Relationship Id="rId32" Type="http://schemas.openxmlformats.org/officeDocument/2006/relationships/slideLayout" Target="../slideLayouts/slideLayout1642.xml"/><Relationship Id="rId33" Type="http://schemas.openxmlformats.org/officeDocument/2006/relationships/slideLayout" Target="../slideLayouts/slideLayout1643.xml"/><Relationship Id="rId34" Type="http://schemas.openxmlformats.org/officeDocument/2006/relationships/slideLayout" Target="../slideLayouts/slideLayout1644.xml"/><Relationship Id="rId35" Type="http://schemas.openxmlformats.org/officeDocument/2006/relationships/slideLayout" Target="../slideLayouts/slideLayout1645.xml"/><Relationship Id="rId36" Type="http://schemas.openxmlformats.org/officeDocument/2006/relationships/slideLayout" Target="../slideLayouts/slideLayout1646.xml"/><Relationship Id="rId37" Type="http://schemas.openxmlformats.org/officeDocument/2006/relationships/slideLayout" Target="../slideLayouts/slideLayout1647.xml"/><Relationship Id="rId38" Type="http://schemas.openxmlformats.org/officeDocument/2006/relationships/slideLayout" Target="../slideLayouts/slideLayout1648.xml"/><Relationship Id="rId39" Type="http://schemas.openxmlformats.org/officeDocument/2006/relationships/slideLayout" Target="../slideLayouts/slideLayout1649.xml"/><Relationship Id="rId4" Type="http://schemas.openxmlformats.org/officeDocument/2006/relationships/slideLayout" Target="../slideLayouts/slideLayout1614.xml"/><Relationship Id="rId40" Type="http://schemas.openxmlformats.org/officeDocument/2006/relationships/slideLayout" Target="../slideLayouts/slideLayout1650.xml"/><Relationship Id="rId41" Type="http://schemas.openxmlformats.org/officeDocument/2006/relationships/slideLayout" Target="../slideLayouts/slideLayout1651.xml"/><Relationship Id="rId42" Type="http://schemas.openxmlformats.org/officeDocument/2006/relationships/slideLayout" Target="../slideLayouts/slideLayout1652.xml"/><Relationship Id="rId43" Type="http://schemas.openxmlformats.org/officeDocument/2006/relationships/slideLayout" Target="../slideLayouts/slideLayout1653.xml"/><Relationship Id="rId44" Type="http://schemas.openxmlformats.org/officeDocument/2006/relationships/slideLayout" Target="../slideLayouts/slideLayout1654.xml"/><Relationship Id="rId45" Type="http://schemas.openxmlformats.org/officeDocument/2006/relationships/theme" Target="../theme/theme79.xml"/><Relationship Id="rId46" Type="http://schemas.openxmlformats.org/officeDocument/2006/relationships/image" Target="../media/image1.png"/><Relationship Id="rId5" Type="http://schemas.openxmlformats.org/officeDocument/2006/relationships/slideLayout" Target="../slideLayouts/slideLayout1615.xml"/><Relationship Id="rId6" Type="http://schemas.openxmlformats.org/officeDocument/2006/relationships/slideLayout" Target="../slideLayouts/slideLayout1616.xml"/><Relationship Id="rId7" Type="http://schemas.openxmlformats.org/officeDocument/2006/relationships/slideLayout" Target="../slideLayouts/slideLayout1617.xml"/><Relationship Id="rId8" Type="http://schemas.openxmlformats.org/officeDocument/2006/relationships/slideLayout" Target="../slideLayouts/slideLayout1618.xml"/><Relationship Id="rId9" Type="http://schemas.openxmlformats.org/officeDocument/2006/relationships/slideLayout" Target="../slideLayouts/slideLayout1619.xml"/></Relationships>
</file>

<file path=ppt/slideMasters/_rels/slideMaster8.xml.rels><?xml version='1.0' encoding='UTF-8' standalone='yes'?>
<Relationships xmlns="http://schemas.openxmlformats.org/package/2006/relationships"><Relationship Id="rId1" Type="http://schemas.openxmlformats.org/officeDocument/2006/relationships/slideLayout" Target="../slideLayouts/slideLayout117.xml"/><Relationship Id="rId10" Type="http://schemas.openxmlformats.org/officeDocument/2006/relationships/slideLayout" Target="../slideLayouts/slideLayout126.xml"/><Relationship Id="rId11" Type="http://schemas.openxmlformats.org/officeDocument/2006/relationships/slideLayout" Target="../slideLayouts/slideLayout127.xml"/><Relationship Id="rId12" Type="http://schemas.openxmlformats.org/officeDocument/2006/relationships/slideLayout" Target="../slideLayouts/slideLayout128.xml"/><Relationship Id="rId13" Type="http://schemas.openxmlformats.org/officeDocument/2006/relationships/slideLayout" Target="../slideLayouts/slideLayout129.xml"/><Relationship Id="rId14" Type="http://schemas.openxmlformats.org/officeDocument/2006/relationships/slideLayout" Target="../slideLayouts/slideLayout130.xml"/><Relationship Id="rId15" Type="http://schemas.openxmlformats.org/officeDocument/2006/relationships/slideLayout" Target="../slideLayouts/slideLayout131.xml"/><Relationship Id="rId16" Type="http://schemas.openxmlformats.org/officeDocument/2006/relationships/slideLayout" Target="../slideLayouts/slideLayout132.xml"/><Relationship Id="rId17" Type="http://schemas.openxmlformats.org/officeDocument/2006/relationships/slideLayout" Target="../slideLayouts/slideLayout133.xml"/><Relationship Id="rId18" Type="http://schemas.openxmlformats.org/officeDocument/2006/relationships/slideLayout" Target="../slideLayouts/slideLayout134.xml"/><Relationship Id="rId19" Type="http://schemas.openxmlformats.org/officeDocument/2006/relationships/slideLayout" Target="../slideLayouts/slideLayout135.xml"/><Relationship Id="rId2" Type="http://schemas.openxmlformats.org/officeDocument/2006/relationships/slideLayout" Target="../slideLayouts/slideLayout118.xml"/><Relationship Id="rId20" Type="http://schemas.openxmlformats.org/officeDocument/2006/relationships/slideLayout" Target="../slideLayouts/slideLayout136.xml"/><Relationship Id="rId21" Type="http://schemas.openxmlformats.org/officeDocument/2006/relationships/slideLayout" Target="../slideLayouts/slideLayout137.xml"/><Relationship Id="rId22" Type="http://schemas.openxmlformats.org/officeDocument/2006/relationships/theme" Target="../theme/theme8.xml"/><Relationship Id="rId23" Type="http://schemas.openxmlformats.org/officeDocument/2006/relationships/image" Target="../media/image1.png"/><Relationship Id="rId3" Type="http://schemas.openxmlformats.org/officeDocument/2006/relationships/slideLayout" Target="../slideLayouts/slideLayout119.xml"/><Relationship Id="rId4" Type="http://schemas.openxmlformats.org/officeDocument/2006/relationships/slideLayout" Target="../slideLayouts/slideLayout120.xml"/><Relationship Id="rId5" Type="http://schemas.openxmlformats.org/officeDocument/2006/relationships/slideLayout" Target="../slideLayouts/slideLayout121.xml"/><Relationship Id="rId6" Type="http://schemas.openxmlformats.org/officeDocument/2006/relationships/slideLayout" Target="../slideLayouts/slideLayout122.xml"/><Relationship Id="rId7" Type="http://schemas.openxmlformats.org/officeDocument/2006/relationships/slideLayout" Target="../slideLayouts/slideLayout123.xml"/><Relationship Id="rId8" Type="http://schemas.openxmlformats.org/officeDocument/2006/relationships/slideLayout" Target="../slideLayouts/slideLayout124.xml"/><Relationship Id="rId9" Type="http://schemas.openxmlformats.org/officeDocument/2006/relationships/slideLayout" Target="../slideLayouts/slideLayout125.xml"/></Relationships>
</file>

<file path=ppt/slideMasters/_rels/slideMaster80.xml.rels><?xml version='1.0' encoding='UTF-8' standalone='yes'?>
<Relationships xmlns="http://schemas.openxmlformats.org/package/2006/relationships"><Relationship Id="rId1" Type="http://schemas.openxmlformats.org/officeDocument/2006/relationships/slideLayout" Target="../slideLayouts/slideLayout1655.xml"/><Relationship Id="rId10" Type="http://schemas.openxmlformats.org/officeDocument/2006/relationships/slideLayout" Target="../slideLayouts/slideLayout1664.xml"/><Relationship Id="rId11" Type="http://schemas.openxmlformats.org/officeDocument/2006/relationships/slideLayout" Target="../slideLayouts/slideLayout1665.xml"/><Relationship Id="rId12" Type="http://schemas.openxmlformats.org/officeDocument/2006/relationships/slideLayout" Target="../slideLayouts/slideLayout1666.xml"/><Relationship Id="rId13" Type="http://schemas.openxmlformats.org/officeDocument/2006/relationships/slideLayout" Target="../slideLayouts/slideLayout1667.xml"/><Relationship Id="rId14" Type="http://schemas.openxmlformats.org/officeDocument/2006/relationships/slideLayout" Target="../slideLayouts/slideLayout1668.xml"/><Relationship Id="rId15" Type="http://schemas.openxmlformats.org/officeDocument/2006/relationships/slideLayout" Target="../slideLayouts/slideLayout1669.xml"/><Relationship Id="rId16" Type="http://schemas.openxmlformats.org/officeDocument/2006/relationships/slideLayout" Target="../slideLayouts/slideLayout1670.xml"/><Relationship Id="rId17" Type="http://schemas.openxmlformats.org/officeDocument/2006/relationships/slideLayout" Target="../slideLayouts/slideLayout1671.xml"/><Relationship Id="rId18" Type="http://schemas.openxmlformats.org/officeDocument/2006/relationships/slideLayout" Target="../slideLayouts/slideLayout1672.xml"/><Relationship Id="rId19" Type="http://schemas.openxmlformats.org/officeDocument/2006/relationships/slideLayout" Target="../slideLayouts/slideLayout1673.xml"/><Relationship Id="rId2" Type="http://schemas.openxmlformats.org/officeDocument/2006/relationships/slideLayout" Target="../slideLayouts/slideLayout1656.xml"/><Relationship Id="rId20" Type="http://schemas.openxmlformats.org/officeDocument/2006/relationships/slideLayout" Target="../slideLayouts/slideLayout1674.xml"/><Relationship Id="rId21" Type="http://schemas.openxmlformats.org/officeDocument/2006/relationships/slideLayout" Target="../slideLayouts/slideLayout1675.xml"/><Relationship Id="rId22" Type="http://schemas.openxmlformats.org/officeDocument/2006/relationships/slideLayout" Target="../slideLayouts/slideLayout1676.xml"/><Relationship Id="rId23" Type="http://schemas.openxmlformats.org/officeDocument/2006/relationships/slideLayout" Target="../slideLayouts/slideLayout1677.xml"/><Relationship Id="rId24" Type="http://schemas.openxmlformats.org/officeDocument/2006/relationships/slideLayout" Target="../slideLayouts/slideLayout1678.xml"/><Relationship Id="rId25" Type="http://schemas.openxmlformats.org/officeDocument/2006/relationships/slideLayout" Target="../slideLayouts/slideLayout1679.xml"/><Relationship Id="rId26" Type="http://schemas.openxmlformats.org/officeDocument/2006/relationships/slideLayout" Target="../slideLayouts/slideLayout1680.xml"/><Relationship Id="rId27" Type="http://schemas.openxmlformats.org/officeDocument/2006/relationships/slideLayout" Target="../slideLayouts/slideLayout1681.xml"/><Relationship Id="rId28" Type="http://schemas.openxmlformats.org/officeDocument/2006/relationships/slideLayout" Target="../slideLayouts/slideLayout1682.xml"/><Relationship Id="rId29" Type="http://schemas.openxmlformats.org/officeDocument/2006/relationships/slideLayout" Target="../slideLayouts/slideLayout1683.xml"/><Relationship Id="rId3" Type="http://schemas.openxmlformats.org/officeDocument/2006/relationships/slideLayout" Target="../slideLayouts/slideLayout1657.xml"/><Relationship Id="rId30" Type="http://schemas.openxmlformats.org/officeDocument/2006/relationships/slideLayout" Target="../slideLayouts/slideLayout1684.xml"/><Relationship Id="rId31" Type="http://schemas.openxmlformats.org/officeDocument/2006/relationships/slideLayout" Target="../slideLayouts/slideLayout1685.xml"/><Relationship Id="rId32" Type="http://schemas.openxmlformats.org/officeDocument/2006/relationships/slideLayout" Target="../slideLayouts/slideLayout1686.xml"/><Relationship Id="rId33" Type="http://schemas.openxmlformats.org/officeDocument/2006/relationships/slideLayout" Target="../slideLayouts/slideLayout1687.xml"/><Relationship Id="rId34" Type="http://schemas.openxmlformats.org/officeDocument/2006/relationships/slideLayout" Target="../slideLayouts/slideLayout1688.xml"/><Relationship Id="rId35" Type="http://schemas.openxmlformats.org/officeDocument/2006/relationships/slideLayout" Target="../slideLayouts/slideLayout1689.xml"/><Relationship Id="rId36" Type="http://schemas.openxmlformats.org/officeDocument/2006/relationships/slideLayout" Target="../slideLayouts/slideLayout1690.xml"/><Relationship Id="rId37" Type="http://schemas.openxmlformats.org/officeDocument/2006/relationships/slideLayout" Target="../slideLayouts/slideLayout1691.xml"/><Relationship Id="rId38" Type="http://schemas.openxmlformats.org/officeDocument/2006/relationships/slideLayout" Target="../slideLayouts/slideLayout1692.xml"/><Relationship Id="rId39" Type="http://schemas.openxmlformats.org/officeDocument/2006/relationships/slideLayout" Target="../slideLayouts/slideLayout1693.xml"/><Relationship Id="rId4" Type="http://schemas.openxmlformats.org/officeDocument/2006/relationships/slideLayout" Target="../slideLayouts/slideLayout1658.xml"/><Relationship Id="rId40" Type="http://schemas.openxmlformats.org/officeDocument/2006/relationships/slideLayout" Target="../slideLayouts/slideLayout1694.xml"/><Relationship Id="rId41" Type="http://schemas.openxmlformats.org/officeDocument/2006/relationships/slideLayout" Target="../slideLayouts/slideLayout1695.xml"/><Relationship Id="rId42" Type="http://schemas.openxmlformats.org/officeDocument/2006/relationships/slideLayout" Target="../slideLayouts/slideLayout1696.xml"/><Relationship Id="rId43" Type="http://schemas.openxmlformats.org/officeDocument/2006/relationships/slideLayout" Target="../slideLayouts/slideLayout1697.xml"/><Relationship Id="rId44" Type="http://schemas.openxmlformats.org/officeDocument/2006/relationships/slideLayout" Target="../slideLayouts/slideLayout1698.xml"/><Relationship Id="rId45" Type="http://schemas.openxmlformats.org/officeDocument/2006/relationships/theme" Target="../theme/theme80.xml"/><Relationship Id="rId46" Type="http://schemas.openxmlformats.org/officeDocument/2006/relationships/image" Target="../media/image1.png"/><Relationship Id="rId5" Type="http://schemas.openxmlformats.org/officeDocument/2006/relationships/slideLayout" Target="../slideLayouts/slideLayout1659.xml"/><Relationship Id="rId6" Type="http://schemas.openxmlformats.org/officeDocument/2006/relationships/slideLayout" Target="../slideLayouts/slideLayout1660.xml"/><Relationship Id="rId7" Type="http://schemas.openxmlformats.org/officeDocument/2006/relationships/slideLayout" Target="../slideLayouts/slideLayout1661.xml"/><Relationship Id="rId8" Type="http://schemas.openxmlformats.org/officeDocument/2006/relationships/slideLayout" Target="../slideLayouts/slideLayout1662.xml"/><Relationship Id="rId9" Type="http://schemas.openxmlformats.org/officeDocument/2006/relationships/slideLayout" Target="../slideLayouts/slideLayout1663.xml"/></Relationships>
</file>

<file path=ppt/slideMasters/_rels/slideMaster81.xml.rels><?xml version='1.0' encoding='UTF-8' standalone='yes'?>
<Relationships xmlns="http://schemas.openxmlformats.org/package/2006/relationships"><Relationship Id="rId1" Type="http://schemas.openxmlformats.org/officeDocument/2006/relationships/slideLayout" Target="../slideLayouts/slideLayout1699.xml"/><Relationship Id="rId10" Type="http://schemas.openxmlformats.org/officeDocument/2006/relationships/slideLayout" Target="../slideLayouts/slideLayout1708.xml"/><Relationship Id="rId11" Type="http://schemas.openxmlformats.org/officeDocument/2006/relationships/slideLayout" Target="../slideLayouts/slideLayout1709.xml"/><Relationship Id="rId12" Type="http://schemas.openxmlformats.org/officeDocument/2006/relationships/slideLayout" Target="../slideLayouts/slideLayout1710.xml"/><Relationship Id="rId13" Type="http://schemas.openxmlformats.org/officeDocument/2006/relationships/slideLayout" Target="../slideLayouts/slideLayout1711.xml"/><Relationship Id="rId14" Type="http://schemas.openxmlformats.org/officeDocument/2006/relationships/slideLayout" Target="../slideLayouts/slideLayout1712.xml"/><Relationship Id="rId15" Type="http://schemas.openxmlformats.org/officeDocument/2006/relationships/slideLayout" Target="../slideLayouts/slideLayout1713.xml"/><Relationship Id="rId16" Type="http://schemas.openxmlformats.org/officeDocument/2006/relationships/slideLayout" Target="../slideLayouts/slideLayout1714.xml"/><Relationship Id="rId17" Type="http://schemas.openxmlformats.org/officeDocument/2006/relationships/slideLayout" Target="../slideLayouts/slideLayout1715.xml"/><Relationship Id="rId18" Type="http://schemas.openxmlformats.org/officeDocument/2006/relationships/slideLayout" Target="../slideLayouts/slideLayout1716.xml"/><Relationship Id="rId19" Type="http://schemas.openxmlformats.org/officeDocument/2006/relationships/slideLayout" Target="../slideLayouts/slideLayout1717.xml"/><Relationship Id="rId2" Type="http://schemas.openxmlformats.org/officeDocument/2006/relationships/slideLayout" Target="../slideLayouts/slideLayout1700.xml"/><Relationship Id="rId20" Type="http://schemas.openxmlformats.org/officeDocument/2006/relationships/slideLayout" Target="../slideLayouts/slideLayout1718.xml"/><Relationship Id="rId21" Type="http://schemas.openxmlformats.org/officeDocument/2006/relationships/theme" Target="../theme/theme81.xml"/><Relationship Id="rId22" Type="http://schemas.openxmlformats.org/officeDocument/2006/relationships/image" Target="../media/image10.png"/><Relationship Id="rId3" Type="http://schemas.openxmlformats.org/officeDocument/2006/relationships/slideLayout" Target="../slideLayouts/slideLayout1701.xml"/><Relationship Id="rId4" Type="http://schemas.openxmlformats.org/officeDocument/2006/relationships/slideLayout" Target="../slideLayouts/slideLayout1702.xml"/><Relationship Id="rId5" Type="http://schemas.openxmlformats.org/officeDocument/2006/relationships/slideLayout" Target="../slideLayouts/slideLayout1703.xml"/><Relationship Id="rId6" Type="http://schemas.openxmlformats.org/officeDocument/2006/relationships/slideLayout" Target="../slideLayouts/slideLayout1704.xml"/><Relationship Id="rId7" Type="http://schemas.openxmlformats.org/officeDocument/2006/relationships/slideLayout" Target="../slideLayouts/slideLayout1705.xml"/><Relationship Id="rId8" Type="http://schemas.openxmlformats.org/officeDocument/2006/relationships/slideLayout" Target="../slideLayouts/slideLayout1706.xml"/><Relationship Id="rId9" Type="http://schemas.openxmlformats.org/officeDocument/2006/relationships/slideLayout" Target="../slideLayouts/slideLayout1707.xml"/></Relationships>
</file>

<file path=ppt/slideMasters/_rels/slideMaster82.xml.rels><?xml version='1.0' encoding='UTF-8' standalone='yes'?>
<Relationships xmlns="http://schemas.openxmlformats.org/package/2006/relationships"><Relationship Id="rId1" Type="http://schemas.openxmlformats.org/officeDocument/2006/relationships/slideLayout" Target="../slideLayouts/slideLayout1719.xml"/><Relationship Id="rId10" Type="http://schemas.openxmlformats.org/officeDocument/2006/relationships/slideLayout" Target="../slideLayouts/slideLayout1728.xml"/><Relationship Id="rId11" Type="http://schemas.openxmlformats.org/officeDocument/2006/relationships/slideLayout" Target="../slideLayouts/slideLayout1729.xml"/><Relationship Id="rId12" Type="http://schemas.openxmlformats.org/officeDocument/2006/relationships/slideLayout" Target="../slideLayouts/slideLayout1730.xml"/><Relationship Id="rId13" Type="http://schemas.openxmlformats.org/officeDocument/2006/relationships/slideLayout" Target="../slideLayouts/slideLayout1731.xml"/><Relationship Id="rId14" Type="http://schemas.openxmlformats.org/officeDocument/2006/relationships/slideLayout" Target="../slideLayouts/slideLayout1732.xml"/><Relationship Id="rId15" Type="http://schemas.openxmlformats.org/officeDocument/2006/relationships/slideLayout" Target="../slideLayouts/slideLayout1733.xml"/><Relationship Id="rId16" Type="http://schemas.openxmlformats.org/officeDocument/2006/relationships/slideLayout" Target="../slideLayouts/slideLayout1734.xml"/><Relationship Id="rId17" Type="http://schemas.openxmlformats.org/officeDocument/2006/relationships/slideLayout" Target="../slideLayouts/slideLayout1735.xml"/><Relationship Id="rId18" Type="http://schemas.openxmlformats.org/officeDocument/2006/relationships/slideLayout" Target="../slideLayouts/slideLayout1736.xml"/><Relationship Id="rId19" Type="http://schemas.openxmlformats.org/officeDocument/2006/relationships/theme" Target="../theme/theme82.xml"/><Relationship Id="rId2" Type="http://schemas.openxmlformats.org/officeDocument/2006/relationships/slideLayout" Target="../slideLayouts/slideLayout1720.xml"/><Relationship Id="rId20" Type="http://schemas.openxmlformats.org/officeDocument/2006/relationships/image" Target="../media/image10.png"/><Relationship Id="rId3" Type="http://schemas.openxmlformats.org/officeDocument/2006/relationships/slideLayout" Target="../slideLayouts/slideLayout1721.xml"/><Relationship Id="rId4" Type="http://schemas.openxmlformats.org/officeDocument/2006/relationships/slideLayout" Target="../slideLayouts/slideLayout1722.xml"/><Relationship Id="rId5" Type="http://schemas.openxmlformats.org/officeDocument/2006/relationships/slideLayout" Target="../slideLayouts/slideLayout1723.xml"/><Relationship Id="rId6" Type="http://schemas.openxmlformats.org/officeDocument/2006/relationships/slideLayout" Target="../slideLayouts/slideLayout1724.xml"/><Relationship Id="rId7" Type="http://schemas.openxmlformats.org/officeDocument/2006/relationships/slideLayout" Target="../slideLayouts/slideLayout1725.xml"/><Relationship Id="rId8" Type="http://schemas.openxmlformats.org/officeDocument/2006/relationships/slideLayout" Target="../slideLayouts/slideLayout1726.xml"/><Relationship Id="rId9" Type="http://schemas.openxmlformats.org/officeDocument/2006/relationships/slideLayout" Target="../slideLayouts/slideLayout1727.xml"/></Relationships>
</file>

<file path=ppt/slideMasters/_rels/slideMaster83.xml.rels><?xml version='1.0' encoding='UTF-8' standalone='yes'?>
<Relationships xmlns="http://schemas.openxmlformats.org/package/2006/relationships"><Relationship Id="rId1" Type="http://schemas.openxmlformats.org/officeDocument/2006/relationships/slideLayout" Target="../slideLayouts/slideLayout1737.xml"/><Relationship Id="rId10" Type="http://schemas.openxmlformats.org/officeDocument/2006/relationships/slideLayout" Target="../slideLayouts/slideLayout1746.xml"/><Relationship Id="rId11" Type="http://schemas.openxmlformats.org/officeDocument/2006/relationships/slideLayout" Target="../slideLayouts/slideLayout1747.xml"/><Relationship Id="rId12" Type="http://schemas.openxmlformats.org/officeDocument/2006/relationships/slideLayout" Target="../slideLayouts/slideLayout1748.xml"/><Relationship Id="rId13" Type="http://schemas.openxmlformats.org/officeDocument/2006/relationships/slideLayout" Target="../slideLayouts/slideLayout1749.xml"/><Relationship Id="rId14" Type="http://schemas.openxmlformats.org/officeDocument/2006/relationships/slideLayout" Target="../slideLayouts/slideLayout1750.xml"/><Relationship Id="rId15" Type="http://schemas.openxmlformats.org/officeDocument/2006/relationships/slideLayout" Target="../slideLayouts/slideLayout1751.xml"/><Relationship Id="rId16" Type="http://schemas.openxmlformats.org/officeDocument/2006/relationships/slideLayout" Target="../slideLayouts/slideLayout1752.xml"/><Relationship Id="rId17" Type="http://schemas.openxmlformats.org/officeDocument/2006/relationships/slideLayout" Target="../slideLayouts/slideLayout1753.xml"/><Relationship Id="rId18" Type="http://schemas.openxmlformats.org/officeDocument/2006/relationships/slideLayout" Target="../slideLayouts/slideLayout1754.xml"/><Relationship Id="rId19" Type="http://schemas.openxmlformats.org/officeDocument/2006/relationships/slideLayout" Target="../slideLayouts/slideLayout1755.xml"/><Relationship Id="rId2" Type="http://schemas.openxmlformats.org/officeDocument/2006/relationships/slideLayout" Target="../slideLayouts/slideLayout1738.xml"/><Relationship Id="rId20" Type="http://schemas.openxmlformats.org/officeDocument/2006/relationships/slideLayout" Target="../slideLayouts/slideLayout1756.xml"/><Relationship Id="rId21" Type="http://schemas.openxmlformats.org/officeDocument/2006/relationships/slideLayout" Target="../slideLayouts/slideLayout1757.xml"/><Relationship Id="rId22" Type="http://schemas.openxmlformats.org/officeDocument/2006/relationships/slideLayout" Target="../slideLayouts/slideLayout1758.xml"/><Relationship Id="rId23" Type="http://schemas.openxmlformats.org/officeDocument/2006/relationships/slideLayout" Target="../slideLayouts/slideLayout1759.xml"/><Relationship Id="rId24" Type="http://schemas.openxmlformats.org/officeDocument/2006/relationships/slideLayout" Target="../slideLayouts/slideLayout1760.xml"/><Relationship Id="rId25" Type="http://schemas.openxmlformats.org/officeDocument/2006/relationships/slideLayout" Target="../slideLayouts/slideLayout1761.xml"/><Relationship Id="rId26" Type="http://schemas.openxmlformats.org/officeDocument/2006/relationships/slideLayout" Target="../slideLayouts/slideLayout1762.xml"/><Relationship Id="rId27" Type="http://schemas.openxmlformats.org/officeDocument/2006/relationships/slideLayout" Target="../slideLayouts/slideLayout1763.xml"/><Relationship Id="rId28" Type="http://schemas.openxmlformats.org/officeDocument/2006/relationships/slideLayout" Target="../slideLayouts/slideLayout1764.xml"/><Relationship Id="rId29" Type="http://schemas.openxmlformats.org/officeDocument/2006/relationships/slideLayout" Target="../slideLayouts/slideLayout1765.xml"/><Relationship Id="rId3" Type="http://schemas.openxmlformats.org/officeDocument/2006/relationships/slideLayout" Target="../slideLayouts/slideLayout1739.xml"/><Relationship Id="rId30" Type="http://schemas.openxmlformats.org/officeDocument/2006/relationships/slideLayout" Target="../slideLayouts/slideLayout1766.xml"/><Relationship Id="rId31" Type="http://schemas.openxmlformats.org/officeDocument/2006/relationships/slideLayout" Target="../slideLayouts/slideLayout1767.xml"/><Relationship Id="rId32" Type="http://schemas.openxmlformats.org/officeDocument/2006/relationships/slideLayout" Target="../slideLayouts/slideLayout1768.xml"/><Relationship Id="rId33" Type="http://schemas.openxmlformats.org/officeDocument/2006/relationships/slideLayout" Target="../slideLayouts/slideLayout1769.xml"/><Relationship Id="rId34" Type="http://schemas.openxmlformats.org/officeDocument/2006/relationships/slideLayout" Target="../slideLayouts/slideLayout1770.xml"/><Relationship Id="rId35" Type="http://schemas.openxmlformats.org/officeDocument/2006/relationships/slideLayout" Target="../slideLayouts/slideLayout1771.xml"/><Relationship Id="rId36" Type="http://schemas.openxmlformats.org/officeDocument/2006/relationships/slideLayout" Target="../slideLayouts/slideLayout1772.xml"/><Relationship Id="rId37" Type="http://schemas.openxmlformats.org/officeDocument/2006/relationships/slideLayout" Target="../slideLayouts/slideLayout1773.xml"/><Relationship Id="rId38" Type="http://schemas.openxmlformats.org/officeDocument/2006/relationships/slideLayout" Target="../slideLayouts/slideLayout1774.xml"/><Relationship Id="rId39" Type="http://schemas.openxmlformats.org/officeDocument/2006/relationships/slideLayout" Target="../slideLayouts/slideLayout1775.xml"/><Relationship Id="rId4" Type="http://schemas.openxmlformats.org/officeDocument/2006/relationships/slideLayout" Target="../slideLayouts/slideLayout1740.xml"/><Relationship Id="rId40" Type="http://schemas.openxmlformats.org/officeDocument/2006/relationships/slideLayout" Target="../slideLayouts/slideLayout1776.xml"/><Relationship Id="rId41" Type="http://schemas.openxmlformats.org/officeDocument/2006/relationships/slideLayout" Target="../slideLayouts/slideLayout1777.xml"/><Relationship Id="rId42" Type="http://schemas.openxmlformats.org/officeDocument/2006/relationships/slideLayout" Target="../slideLayouts/slideLayout1778.xml"/><Relationship Id="rId43" Type="http://schemas.openxmlformats.org/officeDocument/2006/relationships/slideLayout" Target="../slideLayouts/slideLayout1779.xml"/><Relationship Id="rId44" Type="http://schemas.openxmlformats.org/officeDocument/2006/relationships/slideLayout" Target="../slideLayouts/slideLayout1780.xml"/><Relationship Id="rId45" Type="http://schemas.openxmlformats.org/officeDocument/2006/relationships/theme" Target="../theme/theme83.xml"/><Relationship Id="rId46" Type="http://schemas.openxmlformats.org/officeDocument/2006/relationships/image" Target="../media/image1.png"/><Relationship Id="rId5" Type="http://schemas.openxmlformats.org/officeDocument/2006/relationships/slideLayout" Target="../slideLayouts/slideLayout1741.xml"/><Relationship Id="rId6" Type="http://schemas.openxmlformats.org/officeDocument/2006/relationships/slideLayout" Target="../slideLayouts/slideLayout1742.xml"/><Relationship Id="rId7" Type="http://schemas.openxmlformats.org/officeDocument/2006/relationships/slideLayout" Target="../slideLayouts/slideLayout1743.xml"/><Relationship Id="rId8" Type="http://schemas.openxmlformats.org/officeDocument/2006/relationships/slideLayout" Target="../slideLayouts/slideLayout1744.xml"/><Relationship Id="rId9" Type="http://schemas.openxmlformats.org/officeDocument/2006/relationships/slideLayout" Target="../slideLayouts/slideLayout1745.xml"/></Relationships>
</file>

<file path=ppt/slideMasters/_rels/slideMaster84.xml.rels><?xml version='1.0' encoding='UTF-8' standalone='yes'?>
<Relationships xmlns="http://schemas.openxmlformats.org/package/2006/relationships"><Relationship Id="rId1" Type="http://schemas.openxmlformats.org/officeDocument/2006/relationships/slideLayout" Target="../slideLayouts/slideLayout1781.xml"/><Relationship Id="rId10" Type="http://schemas.openxmlformats.org/officeDocument/2006/relationships/slideLayout" Target="../slideLayouts/slideLayout1790.xml"/><Relationship Id="rId11" Type="http://schemas.openxmlformats.org/officeDocument/2006/relationships/slideLayout" Target="../slideLayouts/slideLayout1791.xml"/><Relationship Id="rId12" Type="http://schemas.openxmlformats.org/officeDocument/2006/relationships/slideLayout" Target="../slideLayouts/slideLayout1792.xml"/><Relationship Id="rId13" Type="http://schemas.openxmlformats.org/officeDocument/2006/relationships/slideLayout" Target="../slideLayouts/slideLayout1793.xml"/><Relationship Id="rId14" Type="http://schemas.openxmlformats.org/officeDocument/2006/relationships/slideLayout" Target="../slideLayouts/slideLayout1794.xml"/><Relationship Id="rId15" Type="http://schemas.openxmlformats.org/officeDocument/2006/relationships/slideLayout" Target="../slideLayouts/slideLayout1795.xml"/><Relationship Id="rId16" Type="http://schemas.openxmlformats.org/officeDocument/2006/relationships/slideLayout" Target="../slideLayouts/slideLayout1796.xml"/><Relationship Id="rId17" Type="http://schemas.openxmlformats.org/officeDocument/2006/relationships/theme" Target="../theme/theme84.xml"/><Relationship Id="rId18" Type="http://schemas.openxmlformats.org/officeDocument/2006/relationships/image" Target="../media/image10.png"/><Relationship Id="rId2" Type="http://schemas.openxmlformats.org/officeDocument/2006/relationships/slideLayout" Target="../slideLayouts/slideLayout1782.xml"/><Relationship Id="rId3" Type="http://schemas.openxmlformats.org/officeDocument/2006/relationships/slideLayout" Target="../slideLayouts/slideLayout1783.xml"/><Relationship Id="rId4" Type="http://schemas.openxmlformats.org/officeDocument/2006/relationships/slideLayout" Target="../slideLayouts/slideLayout1784.xml"/><Relationship Id="rId5" Type="http://schemas.openxmlformats.org/officeDocument/2006/relationships/slideLayout" Target="../slideLayouts/slideLayout1785.xml"/><Relationship Id="rId6" Type="http://schemas.openxmlformats.org/officeDocument/2006/relationships/slideLayout" Target="../slideLayouts/slideLayout1786.xml"/><Relationship Id="rId7" Type="http://schemas.openxmlformats.org/officeDocument/2006/relationships/slideLayout" Target="../slideLayouts/slideLayout1787.xml"/><Relationship Id="rId8" Type="http://schemas.openxmlformats.org/officeDocument/2006/relationships/slideLayout" Target="../slideLayouts/slideLayout1788.xml"/><Relationship Id="rId9" Type="http://schemas.openxmlformats.org/officeDocument/2006/relationships/slideLayout" Target="../slideLayouts/slideLayout1789.xml"/></Relationships>
</file>

<file path=ppt/slideMasters/_rels/slideMaster85.xml.rels><?xml version='1.0' encoding='UTF-8' standalone='yes'?>
<Relationships xmlns="http://schemas.openxmlformats.org/package/2006/relationships"><Relationship Id="rId1" Type="http://schemas.openxmlformats.org/officeDocument/2006/relationships/slideLayout" Target="../slideLayouts/slideLayout1797.xml"/><Relationship Id="rId10" Type="http://schemas.openxmlformats.org/officeDocument/2006/relationships/slideLayout" Target="../slideLayouts/slideLayout1806.xml"/><Relationship Id="rId11" Type="http://schemas.openxmlformats.org/officeDocument/2006/relationships/slideLayout" Target="../slideLayouts/slideLayout1807.xml"/><Relationship Id="rId12" Type="http://schemas.openxmlformats.org/officeDocument/2006/relationships/slideLayout" Target="../slideLayouts/slideLayout1808.xml"/><Relationship Id="rId13" Type="http://schemas.openxmlformats.org/officeDocument/2006/relationships/slideLayout" Target="../slideLayouts/slideLayout1809.xml"/><Relationship Id="rId14" Type="http://schemas.openxmlformats.org/officeDocument/2006/relationships/slideLayout" Target="../slideLayouts/slideLayout1810.xml"/><Relationship Id="rId15" Type="http://schemas.openxmlformats.org/officeDocument/2006/relationships/slideLayout" Target="../slideLayouts/slideLayout1811.xml"/><Relationship Id="rId16" Type="http://schemas.openxmlformats.org/officeDocument/2006/relationships/slideLayout" Target="../slideLayouts/slideLayout1812.xml"/><Relationship Id="rId17" Type="http://schemas.openxmlformats.org/officeDocument/2006/relationships/slideLayout" Target="../slideLayouts/slideLayout1813.xml"/><Relationship Id="rId18" Type="http://schemas.openxmlformats.org/officeDocument/2006/relationships/slideLayout" Target="../slideLayouts/slideLayout1814.xml"/><Relationship Id="rId19" Type="http://schemas.openxmlformats.org/officeDocument/2006/relationships/theme" Target="../theme/theme85.xml"/><Relationship Id="rId2" Type="http://schemas.openxmlformats.org/officeDocument/2006/relationships/slideLayout" Target="../slideLayouts/slideLayout1798.xml"/><Relationship Id="rId20" Type="http://schemas.openxmlformats.org/officeDocument/2006/relationships/image" Target="../media/image10.png"/><Relationship Id="rId3" Type="http://schemas.openxmlformats.org/officeDocument/2006/relationships/slideLayout" Target="../slideLayouts/slideLayout1799.xml"/><Relationship Id="rId4" Type="http://schemas.openxmlformats.org/officeDocument/2006/relationships/slideLayout" Target="../slideLayouts/slideLayout1800.xml"/><Relationship Id="rId5" Type="http://schemas.openxmlformats.org/officeDocument/2006/relationships/slideLayout" Target="../slideLayouts/slideLayout1801.xml"/><Relationship Id="rId6" Type="http://schemas.openxmlformats.org/officeDocument/2006/relationships/slideLayout" Target="../slideLayouts/slideLayout1802.xml"/><Relationship Id="rId7" Type="http://schemas.openxmlformats.org/officeDocument/2006/relationships/slideLayout" Target="../slideLayouts/slideLayout1803.xml"/><Relationship Id="rId8" Type="http://schemas.openxmlformats.org/officeDocument/2006/relationships/slideLayout" Target="../slideLayouts/slideLayout1804.xml"/><Relationship Id="rId9" Type="http://schemas.openxmlformats.org/officeDocument/2006/relationships/slideLayout" Target="../slideLayouts/slideLayout1805.xml"/></Relationships>
</file>

<file path=ppt/slideMasters/_rels/slideMaster86.xml.rels><?xml version='1.0' encoding='UTF-8' standalone='yes'?>
<Relationships xmlns="http://schemas.openxmlformats.org/package/2006/relationships"><Relationship Id="rId1" Type="http://schemas.openxmlformats.org/officeDocument/2006/relationships/slideLayout" Target="../slideLayouts/slideLayout1815.xml"/><Relationship Id="rId10" Type="http://schemas.openxmlformats.org/officeDocument/2006/relationships/slideLayout" Target="../slideLayouts/slideLayout1824.xml"/><Relationship Id="rId11" Type="http://schemas.openxmlformats.org/officeDocument/2006/relationships/slideLayout" Target="../slideLayouts/slideLayout1825.xml"/><Relationship Id="rId12" Type="http://schemas.openxmlformats.org/officeDocument/2006/relationships/slideLayout" Target="../slideLayouts/slideLayout1826.xml"/><Relationship Id="rId13" Type="http://schemas.openxmlformats.org/officeDocument/2006/relationships/slideLayout" Target="../slideLayouts/slideLayout1827.xml"/><Relationship Id="rId14" Type="http://schemas.openxmlformats.org/officeDocument/2006/relationships/slideLayout" Target="../slideLayouts/slideLayout1828.xml"/><Relationship Id="rId15" Type="http://schemas.openxmlformats.org/officeDocument/2006/relationships/slideLayout" Target="../slideLayouts/slideLayout1829.xml"/><Relationship Id="rId16" Type="http://schemas.openxmlformats.org/officeDocument/2006/relationships/slideLayout" Target="../slideLayouts/slideLayout1830.xml"/><Relationship Id="rId17" Type="http://schemas.openxmlformats.org/officeDocument/2006/relationships/slideLayout" Target="../slideLayouts/slideLayout1831.xml"/><Relationship Id="rId18" Type="http://schemas.openxmlformats.org/officeDocument/2006/relationships/slideLayout" Target="../slideLayouts/slideLayout1832.xml"/><Relationship Id="rId19" Type="http://schemas.openxmlformats.org/officeDocument/2006/relationships/theme" Target="../theme/theme86.xml"/><Relationship Id="rId2" Type="http://schemas.openxmlformats.org/officeDocument/2006/relationships/slideLayout" Target="../slideLayouts/slideLayout1816.xml"/><Relationship Id="rId20" Type="http://schemas.openxmlformats.org/officeDocument/2006/relationships/image" Target="../media/image10.png"/><Relationship Id="rId3" Type="http://schemas.openxmlformats.org/officeDocument/2006/relationships/slideLayout" Target="../slideLayouts/slideLayout1817.xml"/><Relationship Id="rId4" Type="http://schemas.openxmlformats.org/officeDocument/2006/relationships/slideLayout" Target="../slideLayouts/slideLayout1818.xml"/><Relationship Id="rId5" Type="http://schemas.openxmlformats.org/officeDocument/2006/relationships/slideLayout" Target="../slideLayouts/slideLayout1819.xml"/><Relationship Id="rId6" Type="http://schemas.openxmlformats.org/officeDocument/2006/relationships/slideLayout" Target="../slideLayouts/slideLayout1820.xml"/><Relationship Id="rId7" Type="http://schemas.openxmlformats.org/officeDocument/2006/relationships/slideLayout" Target="../slideLayouts/slideLayout1821.xml"/><Relationship Id="rId8" Type="http://schemas.openxmlformats.org/officeDocument/2006/relationships/slideLayout" Target="../slideLayouts/slideLayout1822.xml"/><Relationship Id="rId9" Type="http://schemas.openxmlformats.org/officeDocument/2006/relationships/slideLayout" Target="../slideLayouts/slideLayout1823.xml"/></Relationships>
</file>

<file path=ppt/slideMasters/_rels/slideMaster87.xml.rels><?xml version='1.0' encoding='UTF-8' standalone='yes'?>
<Relationships xmlns="http://schemas.openxmlformats.org/package/2006/relationships"><Relationship Id="rId1" Type="http://schemas.openxmlformats.org/officeDocument/2006/relationships/slideLayout" Target="../slideLayouts/slideLayout1833.xml"/><Relationship Id="rId10" Type="http://schemas.openxmlformats.org/officeDocument/2006/relationships/slideLayout" Target="../slideLayouts/slideLayout1842.xml"/><Relationship Id="rId11" Type="http://schemas.openxmlformats.org/officeDocument/2006/relationships/slideLayout" Target="../slideLayouts/slideLayout1843.xml"/><Relationship Id="rId12" Type="http://schemas.openxmlformats.org/officeDocument/2006/relationships/slideLayout" Target="../slideLayouts/slideLayout1844.xml"/><Relationship Id="rId13" Type="http://schemas.openxmlformats.org/officeDocument/2006/relationships/slideLayout" Target="../slideLayouts/slideLayout1845.xml"/><Relationship Id="rId14" Type="http://schemas.openxmlformats.org/officeDocument/2006/relationships/slideLayout" Target="../slideLayouts/slideLayout1846.xml"/><Relationship Id="rId15" Type="http://schemas.openxmlformats.org/officeDocument/2006/relationships/slideLayout" Target="../slideLayouts/slideLayout1847.xml"/><Relationship Id="rId16" Type="http://schemas.openxmlformats.org/officeDocument/2006/relationships/slideLayout" Target="../slideLayouts/slideLayout1848.xml"/><Relationship Id="rId17" Type="http://schemas.openxmlformats.org/officeDocument/2006/relationships/slideLayout" Target="../slideLayouts/slideLayout1849.xml"/><Relationship Id="rId18" Type="http://schemas.openxmlformats.org/officeDocument/2006/relationships/slideLayout" Target="../slideLayouts/slideLayout1850.xml"/><Relationship Id="rId19" Type="http://schemas.openxmlformats.org/officeDocument/2006/relationships/theme" Target="../theme/theme87.xml"/><Relationship Id="rId2" Type="http://schemas.openxmlformats.org/officeDocument/2006/relationships/slideLayout" Target="../slideLayouts/slideLayout1834.xml"/><Relationship Id="rId20" Type="http://schemas.openxmlformats.org/officeDocument/2006/relationships/image" Target="../media/image10.png"/><Relationship Id="rId3" Type="http://schemas.openxmlformats.org/officeDocument/2006/relationships/slideLayout" Target="../slideLayouts/slideLayout1835.xml"/><Relationship Id="rId4" Type="http://schemas.openxmlformats.org/officeDocument/2006/relationships/slideLayout" Target="../slideLayouts/slideLayout1836.xml"/><Relationship Id="rId5" Type="http://schemas.openxmlformats.org/officeDocument/2006/relationships/slideLayout" Target="../slideLayouts/slideLayout1837.xml"/><Relationship Id="rId6" Type="http://schemas.openxmlformats.org/officeDocument/2006/relationships/slideLayout" Target="../slideLayouts/slideLayout1838.xml"/><Relationship Id="rId7" Type="http://schemas.openxmlformats.org/officeDocument/2006/relationships/slideLayout" Target="../slideLayouts/slideLayout1839.xml"/><Relationship Id="rId8" Type="http://schemas.openxmlformats.org/officeDocument/2006/relationships/slideLayout" Target="../slideLayouts/slideLayout1840.xml"/><Relationship Id="rId9" Type="http://schemas.openxmlformats.org/officeDocument/2006/relationships/slideLayout" Target="../slideLayouts/slideLayout1841.xml"/></Relationships>
</file>

<file path=ppt/slideMasters/_rels/slideMaster88.xml.rels><?xml version='1.0' encoding='UTF-8' standalone='yes'?>
<Relationships xmlns="http://schemas.openxmlformats.org/package/2006/relationships"><Relationship Id="rId1" Type="http://schemas.openxmlformats.org/officeDocument/2006/relationships/slideLayout" Target="../slideLayouts/slideLayout1851.xml"/><Relationship Id="rId10" Type="http://schemas.openxmlformats.org/officeDocument/2006/relationships/slideLayout" Target="../slideLayouts/slideLayout1860.xml"/><Relationship Id="rId11" Type="http://schemas.openxmlformats.org/officeDocument/2006/relationships/slideLayout" Target="../slideLayouts/slideLayout1861.xml"/><Relationship Id="rId12" Type="http://schemas.openxmlformats.org/officeDocument/2006/relationships/slideLayout" Target="../slideLayouts/slideLayout1862.xml"/><Relationship Id="rId13" Type="http://schemas.openxmlformats.org/officeDocument/2006/relationships/slideLayout" Target="../slideLayouts/slideLayout1863.xml"/><Relationship Id="rId14" Type="http://schemas.openxmlformats.org/officeDocument/2006/relationships/slideLayout" Target="../slideLayouts/slideLayout1864.xml"/><Relationship Id="rId15" Type="http://schemas.openxmlformats.org/officeDocument/2006/relationships/slideLayout" Target="../slideLayouts/slideLayout1865.xml"/><Relationship Id="rId16" Type="http://schemas.openxmlformats.org/officeDocument/2006/relationships/slideLayout" Target="../slideLayouts/slideLayout1866.xml"/><Relationship Id="rId17" Type="http://schemas.openxmlformats.org/officeDocument/2006/relationships/theme" Target="../theme/theme88.xml"/><Relationship Id="rId18" Type="http://schemas.openxmlformats.org/officeDocument/2006/relationships/vmlDrawing" Target="../drawings/vmlDrawing40.vml"/><Relationship Id="rId19" Type="http://schemas.openxmlformats.org/officeDocument/2006/relationships/tags" Target="../tags/tag41.xml"/><Relationship Id="rId2" Type="http://schemas.openxmlformats.org/officeDocument/2006/relationships/slideLayout" Target="../slideLayouts/slideLayout1852.xml"/><Relationship Id="rId20" Type="http://schemas.openxmlformats.org/officeDocument/2006/relationships/oleObject" Target="../embeddings/oleObject40.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853.xml"/><Relationship Id="rId4" Type="http://schemas.openxmlformats.org/officeDocument/2006/relationships/slideLayout" Target="../slideLayouts/slideLayout1854.xml"/><Relationship Id="rId5" Type="http://schemas.openxmlformats.org/officeDocument/2006/relationships/slideLayout" Target="../slideLayouts/slideLayout1855.xml"/><Relationship Id="rId6" Type="http://schemas.openxmlformats.org/officeDocument/2006/relationships/slideLayout" Target="../slideLayouts/slideLayout1856.xml"/><Relationship Id="rId7" Type="http://schemas.openxmlformats.org/officeDocument/2006/relationships/slideLayout" Target="../slideLayouts/slideLayout1857.xml"/><Relationship Id="rId8" Type="http://schemas.openxmlformats.org/officeDocument/2006/relationships/slideLayout" Target="../slideLayouts/slideLayout1858.xml"/><Relationship Id="rId9" Type="http://schemas.openxmlformats.org/officeDocument/2006/relationships/slideLayout" Target="../slideLayouts/slideLayout1859.xml"/></Relationships>
</file>

<file path=ppt/slideMasters/_rels/slideMaster89.xml.rels><?xml version='1.0' encoding='UTF-8' standalone='yes'?>
<Relationships xmlns="http://schemas.openxmlformats.org/package/2006/relationships"><Relationship Id="rId1" Type="http://schemas.openxmlformats.org/officeDocument/2006/relationships/slideLayout" Target="../slideLayouts/slideLayout1867.xml"/><Relationship Id="rId10" Type="http://schemas.openxmlformats.org/officeDocument/2006/relationships/slideLayout" Target="../slideLayouts/slideLayout1876.xml"/><Relationship Id="rId11" Type="http://schemas.openxmlformats.org/officeDocument/2006/relationships/slideLayout" Target="../slideLayouts/slideLayout1877.xml"/><Relationship Id="rId12" Type="http://schemas.openxmlformats.org/officeDocument/2006/relationships/slideLayout" Target="../slideLayouts/slideLayout1878.xml"/><Relationship Id="rId13" Type="http://schemas.openxmlformats.org/officeDocument/2006/relationships/slideLayout" Target="../slideLayouts/slideLayout1879.xml"/><Relationship Id="rId14" Type="http://schemas.openxmlformats.org/officeDocument/2006/relationships/slideLayout" Target="../slideLayouts/slideLayout1880.xml"/><Relationship Id="rId15" Type="http://schemas.openxmlformats.org/officeDocument/2006/relationships/slideLayout" Target="../slideLayouts/slideLayout1881.xml"/><Relationship Id="rId16" Type="http://schemas.openxmlformats.org/officeDocument/2006/relationships/slideLayout" Target="../slideLayouts/slideLayout1882.xml"/><Relationship Id="rId17" Type="http://schemas.openxmlformats.org/officeDocument/2006/relationships/theme" Target="../theme/theme89.xml"/><Relationship Id="rId18" Type="http://schemas.openxmlformats.org/officeDocument/2006/relationships/vmlDrawing" Target="../drawings/vmlDrawing41.vml"/><Relationship Id="rId19" Type="http://schemas.openxmlformats.org/officeDocument/2006/relationships/tags" Target="../tags/tag42.xml"/><Relationship Id="rId2" Type="http://schemas.openxmlformats.org/officeDocument/2006/relationships/slideLayout" Target="../slideLayouts/slideLayout1868.xml"/><Relationship Id="rId20" Type="http://schemas.openxmlformats.org/officeDocument/2006/relationships/oleObject" Target="../embeddings/oleObject41.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869.xml"/><Relationship Id="rId4" Type="http://schemas.openxmlformats.org/officeDocument/2006/relationships/slideLayout" Target="../slideLayouts/slideLayout1870.xml"/><Relationship Id="rId5" Type="http://schemas.openxmlformats.org/officeDocument/2006/relationships/slideLayout" Target="../slideLayouts/slideLayout1871.xml"/><Relationship Id="rId6" Type="http://schemas.openxmlformats.org/officeDocument/2006/relationships/slideLayout" Target="../slideLayouts/slideLayout1872.xml"/><Relationship Id="rId7" Type="http://schemas.openxmlformats.org/officeDocument/2006/relationships/slideLayout" Target="../slideLayouts/slideLayout1873.xml"/><Relationship Id="rId8" Type="http://schemas.openxmlformats.org/officeDocument/2006/relationships/slideLayout" Target="../slideLayouts/slideLayout1874.xml"/><Relationship Id="rId9" Type="http://schemas.openxmlformats.org/officeDocument/2006/relationships/slideLayout" Target="../slideLayouts/slideLayout1875.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138.xml"/><Relationship Id="rId10" Type="http://schemas.openxmlformats.org/officeDocument/2006/relationships/slideLayout" Target="../slideLayouts/slideLayout147.xml"/><Relationship Id="rId11" Type="http://schemas.openxmlformats.org/officeDocument/2006/relationships/slideLayout" Target="../slideLayouts/slideLayout148.xml"/><Relationship Id="rId12" Type="http://schemas.openxmlformats.org/officeDocument/2006/relationships/slideLayout" Target="../slideLayouts/slideLayout149.xml"/><Relationship Id="rId13" Type="http://schemas.openxmlformats.org/officeDocument/2006/relationships/slideLayout" Target="../slideLayouts/slideLayout150.xml"/><Relationship Id="rId14" Type="http://schemas.openxmlformats.org/officeDocument/2006/relationships/slideLayout" Target="../slideLayouts/slideLayout151.xml"/><Relationship Id="rId15" Type="http://schemas.openxmlformats.org/officeDocument/2006/relationships/slideLayout" Target="../slideLayouts/slideLayout152.xml"/><Relationship Id="rId16" Type="http://schemas.openxmlformats.org/officeDocument/2006/relationships/slideLayout" Target="../slideLayouts/slideLayout153.xml"/><Relationship Id="rId17" Type="http://schemas.openxmlformats.org/officeDocument/2006/relationships/slideLayout" Target="../slideLayouts/slideLayout154.xml"/><Relationship Id="rId18" Type="http://schemas.openxmlformats.org/officeDocument/2006/relationships/slideLayout" Target="../slideLayouts/slideLayout155.xml"/><Relationship Id="rId19" Type="http://schemas.openxmlformats.org/officeDocument/2006/relationships/slideLayout" Target="../slideLayouts/slideLayout156.xml"/><Relationship Id="rId2" Type="http://schemas.openxmlformats.org/officeDocument/2006/relationships/slideLayout" Target="../slideLayouts/slideLayout139.xml"/><Relationship Id="rId20" Type="http://schemas.openxmlformats.org/officeDocument/2006/relationships/slideLayout" Target="../slideLayouts/slideLayout157.xml"/><Relationship Id="rId21" Type="http://schemas.openxmlformats.org/officeDocument/2006/relationships/slideLayout" Target="../slideLayouts/slideLayout158.xml"/><Relationship Id="rId22" Type="http://schemas.openxmlformats.org/officeDocument/2006/relationships/slideLayout" Target="../slideLayouts/slideLayout159.xml"/><Relationship Id="rId23" Type="http://schemas.openxmlformats.org/officeDocument/2006/relationships/slideLayout" Target="../slideLayouts/slideLayout160.xml"/><Relationship Id="rId24" Type="http://schemas.openxmlformats.org/officeDocument/2006/relationships/slideLayout" Target="../slideLayouts/slideLayout161.xml"/><Relationship Id="rId25" Type="http://schemas.openxmlformats.org/officeDocument/2006/relationships/slideLayout" Target="../slideLayouts/slideLayout162.xml"/><Relationship Id="rId26" Type="http://schemas.openxmlformats.org/officeDocument/2006/relationships/slideLayout" Target="../slideLayouts/slideLayout163.xml"/><Relationship Id="rId27" Type="http://schemas.openxmlformats.org/officeDocument/2006/relationships/slideLayout" Target="../slideLayouts/slideLayout164.xml"/><Relationship Id="rId28" Type="http://schemas.openxmlformats.org/officeDocument/2006/relationships/slideLayout" Target="../slideLayouts/slideLayout165.xml"/><Relationship Id="rId29" Type="http://schemas.openxmlformats.org/officeDocument/2006/relationships/slideLayout" Target="../slideLayouts/slideLayout166.xml"/><Relationship Id="rId3" Type="http://schemas.openxmlformats.org/officeDocument/2006/relationships/slideLayout" Target="../slideLayouts/slideLayout140.xml"/><Relationship Id="rId30" Type="http://schemas.openxmlformats.org/officeDocument/2006/relationships/slideLayout" Target="../slideLayouts/slideLayout167.xml"/><Relationship Id="rId31" Type="http://schemas.openxmlformats.org/officeDocument/2006/relationships/slideLayout" Target="../slideLayouts/slideLayout168.xml"/><Relationship Id="rId32" Type="http://schemas.openxmlformats.org/officeDocument/2006/relationships/slideLayout" Target="../slideLayouts/slideLayout169.xml"/><Relationship Id="rId33" Type="http://schemas.openxmlformats.org/officeDocument/2006/relationships/slideLayout" Target="../slideLayouts/slideLayout170.xml"/><Relationship Id="rId34" Type="http://schemas.openxmlformats.org/officeDocument/2006/relationships/slideLayout" Target="../slideLayouts/slideLayout171.xml"/><Relationship Id="rId35" Type="http://schemas.openxmlformats.org/officeDocument/2006/relationships/slideLayout" Target="../slideLayouts/slideLayout172.xml"/><Relationship Id="rId36" Type="http://schemas.openxmlformats.org/officeDocument/2006/relationships/slideLayout" Target="../slideLayouts/slideLayout173.xml"/><Relationship Id="rId37" Type="http://schemas.openxmlformats.org/officeDocument/2006/relationships/slideLayout" Target="../slideLayouts/slideLayout174.xml"/><Relationship Id="rId38" Type="http://schemas.openxmlformats.org/officeDocument/2006/relationships/slideLayout" Target="../slideLayouts/slideLayout175.xml"/><Relationship Id="rId39" Type="http://schemas.openxmlformats.org/officeDocument/2006/relationships/slideLayout" Target="../slideLayouts/slideLayout176.xml"/><Relationship Id="rId4" Type="http://schemas.openxmlformats.org/officeDocument/2006/relationships/slideLayout" Target="../slideLayouts/slideLayout141.xml"/><Relationship Id="rId40" Type="http://schemas.openxmlformats.org/officeDocument/2006/relationships/slideLayout" Target="../slideLayouts/slideLayout177.xml"/><Relationship Id="rId41" Type="http://schemas.openxmlformats.org/officeDocument/2006/relationships/slideLayout" Target="../slideLayouts/slideLayout178.xml"/><Relationship Id="rId42" Type="http://schemas.openxmlformats.org/officeDocument/2006/relationships/slideLayout" Target="../slideLayouts/slideLayout179.xml"/><Relationship Id="rId43" Type="http://schemas.openxmlformats.org/officeDocument/2006/relationships/slideLayout" Target="../slideLayouts/slideLayout180.xml"/><Relationship Id="rId44" Type="http://schemas.openxmlformats.org/officeDocument/2006/relationships/slideLayout" Target="../slideLayouts/slideLayout181.xml"/><Relationship Id="rId45" Type="http://schemas.openxmlformats.org/officeDocument/2006/relationships/theme" Target="../theme/theme9.xml"/><Relationship Id="rId46" Type="http://schemas.openxmlformats.org/officeDocument/2006/relationships/image" Target="../media/image1.png"/><Relationship Id="rId5" Type="http://schemas.openxmlformats.org/officeDocument/2006/relationships/slideLayout" Target="../slideLayouts/slideLayout142.xml"/><Relationship Id="rId6" Type="http://schemas.openxmlformats.org/officeDocument/2006/relationships/slideLayout" Target="../slideLayouts/slideLayout143.xml"/><Relationship Id="rId7" Type="http://schemas.openxmlformats.org/officeDocument/2006/relationships/slideLayout" Target="../slideLayouts/slideLayout144.xml"/><Relationship Id="rId8" Type="http://schemas.openxmlformats.org/officeDocument/2006/relationships/slideLayout" Target="../slideLayouts/slideLayout145.xml"/><Relationship Id="rId9" Type="http://schemas.openxmlformats.org/officeDocument/2006/relationships/slideLayout" Target="../slideLayouts/slideLayout146.xml"/></Relationships>
</file>

<file path=ppt/slideMasters/_rels/slideMaster90.xml.rels><?xml version='1.0' encoding='UTF-8' standalone='yes'?>
<Relationships xmlns="http://schemas.openxmlformats.org/package/2006/relationships"><Relationship Id="rId1" Type="http://schemas.openxmlformats.org/officeDocument/2006/relationships/slideLayout" Target="../slideLayouts/slideLayout1883.xml"/><Relationship Id="rId10" Type="http://schemas.openxmlformats.org/officeDocument/2006/relationships/slideLayout" Target="../slideLayouts/slideLayout1892.xml"/><Relationship Id="rId11" Type="http://schemas.openxmlformats.org/officeDocument/2006/relationships/slideLayout" Target="../slideLayouts/slideLayout1893.xml"/><Relationship Id="rId12" Type="http://schemas.openxmlformats.org/officeDocument/2006/relationships/slideLayout" Target="../slideLayouts/slideLayout1894.xml"/><Relationship Id="rId13" Type="http://schemas.openxmlformats.org/officeDocument/2006/relationships/slideLayout" Target="../slideLayouts/slideLayout1895.xml"/><Relationship Id="rId14" Type="http://schemas.openxmlformats.org/officeDocument/2006/relationships/slideLayout" Target="../slideLayouts/slideLayout1896.xml"/><Relationship Id="rId15" Type="http://schemas.openxmlformats.org/officeDocument/2006/relationships/slideLayout" Target="../slideLayouts/slideLayout1897.xml"/><Relationship Id="rId16" Type="http://schemas.openxmlformats.org/officeDocument/2006/relationships/slideLayout" Target="../slideLayouts/slideLayout1898.xml"/><Relationship Id="rId17" Type="http://schemas.openxmlformats.org/officeDocument/2006/relationships/theme" Target="../theme/theme90.xml"/><Relationship Id="rId18" Type="http://schemas.openxmlformats.org/officeDocument/2006/relationships/vmlDrawing" Target="../drawings/vmlDrawing42.vml"/><Relationship Id="rId19" Type="http://schemas.openxmlformats.org/officeDocument/2006/relationships/tags" Target="../tags/tag43.xml"/><Relationship Id="rId2" Type="http://schemas.openxmlformats.org/officeDocument/2006/relationships/slideLayout" Target="../slideLayouts/slideLayout1884.xml"/><Relationship Id="rId20" Type="http://schemas.openxmlformats.org/officeDocument/2006/relationships/oleObject" Target="../embeddings/oleObject42.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885.xml"/><Relationship Id="rId4" Type="http://schemas.openxmlformats.org/officeDocument/2006/relationships/slideLayout" Target="../slideLayouts/slideLayout1886.xml"/><Relationship Id="rId5" Type="http://schemas.openxmlformats.org/officeDocument/2006/relationships/slideLayout" Target="../slideLayouts/slideLayout1887.xml"/><Relationship Id="rId6" Type="http://schemas.openxmlformats.org/officeDocument/2006/relationships/slideLayout" Target="../slideLayouts/slideLayout1888.xml"/><Relationship Id="rId7" Type="http://schemas.openxmlformats.org/officeDocument/2006/relationships/slideLayout" Target="../slideLayouts/slideLayout1889.xml"/><Relationship Id="rId8" Type="http://schemas.openxmlformats.org/officeDocument/2006/relationships/slideLayout" Target="../slideLayouts/slideLayout1890.xml"/><Relationship Id="rId9" Type="http://schemas.openxmlformats.org/officeDocument/2006/relationships/slideLayout" Target="../slideLayouts/slideLayout1891.xml"/></Relationships>
</file>

<file path=ppt/slideMasters/_rels/slideMaster91.xml.rels><?xml version='1.0' encoding='UTF-8' standalone='yes'?>
<Relationships xmlns="http://schemas.openxmlformats.org/package/2006/relationships"><Relationship Id="rId1" Type="http://schemas.openxmlformats.org/officeDocument/2006/relationships/slideLayout" Target="../slideLayouts/slideLayout1899.xml"/><Relationship Id="rId10" Type="http://schemas.openxmlformats.org/officeDocument/2006/relationships/slideLayout" Target="../slideLayouts/slideLayout1908.xml"/><Relationship Id="rId11" Type="http://schemas.openxmlformats.org/officeDocument/2006/relationships/slideLayout" Target="../slideLayouts/slideLayout1909.xml"/><Relationship Id="rId12" Type="http://schemas.openxmlformats.org/officeDocument/2006/relationships/slideLayout" Target="../slideLayouts/slideLayout1910.xml"/><Relationship Id="rId13" Type="http://schemas.openxmlformats.org/officeDocument/2006/relationships/slideLayout" Target="../slideLayouts/slideLayout1911.xml"/><Relationship Id="rId14" Type="http://schemas.openxmlformats.org/officeDocument/2006/relationships/slideLayout" Target="../slideLayouts/slideLayout1912.xml"/><Relationship Id="rId15" Type="http://schemas.openxmlformats.org/officeDocument/2006/relationships/slideLayout" Target="../slideLayouts/slideLayout1913.xml"/><Relationship Id="rId16" Type="http://schemas.openxmlformats.org/officeDocument/2006/relationships/slideLayout" Target="../slideLayouts/slideLayout1914.xml"/><Relationship Id="rId17" Type="http://schemas.openxmlformats.org/officeDocument/2006/relationships/theme" Target="../theme/theme91.xml"/><Relationship Id="rId18" Type="http://schemas.openxmlformats.org/officeDocument/2006/relationships/vmlDrawing" Target="../drawings/vmlDrawing43.vml"/><Relationship Id="rId19" Type="http://schemas.openxmlformats.org/officeDocument/2006/relationships/tags" Target="../tags/tag44.xml"/><Relationship Id="rId2" Type="http://schemas.openxmlformats.org/officeDocument/2006/relationships/slideLayout" Target="../slideLayouts/slideLayout1900.xml"/><Relationship Id="rId20" Type="http://schemas.openxmlformats.org/officeDocument/2006/relationships/oleObject" Target="../embeddings/oleObject43.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901.xml"/><Relationship Id="rId4" Type="http://schemas.openxmlformats.org/officeDocument/2006/relationships/slideLayout" Target="../slideLayouts/slideLayout1902.xml"/><Relationship Id="rId5" Type="http://schemas.openxmlformats.org/officeDocument/2006/relationships/slideLayout" Target="../slideLayouts/slideLayout1903.xml"/><Relationship Id="rId6" Type="http://schemas.openxmlformats.org/officeDocument/2006/relationships/slideLayout" Target="../slideLayouts/slideLayout1904.xml"/><Relationship Id="rId7" Type="http://schemas.openxmlformats.org/officeDocument/2006/relationships/slideLayout" Target="../slideLayouts/slideLayout1905.xml"/><Relationship Id="rId8" Type="http://schemas.openxmlformats.org/officeDocument/2006/relationships/slideLayout" Target="../slideLayouts/slideLayout1906.xml"/><Relationship Id="rId9" Type="http://schemas.openxmlformats.org/officeDocument/2006/relationships/slideLayout" Target="../slideLayouts/slideLayout1907.xml"/></Relationships>
</file>

<file path=ppt/slideMasters/_rels/slideMaster92.xml.rels><?xml version='1.0' encoding='UTF-8' standalone='yes'?>
<Relationships xmlns="http://schemas.openxmlformats.org/package/2006/relationships"><Relationship Id="rId1" Type="http://schemas.openxmlformats.org/officeDocument/2006/relationships/slideLayout" Target="../slideLayouts/slideLayout1915.xml"/><Relationship Id="rId10" Type="http://schemas.openxmlformats.org/officeDocument/2006/relationships/slideLayout" Target="../slideLayouts/slideLayout1924.xml"/><Relationship Id="rId11" Type="http://schemas.openxmlformats.org/officeDocument/2006/relationships/slideLayout" Target="../slideLayouts/slideLayout1925.xml"/><Relationship Id="rId12" Type="http://schemas.openxmlformats.org/officeDocument/2006/relationships/slideLayout" Target="../slideLayouts/slideLayout1926.xml"/><Relationship Id="rId13" Type="http://schemas.openxmlformats.org/officeDocument/2006/relationships/slideLayout" Target="../slideLayouts/slideLayout1927.xml"/><Relationship Id="rId14" Type="http://schemas.openxmlformats.org/officeDocument/2006/relationships/slideLayout" Target="../slideLayouts/slideLayout1928.xml"/><Relationship Id="rId15" Type="http://schemas.openxmlformats.org/officeDocument/2006/relationships/slideLayout" Target="../slideLayouts/slideLayout1929.xml"/><Relationship Id="rId16" Type="http://schemas.openxmlformats.org/officeDocument/2006/relationships/slideLayout" Target="../slideLayouts/slideLayout1930.xml"/><Relationship Id="rId17" Type="http://schemas.openxmlformats.org/officeDocument/2006/relationships/slideLayout" Target="../slideLayouts/slideLayout1931.xml"/><Relationship Id="rId18" Type="http://schemas.openxmlformats.org/officeDocument/2006/relationships/theme" Target="../theme/theme92.xml"/><Relationship Id="rId19" Type="http://schemas.openxmlformats.org/officeDocument/2006/relationships/vmlDrawing" Target="../drawings/vmlDrawing44.vml"/><Relationship Id="rId2" Type="http://schemas.openxmlformats.org/officeDocument/2006/relationships/slideLayout" Target="../slideLayouts/slideLayout1916.xml"/><Relationship Id="rId20" Type="http://schemas.openxmlformats.org/officeDocument/2006/relationships/tags" Target="../tags/tag45.xml"/><Relationship Id="rId21" Type="http://schemas.openxmlformats.org/officeDocument/2006/relationships/oleObject" Target="../embeddings/oleObject44.bin"/><Relationship Id="rId22" Type="http://schemas.openxmlformats.org/officeDocument/2006/relationships/image" Target="../media/image15.emf"/><Relationship Id="rId23" Type="http://schemas.openxmlformats.org/officeDocument/2006/relationships/image" Target="../media/image10.png"/><Relationship Id="rId3" Type="http://schemas.openxmlformats.org/officeDocument/2006/relationships/slideLayout" Target="../slideLayouts/slideLayout1917.xml"/><Relationship Id="rId4" Type="http://schemas.openxmlformats.org/officeDocument/2006/relationships/slideLayout" Target="../slideLayouts/slideLayout1918.xml"/><Relationship Id="rId5" Type="http://schemas.openxmlformats.org/officeDocument/2006/relationships/slideLayout" Target="../slideLayouts/slideLayout1919.xml"/><Relationship Id="rId6" Type="http://schemas.openxmlformats.org/officeDocument/2006/relationships/slideLayout" Target="../slideLayouts/slideLayout1920.xml"/><Relationship Id="rId7" Type="http://schemas.openxmlformats.org/officeDocument/2006/relationships/slideLayout" Target="../slideLayouts/slideLayout1921.xml"/><Relationship Id="rId8" Type="http://schemas.openxmlformats.org/officeDocument/2006/relationships/slideLayout" Target="../slideLayouts/slideLayout1922.xml"/><Relationship Id="rId9" Type="http://schemas.openxmlformats.org/officeDocument/2006/relationships/slideLayout" Target="../slideLayouts/slideLayout1923.xml"/></Relationships>
</file>

<file path=ppt/slideMasters/_rels/slideMaster93.xml.rels><?xml version='1.0' encoding='UTF-8' standalone='yes'?>
<Relationships xmlns="http://schemas.openxmlformats.org/package/2006/relationships"><Relationship Id="rId1" Type="http://schemas.openxmlformats.org/officeDocument/2006/relationships/slideLayout" Target="../slideLayouts/slideLayout1932.xml"/><Relationship Id="rId10" Type="http://schemas.openxmlformats.org/officeDocument/2006/relationships/slideLayout" Target="../slideLayouts/slideLayout1941.xml"/><Relationship Id="rId11" Type="http://schemas.openxmlformats.org/officeDocument/2006/relationships/slideLayout" Target="../slideLayouts/slideLayout1942.xml"/><Relationship Id="rId12" Type="http://schemas.openxmlformats.org/officeDocument/2006/relationships/slideLayout" Target="../slideLayouts/slideLayout1943.xml"/><Relationship Id="rId13" Type="http://schemas.openxmlformats.org/officeDocument/2006/relationships/slideLayout" Target="../slideLayouts/slideLayout1944.xml"/><Relationship Id="rId14" Type="http://schemas.openxmlformats.org/officeDocument/2006/relationships/slideLayout" Target="../slideLayouts/slideLayout1945.xml"/><Relationship Id="rId15" Type="http://schemas.openxmlformats.org/officeDocument/2006/relationships/slideLayout" Target="../slideLayouts/slideLayout1946.xml"/><Relationship Id="rId16" Type="http://schemas.openxmlformats.org/officeDocument/2006/relationships/slideLayout" Target="../slideLayouts/slideLayout1947.xml"/><Relationship Id="rId17" Type="http://schemas.openxmlformats.org/officeDocument/2006/relationships/slideLayout" Target="../slideLayouts/slideLayout1948.xml"/><Relationship Id="rId18" Type="http://schemas.openxmlformats.org/officeDocument/2006/relationships/theme" Target="../theme/theme93.xml"/><Relationship Id="rId19" Type="http://schemas.openxmlformats.org/officeDocument/2006/relationships/vmlDrawing" Target="../drawings/vmlDrawing45.vml"/><Relationship Id="rId2" Type="http://schemas.openxmlformats.org/officeDocument/2006/relationships/slideLayout" Target="../slideLayouts/slideLayout1933.xml"/><Relationship Id="rId20" Type="http://schemas.openxmlformats.org/officeDocument/2006/relationships/tags" Target="../tags/tag46.xml"/><Relationship Id="rId21" Type="http://schemas.openxmlformats.org/officeDocument/2006/relationships/oleObject" Target="../embeddings/oleObject45.bin"/><Relationship Id="rId22" Type="http://schemas.openxmlformats.org/officeDocument/2006/relationships/image" Target="../media/image15.emf"/><Relationship Id="rId23" Type="http://schemas.openxmlformats.org/officeDocument/2006/relationships/image" Target="../media/image10.png"/><Relationship Id="rId3" Type="http://schemas.openxmlformats.org/officeDocument/2006/relationships/slideLayout" Target="../slideLayouts/slideLayout1934.xml"/><Relationship Id="rId4" Type="http://schemas.openxmlformats.org/officeDocument/2006/relationships/slideLayout" Target="../slideLayouts/slideLayout1935.xml"/><Relationship Id="rId5" Type="http://schemas.openxmlformats.org/officeDocument/2006/relationships/slideLayout" Target="../slideLayouts/slideLayout1936.xml"/><Relationship Id="rId6" Type="http://schemas.openxmlformats.org/officeDocument/2006/relationships/slideLayout" Target="../slideLayouts/slideLayout1937.xml"/><Relationship Id="rId7" Type="http://schemas.openxmlformats.org/officeDocument/2006/relationships/slideLayout" Target="../slideLayouts/slideLayout1938.xml"/><Relationship Id="rId8" Type="http://schemas.openxmlformats.org/officeDocument/2006/relationships/slideLayout" Target="../slideLayouts/slideLayout1939.xml"/><Relationship Id="rId9" Type="http://schemas.openxmlformats.org/officeDocument/2006/relationships/slideLayout" Target="../slideLayouts/slideLayout1940.xml"/></Relationships>
</file>

<file path=ppt/slideMasters/_rels/slideMaster94.xml.rels><?xml version='1.0' encoding='UTF-8' standalone='yes'?>
<Relationships xmlns="http://schemas.openxmlformats.org/package/2006/relationships"><Relationship Id="rId1" Type="http://schemas.openxmlformats.org/officeDocument/2006/relationships/slideLayout" Target="../slideLayouts/slideLayout1949.xml"/><Relationship Id="rId10" Type="http://schemas.openxmlformats.org/officeDocument/2006/relationships/slideLayout" Target="../slideLayouts/slideLayout1958.xml"/><Relationship Id="rId11" Type="http://schemas.openxmlformats.org/officeDocument/2006/relationships/slideLayout" Target="../slideLayouts/slideLayout1959.xml"/><Relationship Id="rId12" Type="http://schemas.openxmlformats.org/officeDocument/2006/relationships/slideLayout" Target="../slideLayouts/slideLayout1960.xml"/><Relationship Id="rId13" Type="http://schemas.openxmlformats.org/officeDocument/2006/relationships/slideLayout" Target="../slideLayouts/slideLayout1961.xml"/><Relationship Id="rId14" Type="http://schemas.openxmlformats.org/officeDocument/2006/relationships/slideLayout" Target="../slideLayouts/slideLayout1962.xml"/><Relationship Id="rId15" Type="http://schemas.openxmlformats.org/officeDocument/2006/relationships/slideLayout" Target="../slideLayouts/slideLayout1963.xml"/><Relationship Id="rId16" Type="http://schemas.openxmlformats.org/officeDocument/2006/relationships/slideLayout" Target="../slideLayouts/slideLayout1964.xml"/><Relationship Id="rId17" Type="http://schemas.openxmlformats.org/officeDocument/2006/relationships/slideLayout" Target="../slideLayouts/slideLayout1965.xml"/><Relationship Id="rId18" Type="http://schemas.openxmlformats.org/officeDocument/2006/relationships/theme" Target="../theme/theme94.xml"/><Relationship Id="rId19" Type="http://schemas.openxmlformats.org/officeDocument/2006/relationships/vmlDrawing" Target="../drawings/vmlDrawing46.vml"/><Relationship Id="rId2" Type="http://schemas.openxmlformats.org/officeDocument/2006/relationships/slideLayout" Target="../slideLayouts/slideLayout1950.xml"/><Relationship Id="rId20" Type="http://schemas.openxmlformats.org/officeDocument/2006/relationships/tags" Target="../tags/tag47.xml"/><Relationship Id="rId21" Type="http://schemas.openxmlformats.org/officeDocument/2006/relationships/oleObject" Target="../embeddings/oleObject46.bin"/><Relationship Id="rId22" Type="http://schemas.openxmlformats.org/officeDocument/2006/relationships/image" Target="../media/image15.emf"/><Relationship Id="rId23" Type="http://schemas.openxmlformats.org/officeDocument/2006/relationships/image" Target="../media/image10.png"/><Relationship Id="rId3" Type="http://schemas.openxmlformats.org/officeDocument/2006/relationships/slideLayout" Target="../slideLayouts/slideLayout1951.xml"/><Relationship Id="rId4" Type="http://schemas.openxmlformats.org/officeDocument/2006/relationships/slideLayout" Target="../slideLayouts/slideLayout1952.xml"/><Relationship Id="rId5" Type="http://schemas.openxmlformats.org/officeDocument/2006/relationships/slideLayout" Target="../slideLayouts/slideLayout1953.xml"/><Relationship Id="rId6" Type="http://schemas.openxmlformats.org/officeDocument/2006/relationships/slideLayout" Target="../slideLayouts/slideLayout1954.xml"/><Relationship Id="rId7" Type="http://schemas.openxmlformats.org/officeDocument/2006/relationships/slideLayout" Target="../slideLayouts/slideLayout1955.xml"/><Relationship Id="rId8" Type="http://schemas.openxmlformats.org/officeDocument/2006/relationships/slideLayout" Target="../slideLayouts/slideLayout1956.xml"/><Relationship Id="rId9" Type="http://schemas.openxmlformats.org/officeDocument/2006/relationships/slideLayout" Target="../slideLayouts/slideLayout1957.xml"/></Relationships>
</file>

<file path=ppt/slideMasters/_rels/slideMaster95.xml.rels><?xml version='1.0' encoding='UTF-8' standalone='yes'?>
<Relationships xmlns="http://schemas.openxmlformats.org/package/2006/relationships"><Relationship Id="rId1" Type="http://schemas.openxmlformats.org/officeDocument/2006/relationships/slideLayout" Target="../slideLayouts/slideLayout1966.xml"/><Relationship Id="rId10" Type="http://schemas.openxmlformats.org/officeDocument/2006/relationships/slideLayout" Target="../slideLayouts/slideLayout1975.xml"/><Relationship Id="rId11" Type="http://schemas.openxmlformats.org/officeDocument/2006/relationships/slideLayout" Target="../slideLayouts/slideLayout1976.xml"/><Relationship Id="rId12" Type="http://schemas.openxmlformats.org/officeDocument/2006/relationships/slideLayout" Target="../slideLayouts/slideLayout1977.xml"/><Relationship Id="rId13" Type="http://schemas.openxmlformats.org/officeDocument/2006/relationships/slideLayout" Target="../slideLayouts/slideLayout1978.xml"/><Relationship Id="rId14" Type="http://schemas.openxmlformats.org/officeDocument/2006/relationships/slideLayout" Target="../slideLayouts/slideLayout1979.xml"/><Relationship Id="rId15" Type="http://schemas.openxmlformats.org/officeDocument/2006/relationships/slideLayout" Target="../slideLayouts/slideLayout1980.xml"/><Relationship Id="rId16" Type="http://schemas.openxmlformats.org/officeDocument/2006/relationships/slideLayout" Target="../slideLayouts/slideLayout1981.xml"/><Relationship Id="rId17" Type="http://schemas.openxmlformats.org/officeDocument/2006/relationships/theme" Target="../theme/theme95.xml"/><Relationship Id="rId18" Type="http://schemas.openxmlformats.org/officeDocument/2006/relationships/vmlDrawing" Target="../drawings/vmlDrawing47.vml"/><Relationship Id="rId19" Type="http://schemas.openxmlformats.org/officeDocument/2006/relationships/tags" Target="../tags/tag48.xml"/><Relationship Id="rId2" Type="http://schemas.openxmlformats.org/officeDocument/2006/relationships/slideLayout" Target="../slideLayouts/slideLayout1967.xml"/><Relationship Id="rId20" Type="http://schemas.openxmlformats.org/officeDocument/2006/relationships/oleObject" Target="../embeddings/oleObject47.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968.xml"/><Relationship Id="rId4" Type="http://schemas.openxmlformats.org/officeDocument/2006/relationships/slideLayout" Target="../slideLayouts/slideLayout1969.xml"/><Relationship Id="rId5" Type="http://schemas.openxmlformats.org/officeDocument/2006/relationships/slideLayout" Target="../slideLayouts/slideLayout1970.xml"/><Relationship Id="rId6" Type="http://schemas.openxmlformats.org/officeDocument/2006/relationships/slideLayout" Target="../slideLayouts/slideLayout1971.xml"/><Relationship Id="rId7" Type="http://schemas.openxmlformats.org/officeDocument/2006/relationships/slideLayout" Target="../slideLayouts/slideLayout1972.xml"/><Relationship Id="rId8" Type="http://schemas.openxmlformats.org/officeDocument/2006/relationships/slideLayout" Target="../slideLayouts/slideLayout1973.xml"/><Relationship Id="rId9" Type="http://schemas.openxmlformats.org/officeDocument/2006/relationships/slideLayout" Target="../slideLayouts/slideLayout1974.xml"/></Relationships>
</file>

<file path=ppt/slideMasters/_rels/slideMaster96.xml.rels><?xml version='1.0' encoding='UTF-8' standalone='yes'?>
<Relationships xmlns="http://schemas.openxmlformats.org/package/2006/relationships"><Relationship Id="rId1" Type="http://schemas.openxmlformats.org/officeDocument/2006/relationships/slideLayout" Target="../slideLayouts/slideLayout1982.xml"/><Relationship Id="rId10" Type="http://schemas.openxmlformats.org/officeDocument/2006/relationships/slideLayout" Target="../slideLayouts/slideLayout1991.xml"/><Relationship Id="rId11" Type="http://schemas.openxmlformats.org/officeDocument/2006/relationships/slideLayout" Target="../slideLayouts/slideLayout1992.xml"/><Relationship Id="rId12" Type="http://schemas.openxmlformats.org/officeDocument/2006/relationships/slideLayout" Target="../slideLayouts/slideLayout1993.xml"/><Relationship Id="rId13" Type="http://schemas.openxmlformats.org/officeDocument/2006/relationships/slideLayout" Target="../slideLayouts/slideLayout1994.xml"/><Relationship Id="rId14" Type="http://schemas.openxmlformats.org/officeDocument/2006/relationships/slideLayout" Target="../slideLayouts/slideLayout1995.xml"/><Relationship Id="rId15" Type="http://schemas.openxmlformats.org/officeDocument/2006/relationships/slideLayout" Target="../slideLayouts/slideLayout1996.xml"/><Relationship Id="rId16" Type="http://schemas.openxmlformats.org/officeDocument/2006/relationships/slideLayout" Target="../slideLayouts/slideLayout1997.xml"/><Relationship Id="rId17" Type="http://schemas.openxmlformats.org/officeDocument/2006/relationships/theme" Target="../theme/theme96.xml"/><Relationship Id="rId18" Type="http://schemas.openxmlformats.org/officeDocument/2006/relationships/vmlDrawing" Target="../drawings/vmlDrawing48.vml"/><Relationship Id="rId19" Type="http://schemas.openxmlformats.org/officeDocument/2006/relationships/tags" Target="../tags/tag49.xml"/><Relationship Id="rId2" Type="http://schemas.openxmlformats.org/officeDocument/2006/relationships/slideLayout" Target="../slideLayouts/slideLayout1983.xml"/><Relationship Id="rId20" Type="http://schemas.openxmlformats.org/officeDocument/2006/relationships/oleObject" Target="../embeddings/oleObject48.bin"/><Relationship Id="rId21" Type="http://schemas.openxmlformats.org/officeDocument/2006/relationships/image" Target="../media/image15.emf"/><Relationship Id="rId22" Type="http://schemas.openxmlformats.org/officeDocument/2006/relationships/image" Target="../media/image10.png"/><Relationship Id="rId3" Type="http://schemas.openxmlformats.org/officeDocument/2006/relationships/slideLayout" Target="../slideLayouts/slideLayout1984.xml"/><Relationship Id="rId4" Type="http://schemas.openxmlformats.org/officeDocument/2006/relationships/slideLayout" Target="../slideLayouts/slideLayout1985.xml"/><Relationship Id="rId5" Type="http://schemas.openxmlformats.org/officeDocument/2006/relationships/slideLayout" Target="../slideLayouts/slideLayout1986.xml"/><Relationship Id="rId6" Type="http://schemas.openxmlformats.org/officeDocument/2006/relationships/slideLayout" Target="../slideLayouts/slideLayout1987.xml"/><Relationship Id="rId7" Type="http://schemas.openxmlformats.org/officeDocument/2006/relationships/slideLayout" Target="../slideLayouts/slideLayout1988.xml"/><Relationship Id="rId8" Type="http://schemas.openxmlformats.org/officeDocument/2006/relationships/slideLayout" Target="../slideLayouts/slideLayout1989.xml"/><Relationship Id="rId9" Type="http://schemas.openxmlformats.org/officeDocument/2006/relationships/slideLayout" Target="../slideLayouts/slideLayout1990.xml"/></Relationships>
</file>

<file path=ppt/slideMasters/_rels/slideMaster97.xml.rels><?xml version='1.0' encoding='UTF-8' standalone='yes'?>
<Relationships xmlns="http://schemas.openxmlformats.org/package/2006/relationships"><Relationship Id="rId1" Type="http://schemas.openxmlformats.org/officeDocument/2006/relationships/slideLayout" Target="../slideLayouts/slideLayout1998.xml"/><Relationship Id="rId10" Type="http://schemas.openxmlformats.org/officeDocument/2006/relationships/slideLayout" Target="../slideLayouts/slideLayout2007.xml"/><Relationship Id="rId11" Type="http://schemas.openxmlformats.org/officeDocument/2006/relationships/slideLayout" Target="../slideLayouts/slideLayout2008.xml"/><Relationship Id="rId12" Type="http://schemas.openxmlformats.org/officeDocument/2006/relationships/slideLayout" Target="../slideLayouts/slideLayout2009.xml"/><Relationship Id="rId13" Type="http://schemas.openxmlformats.org/officeDocument/2006/relationships/slideLayout" Target="../slideLayouts/slideLayout2010.xml"/><Relationship Id="rId14" Type="http://schemas.openxmlformats.org/officeDocument/2006/relationships/slideLayout" Target="../slideLayouts/slideLayout2011.xml"/><Relationship Id="rId15" Type="http://schemas.openxmlformats.org/officeDocument/2006/relationships/slideLayout" Target="../slideLayouts/slideLayout2012.xml"/><Relationship Id="rId16" Type="http://schemas.openxmlformats.org/officeDocument/2006/relationships/slideLayout" Target="../slideLayouts/slideLayout2013.xml"/><Relationship Id="rId17" Type="http://schemas.openxmlformats.org/officeDocument/2006/relationships/slideLayout" Target="../slideLayouts/slideLayout2014.xml"/><Relationship Id="rId18" Type="http://schemas.openxmlformats.org/officeDocument/2006/relationships/slideLayout" Target="../slideLayouts/slideLayout2015.xml"/><Relationship Id="rId19" Type="http://schemas.openxmlformats.org/officeDocument/2006/relationships/slideLayout" Target="../slideLayouts/slideLayout2016.xml"/><Relationship Id="rId2" Type="http://schemas.openxmlformats.org/officeDocument/2006/relationships/slideLayout" Target="../slideLayouts/slideLayout1999.xml"/><Relationship Id="rId20" Type="http://schemas.openxmlformats.org/officeDocument/2006/relationships/slideLayout" Target="../slideLayouts/slideLayout2017.xml"/><Relationship Id="rId21" Type="http://schemas.openxmlformats.org/officeDocument/2006/relationships/slideLayout" Target="../slideLayouts/slideLayout2018.xml"/><Relationship Id="rId22" Type="http://schemas.openxmlformats.org/officeDocument/2006/relationships/slideLayout" Target="../slideLayouts/slideLayout2019.xml"/><Relationship Id="rId23" Type="http://schemas.openxmlformats.org/officeDocument/2006/relationships/theme" Target="../theme/theme97.xml"/><Relationship Id="rId24" Type="http://schemas.openxmlformats.org/officeDocument/2006/relationships/image" Target="../media/image1.png"/><Relationship Id="rId3" Type="http://schemas.openxmlformats.org/officeDocument/2006/relationships/slideLayout" Target="../slideLayouts/slideLayout2000.xml"/><Relationship Id="rId4" Type="http://schemas.openxmlformats.org/officeDocument/2006/relationships/slideLayout" Target="../slideLayouts/slideLayout2001.xml"/><Relationship Id="rId5" Type="http://schemas.openxmlformats.org/officeDocument/2006/relationships/slideLayout" Target="../slideLayouts/slideLayout2002.xml"/><Relationship Id="rId6" Type="http://schemas.openxmlformats.org/officeDocument/2006/relationships/slideLayout" Target="../slideLayouts/slideLayout2003.xml"/><Relationship Id="rId7" Type="http://schemas.openxmlformats.org/officeDocument/2006/relationships/slideLayout" Target="../slideLayouts/slideLayout2004.xml"/><Relationship Id="rId8" Type="http://schemas.openxmlformats.org/officeDocument/2006/relationships/slideLayout" Target="../slideLayouts/slideLayout2005.xml"/><Relationship Id="rId9" Type="http://schemas.openxmlformats.org/officeDocument/2006/relationships/slideLayout" Target="../slideLayouts/slideLayout2006.xml"/></Relationships>
</file>

<file path=ppt/slideMasters/_rels/slideMaster98.xml.rels><?xml version='1.0' encoding='UTF-8' standalone='yes'?>
<Relationships xmlns="http://schemas.openxmlformats.org/package/2006/relationships"><Relationship Id="rId1" Type="http://schemas.openxmlformats.org/officeDocument/2006/relationships/slideLayout" Target="../slideLayouts/slideLayout2020.xml"/><Relationship Id="rId10" Type="http://schemas.openxmlformats.org/officeDocument/2006/relationships/slideLayout" Target="../slideLayouts/slideLayout2029.xml"/><Relationship Id="rId11" Type="http://schemas.openxmlformats.org/officeDocument/2006/relationships/slideLayout" Target="../slideLayouts/slideLayout2030.xml"/><Relationship Id="rId12" Type="http://schemas.openxmlformats.org/officeDocument/2006/relationships/slideLayout" Target="../slideLayouts/slideLayout2031.xml"/><Relationship Id="rId13" Type="http://schemas.openxmlformats.org/officeDocument/2006/relationships/slideLayout" Target="../slideLayouts/slideLayout2032.xml"/><Relationship Id="rId14" Type="http://schemas.openxmlformats.org/officeDocument/2006/relationships/slideLayout" Target="../slideLayouts/slideLayout2033.xml"/><Relationship Id="rId15" Type="http://schemas.openxmlformats.org/officeDocument/2006/relationships/slideLayout" Target="../slideLayouts/slideLayout2034.xml"/><Relationship Id="rId16" Type="http://schemas.openxmlformats.org/officeDocument/2006/relationships/slideLayout" Target="../slideLayouts/slideLayout2035.xml"/><Relationship Id="rId17" Type="http://schemas.openxmlformats.org/officeDocument/2006/relationships/slideLayout" Target="../slideLayouts/slideLayout2036.xml"/><Relationship Id="rId18" Type="http://schemas.openxmlformats.org/officeDocument/2006/relationships/slideLayout" Target="../slideLayouts/slideLayout2037.xml"/><Relationship Id="rId19" Type="http://schemas.openxmlformats.org/officeDocument/2006/relationships/slideLayout" Target="../slideLayouts/slideLayout2038.xml"/><Relationship Id="rId2" Type="http://schemas.openxmlformats.org/officeDocument/2006/relationships/slideLayout" Target="../slideLayouts/slideLayout2021.xml"/><Relationship Id="rId20" Type="http://schemas.openxmlformats.org/officeDocument/2006/relationships/slideLayout" Target="../slideLayouts/slideLayout2039.xml"/><Relationship Id="rId21" Type="http://schemas.openxmlformats.org/officeDocument/2006/relationships/slideLayout" Target="../slideLayouts/slideLayout2040.xml"/><Relationship Id="rId22" Type="http://schemas.openxmlformats.org/officeDocument/2006/relationships/slideLayout" Target="../slideLayouts/slideLayout2041.xml"/><Relationship Id="rId23" Type="http://schemas.openxmlformats.org/officeDocument/2006/relationships/theme" Target="../theme/theme98.xml"/><Relationship Id="rId24" Type="http://schemas.openxmlformats.org/officeDocument/2006/relationships/image" Target="../media/image1.png"/><Relationship Id="rId3" Type="http://schemas.openxmlformats.org/officeDocument/2006/relationships/slideLayout" Target="../slideLayouts/slideLayout2022.xml"/><Relationship Id="rId4" Type="http://schemas.openxmlformats.org/officeDocument/2006/relationships/slideLayout" Target="../slideLayouts/slideLayout2023.xml"/><Relationship Id="rId5" Type="http://schemas.openxmlformats.org/officeDocument/2006/relationships/slideLayout" Target="../slideLayouts/slideLayout2024.xml"/><Relationship Id="rId6" Type="http://schemas.openxmlformats.org/officeDocument/2006/relationships/slideLayout" Target="../slideLayouts/slideLayout2025.xml"/><Relationship Id="rId7" Type="http://schemas.openxmlformats.org/officeDocument/2006/relationships/slideLayout" Target="../slideLayouts/slideLayout2026.xml"/><Relationship Id="rId8" Type="http://schemas.openxmlformats.org/officeDocument/2006/relationships/slideLayout" Target="../slideLayouts/slideLayout2027.xml"/><Relationship Id="rId9" Type="http://schemas.openxmlformats.org/officeDocument/2006/relationships/slideLayout" Target="../slideLayouts/slideLayout2028.xml"/></Relationships>
</file>

<file path=ppt/slideMasters/_rels/slideMaster99.xml.rels><?xml version='1.0' encoding='UTF-8' standalone='yes'?>
<Relationships xmlns="http://schemas.openxmlformats.org/package/2006/relationships"><Relationship Id="rId1" Type="http://schemas.openxmlformats.org/officeDocument/2006/relationships/slideLayout" Target="../slideLayouts/slideLayout2042.xml"/><Relationship Id="rId10" Type="http://schemas.openxmlformats.org/officeDocument/2006/relationships/slideLayout" Target="../slideLayouts/slideLayout2051.xml"/><Relationship Id="rId11" Type="http://schemas.openxmlformats.org/officeDocument/2006/relationships/slideLayout" Target="../slideLayouts/slideLayout2052.xml"/><Relationship Id="rId12" Type="http://schemas.openxmlformats.org/officeDocument/2006/relationships/slideLayout" Target="../slideLayouts/slideLayout2053.xml"/><Relationship Id="rId13" Type="http://schemas.openxmlformats.org/officeDocument/2006/relationships/slideLayout" Target="../slideLayouts/slideLayout2054.xml"/><Relationship Id="rId14" Type="http://schemas.openxmlformats.org/officeDocument/2006/relationships/slideLayout" Target="../slideLayouts/slideLayout2055.xml"/><Relationship Id="rId15" Type="http://schemas.openxmlformats.org/officeDocument/2006/relationships/slideLayout" Target="../slideLayouts/slideLayout2056.xml"/><Relationship Id="rId16" Type="http://schemas.openxmlformats.org/officeDocument/2006/relationships/slideLayout" Target="../slideLayouts/slideLayout2057.xml"/><Relationship Id="rId17" Type="http://schemas.openxmlformats.org/officeDocument/2006/relationships/slideLayout" Target="../slideLayouts/slideLayout2058.xml"/><Relationship Id="rId18" Type="http://schemas.openxmlformats.org/officeDocument/2006/relationships/slideLayout" Target="../slideLayouts/slideLayout2059.xml"/><Relationship Id="rId19" Type="http://schemas.openxmlformats.org/officeDocument/2006/relationships/slideLayout" Target="../slideLayouts/slideLayout2060.xml"/><Relationship Id="rId2" Type="http://schemas.openxmlformats.org/officeDocument/2006/relationships/slideLayout" Target="../slideLayouts/slideLayout2043.xml"/><Relationship Id="rId20" Type="http://schemas.openxmlformats.org/officeDocument/2006/relationships/slideLayout" Target="../slideLayouts/slideLayout2061.xml"/><Relationship Id="rId21" Type="http://schemas.openxmlformats.org/officeDocument/2006/relationships/slideLayout" Target="../slideLayouts/slideLayout2062.xml"/><Relationship Id="rId22" Type="http://schemas.openxmlformats.org/officeDocument/2006/relationships/slideLayout" Target="../slideLayouts/slideLayout2063.xml"/><Relationship Id="rId23" Type="http://schemas.openxmlformats.org/officeDocument/2006/relationships/theme" Target="../theme/theme99.xml"/><Relationship Id="rId24" Type="http://schemas.openxmlformats.org/officeDocument/2006/relationships/image" Target="../media/image1.png"/><Relationship Id="rId3" Type="http://schemas.openxmlformats.org/officeDocument/2006/relationships/slideLayout" Target="../slideLayouts/slideLayout2044.xml"/><Relationship Id="rId4" Type="http://schemas.openxmlformats.org/officeDocument/2006/relationships/slideLayout" Target="../slideLayouts/slideLayout2045.xml"/><Relationship Id="rId5" Type="http://schemas.openxmlformats.org/officeDocument/2006/relationships/slideLayout" Target="../slideLayouts/slideLayout2046.xml"/><Relationship Id="rId6" Type="http://schemas.openxmlformats.org/officeDocument/2006/relationships/slideLayout" Target="../slideLayouts/slideLayout2047.xml"/><Relationship Id="rId7" Type="http://schemas.openxmlformats.org/officeDocument/2006/relationships/slideLayout" Target="../slideLayouts/slideLayout2048.xml"/><Relationship Id="rId8" Type="http://schemas.openxmlformats.org/officeDocument/2006/relationships/slideLayout" Target="../slideLayouts/slideLayout2049.xml"/><Relationship Id="rId9" Type="http://schemas.openxmlformats.org/officeDocument/2006/relationships/slideLayout" Target="../slideLayouts/slideLayout205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chemeClr val="bg1"/>
              </a:buClr>
            </a:pPr>
            <a:fld id="{E00CF047-7350-4707-AA1A-E56FA69586CC}" type="datetime1">
              <a:rPr lang="en-US" sz="900" smtClean="0">
                <a:solidFill>
                  <a:schemeClr val="bg2">
                    <a:lumMod val="50000"/>
                    <a:lumOff val="50000"/>
                  </a:schemeClr>
                </a:solidFill>
                <a:latin typeface="+mn-lt"/>
              </a:rPr>
              <a:pPr>
                <a:lnSpc>
                  <a:spcPct val="90000"/>
                </a:lnSpc>
                <a:spcBef>
                  <a:spcPts val="600"/>
                </a:spcBef>
                <a:spcAft>
                  <a:spcPts val="0"/>
                </a:spcAft>
                <a:buClr>
                  <a:schemeClr val="bg1"/>
                </a:buClr>
              </a:pPr>
              <a:t>2/25/2021</a:t>
            </a:fld>
            <a:endParaRPr lang="en-US" sz="900" dirty="0">
              <a:solidFill>
                <a:schemeClr val="bg2">
                  <a:lumMod val="50000"/>
                  <a:lumOff val="50000"/>
                </a:schemeClr>
              </a:solidFill>
              <a:latin typeface="+mn-lt"/>
            </a:endParaRPr>
          </a:p>
        </p:txBody>
      </p:sp>
      <p:sp>
        <p:nvSpPr>
          <p:cNvPr id="13" name="TextBox 12" hidden="1"/>
          <p:cNvSpPr txBox="1"/>
          <p:nvPr/>
        </p:nvSpPr>
        <p:spPr>
          <a:xfrm>
            <a:off x="189619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chemeClr val="bg1"/>
              </a:buClr>
            </a:pPr>
            <a:fld id="{E00CF047-7350-4707-AA1A-E56FA69586CC}" type="datetime1">
              <a:rPr lang="en-US" sz="900" smtClean="0">
                <a:solidFill>
                  <a:schemeClr val="bg2">
                    <a:lumMod val="50000"/>
                    <a:lumOff val="50000"/>
                  </a:schemeClr>
                </a:solidFill>
                <a:latin typeface="+mn-lt"/>
              </a:rPr>
              <a:pPr>
                <a:lnSpc>
                  <a:spcPct val="90000"/>
                </a:lnSpc>
                <a:spcBef>
                  <a:spcPts val="600"/>
                </a:spcBef>
                <a:spcAft>
                  <a:spcPts val="0"/>
                </a:spcAft>
                <a:buClr>
                  <a:schemeClr val="bg1"/>
                </a:buClr>
              </a:pPr>
              <a:t>2/25/2021</a:t>
            </a:fld>
            <a:endParaRPr lang="en-US" sz="900" dirty="0">
              <a:solidFill>
                <a:schemeClr val="bg2">
                  <a:lumMod val="50000"/>
                  <a:lumOff val="50000"/>
                </a:schemeClr>
              </a:solidFill>
              <a:latin typeface="+mn-lt"/>
            </a:endParaRPr>
          </a:p>
        </p:txBody>
      </p:sp>
      <p:pic>
        <p:nvPicPr>
          <p:cNvPr id="3" name="Picture 2"/>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3" y="4837275"/>
            <a:ext cx="65" cy="110800"/>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endParaRPr lang="en-US" sz="800" kern="1200" dirty="0" err="1">
              <a:solidFill>
                <a:schemeClr val="bg2">
                  <a:lumMod val="50000"/>
                  <a:lumOff val="50000"/>
                </a:schemeClr>
              </a:solidFill>
              <a:latin typeface="+mn-lt"/>
              <a:ea typeface="+mn-ea"/>
              <a:cs typeface="+mn-cs"/>
            </a:endParaRPr>
          </a:p>
        </p:txBody>
      </p:sp>
      <p:sp>
        <p:nvSpPr>
          <p:cNvPr id="24" name="TextBox 23"/>
          <p:cNvSpPr txBox="1"/>
          <p:nvPr/>
        </p:nvSpPr>
        <p:spPr>
          <a:xfrm>
            <a:off x="296193" y="4837275"/>
            <a:ext cx="65" cy="110800"/>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endParaRPr lang="en-US" sz="800" kern="1200" dirty="0" err="1">
              <a:solidFill>
                <a:schemeClr val="bg2">
                  <a:lumMod val="50000"/>
                  <a:lumOff val="50000"/>
                </a:schemeClr>
              </a:solidFill>
              <a:latin typeface="+mn-lt"/>
              <a:ea typeface="+mn-ea"/>
              <a:cs typeface="+mn-cs"/>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rtl="0" fontAlgn="base">
              <a:lnSpc>
                <a:spcPct val="90000"/>
              </a:lnSpc>
              <a:spcBef>
                <a:spcPct val="0"/>
              </a:spcBef>
              <a:spcAft>
                <a:spcPct val="0"/>
              </a:spcAft>
              <a:buClr>
                <a:schemeClr val="bg1"/>
              </a:buClr>
            </a:pPr>
            <a:fld id="{58EC7406-F4CC-4ABF-902E-2AF4E70E5C0F}" type="slidenum">
              <a:rPr lang="en-US" sz="800" b="0" kern="1200" smtClean="0">
                <a:solidFill>
                  <a:schemeClr val="bg2">
                    <a:lumMod val="50000"/>
                    <a:lumOff val="50000"/>
                  </a:schemeClr>
                </a:solidFill>
                <a:latin typeface="+mn-lt"/>
                <a:ea typeface="+mn-ea"/>
                <a:cs typeface="+mn-cs"/>
              </a:rPr>
              <a:pPr algn="r" rtl="0" fontAlgn="base">
                <a:lnSpc>
                  <a:spcPct val="90000"/>
                </a:lnSpc>
                <a:spcBef>
                  <a:spcPct val="0"/>
                </a:spcBef>
                <a:spcAft>
                  <a:spcPct val="0"/>
                </a:spcAft>
                <a:buClr>
                  <a:schemeClr val="bg1"/>
                </a:buClr>
              </a:pPr>
              <a:t>‹#›</a:t>
            </a:fld>
            <a:endParaRPr lang="en-US" sz="800" b="0" kern="1200" dirty="0" err="1">
              <a:solidFill>
                <a:schemeClr val="bg2">
                  <a:lumMod val="50000"/>
                  <a:lumOff val="50000"/>
                </a:schemeClr>
              </a:solidFill>
              <a:latin typeface="+mn-lt"/>
              <a:ea typeface="+mn-ea"/>
              <a:cs typeface="+mn-cs"/>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gn="l" rtl="0" fontAlgn="base">
              <a:lnSpc>
                <a:spcPct val="90000"/>
              </a:lnSpc>
              <a:spcBef>
                <a:spcPct val="0"/>
              </a:spcBef>
              <a:spcAft>
                <a:spcPct val="0"/>
              </a:spcAft>
              <a:buClr>
                <a:schemeClr val="bg1"/>
              </a:buClr>
            </a:pPr>
            <a:r>
              <a:rPr lang="en-US" sz="800" kern="1200" dirty="0">
                <a:solidFill>
                  <a:schemeClr val="bg2">
                    <a:lumMod val="50000"/>
                    <a:lumOff val="50000"/>
                  </a:schemeClr>
                </a:solidFill>
                <a:latin typeface="+mn-lt"/>
                <a:ea typeface="+mn-ea"/>
                <a:cs typeface="+mn-cs"/>
              </a:rPr>
              <a:t>of Y</a:t>
            </a:r>
          </a:p>
        </p:txBody>
      </p:sp>
      <p:sp>
        <p:nvSpPr>
          <p:cNvPr id="10" name="TextBox 9"/>
          <p:cNvSpPr txBox="1"/>
          <p:nvPr/>
        </p:nvSpPr>
        <p:spPr>
          <a:xfrm>
            <a:off x="6765245" y="4784184"/>
            <a:ext cx="1659429" cy="216982"/>
          </a:xfrm>
          <a:prstGeom prst="rect">
            <a:avLst/>
          </a:prstGeom>
          <a:noFill/>
        </p:spPr>
        <p:txBody>
          <a:bodyPr wrap="none" lIns="90006" tIns="45003" rIns="90006" bIns="45003" rtlCol="0">
            <a:spAutoFit/>
          </a:bodyPr>
          <a:lstStyle/>
          <a:p>
            <a:pPr algn="l">
              <a:lnSpc>
                <a:spcPct val="90000"/>
              </a:lnSpc>
              <a:spcBef>
                <a:spcPts val="100"/>
              </a:spcBef>
              <a:spcAft>
                <a:spcPts val="100"/>
              </a:spcAft>
            </a:pPr>
            <a:r>
              <a:rPr lang="en-US" sz="900" b="0" i="0" u="none" baseline="0" dirty="0">
                <a:solidFill>
                  <a:srgbClr val="808080"/>
                </a:solidFill>
                <a:latin typeface="arial" panose="020B0604020202020204" pitchFamily="34" charset="0"/>
              </a:rPr>
              <a:t>Client Program Management</a:t>
            </a:r>
            <a:endParaRPr lang="en-US" sz="1200" b="0" i="0" u="none" baseline="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006" tIns="45003" rIns="90006" bIns="45003" rtlCol="0">
            <a:spAutoFit/>
          </a:bodyPr>
          <a:lstStyle/>
          <a:p>
            <a:pPr algn="l">
              <a:lnSpc>
                <a:spcPct val="90000"/>
              </a:lnSpc>
              <a:spcBef>
                <a:spcPts val="100"/>
              </a:spcBef>
              <a:spcAft>
                <a:spcPts val="100"/>
              </a:spcAft>
            </a:pPr>
            <a:r>
              <a:rPr lang="en-US" sz="900" b="0" i="0" u="none" baseline="0" dirty="0">
                <a:solidFill>
                  <a:srgbClr val="808080"/>
                </a:solidFill>
                <a:latin typeface="arial" panose="020B0604020202020204" pitchFamily="34" charset="0"/>
              </a:rPr>
              <a:t>Internal Use - Confidential</a:t>
            </a:r>
            <a:endParaRPr lang="en-US" sz="1200" b="0" i="0" u="none" baseline="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gn="l">
              <a:lnSpc>
                <a:spcPct val="90000"/>
              </a:lnSpc>
              <a:spcBef>
                <a:spcPts val="100"/>
              </a:spcBef>
              <a:spcAft>
                <a:spcPts val="100"/>
              </a:spcAft>
            </a:pPr>
            <a:endParaRPr lang="en-US" sz="800" b="1" i="0" u="none" baseline="0" dirty="0">
              <a:solidFill>
                <a:srgbClr val="7F7F7F"/>
              </a:solidFill>
              <a:latin typeface="+mn-lt"/>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p:nvSpPr>
        <p:spPr>
          <a:xfrm>
            <a:off x="0" y="5001059"/>
            <a:ext cx="1028784" cy="92333"/>
          </a:xfrm>
          <a:prstGeom prst="rect">
            <a:avLst/>
          </a:prstGeom>
          <a:noFill/>
        </p:spPr>
        <p:txBody>
          <a:bodyPr vert="horz" wrap="square" lIns="0" tIns="0" rIns="0" bIns="0" rtlCol="0" anchor="ctr" anchorCtr="1">
            <a:spAutoFit/>
          </a:bodyPr>
          <a:lstStyle/>
          <a:p>
            <a:pPr algn="l">
              <a:spcBef>
                <a:spcPts val="0"/>
              </a:spcBef>
              <a:spcAft>
                <a:spcPts val="0"/>
              </a:spcAft>
              <a:buClr>
                <a:schemeClr val="bg1"/>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2209482782"/>
      </p:ext>
    </p:extLst>
  </p:cSld>
  <p:clrMap bg1="dk2" tx1="lt1" bg2="dk1" tx2="lt2" accent1="accent1" accent2="accent2" accent3="accent3" accent4="accent4" accent5="accent5" accent6="accent6" hlink="hlink" folHlink="folHlink"/>
  <p:sldLayoutIdLst>
    <p:sldLayoutId id="2147484423" r:id="rId1"/>
    <p:sldLayoutId id="2147484428" r:id="rId2"/>
    <p:sldLayoutId id="2147484405" r:id="rId3"/>
    <p:sldLayoutId id="2147484418" r:id="rId4"/>
    <p:sldLayoutId id="2147484462" r:id="rId5"/>
    <p:sldLayoutId id="2147484463" r:id="rId6"/>
    <p:sldLayoutId id="2147484464" r:id="rId7"/>
    <p:sldLayoutId id="2147484465" r:id="rId8"/>
    <p:sldLayoutId id="2147484466" r:id="rId9"/>
    <p:sldLayoutId id="2147484467" r:id="rId10"/>
    <p:sldLayoutId id="2147484468" r:id="rId11"/>
    <p:sldLayoutId id="2147484469" r:id="rId12"/>
    <p:sldLayoutId id="2147484470" r:id="rId13"/>
    <p:sldLayoutId id="2147484411" r:id="rId14"/>
    <p:sldLayoutId id="2147484454" r:id="rId15"/>
    <p:sldLayoutId id="2147484451" r:id="rId16"/>
    <p:sldLayoutId id="2147484396" r:id="rId17"/>
    <p:sldLayoutId id="2147484420" r:id="rId18"/>
    <p:sldLayoutId id="2147484421" r:id="rId19"/>
    <p:sldLayoutId id="2147484413" r:id="rId20"/>
    <p:sldLayoutId id="2147484459" r:id="rId21"/>
    <p:sldLayoutId id="2147484458" r:id="rId22"/>
    <p:sldLayoutId id="2147484478" r:id="rId23"/>
    <p:sldLayoutId id="2147487472" r:id="rId24"/>
    <p:sldLayoutId id="2147487473" r:id="rId25"/>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3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44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5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300" indent="-22430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37" indent="-22906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539" indent="-21636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317" indent="-21794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844" indent="-23223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770"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648"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865"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6076" indent="-2322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68" rtl="0" eaLnBrk="1" latinLnBrk="0" hangingPunct="1">
        <a:defRPr sz="1800" kern="1200">
          <a:solidFill>
            <a:schemeClr val="tx1"/>
          </a:solidFill>
          <a:latin typeface="+mn-lt"/>
          <a:ea typeface="+mn-ea"/>
          <a:cs typeface="+mn-cs"/>
        </a:defRPr>
      </a:lvl1pPr>
      <a:lvl2pPr marL="449131" algn="l" defTabSz="898268" rtl="0" eaLnBrk="1" latinLnBrk="0" hangingPunct="1">
        <a:defRPr sz="1800" kern="1200">
          <a:solidFill>
            <a:schemeClr val="tx1"/>
          </a:solidFill>
          <a:latin typeface="+mn-lt"/>
          <a:ea typeface="+mn-ea"/>
          <a:cs typeface="+mn-cs"/>
        </a:defRPr>
      </a:lvl2pPr>
      <a:lvl3pPr marL="898268" algn="l" defTabSz="898268" rtl="0" eaLnBrk="1" latinLnBrk="0" hangingPunct="1">
        <a:defRPr sz="1800" kern="1200">
          <a:solidFill>
            <a:schemeClr val="tx1"/>
          </a:solidFill>
          <a:latin typeface="+mn-lt"/>
          <a:ea typeface="+mn-ea"/>
          <a:cs typeface="+mn-cs"/>
        </a:defRPr>
      </a:lvl3pPr>
      <a:lvl4pPr marL="1347449" algn="l" defTabSz="898268" rtl="0" eaLnBrk="1" latinLnBrk="0" hangingPunct="1">
        <a:defRPr sz="1800" kern="1200">
          <a:solidFill>
            <a:schemeClr val="tx1"/>
          </a:solidFill>
          <a:latin typeface="+mn-lt"/>
          <a:ea typeface="+mn-ea"/>
          <a:cs typeface="+mn-cs"/>
        </a:defRPr>
      </a:lvl4pPr>
      <a:lvl5pPr marL="1796534" algn="l" defTabSz="898268" rtl="0" eaLnBrk="1" latinLnBrk="0" hangingPunct="1">
        <a:defRPr sz="1800" kern="1200">
          <a:solidFill>
            <a:schemeClr val="tx1"/>
          </a:solidFill>
          <a:latin typeface="+mn-lt"/>
          <a:ea typeface="+mn-ea"/>
          <a:cs typeface="+mn-cs"/>
        </a:defRPr>
      </a:lvl5pPr>
      <a:lvl6pPr marL="2245306" algn="l" defTabSz="898268" rtl="0" eaLnBrk="1" latinLnBrk="0" hangingPunct="1">
        <a:defRPr sz="1800" kern="1200">
          <a:solidFill>
            <a:schemeClr val="tx1"/>
          </a:solidFill>
          <a:latin typeface="+mn-lt"/>
          <a:ea typeface="+mn-ea"/>
          <a:cs typeface="+mn-cs"/>
        </a:defRPr>
      </a:lvl6pPr>
      <a:lvl7pPr marL="2694483" algn="l" defTabSz="898268" rtl="0" eaLnBrk="1" latinLnBrk="0" hangingPunct="1">
        <a:defRPr sz="1800" kern="1200">
          <a:solidFill>
            <a:schemeClr val="tx1"/>
          </a:solidFill>
          <a:latin typeface="+mn-lt"/>
          <a:ea typeface="+mn-ea"/>
          <a:cs typeface="+mn-cs"/>
        </a:defRPr>
      </a:lvl7pPr>
      <a:lvl8pPr marL="3143705" algn="l" defTabSz="898268" rtl="0" eaLnBrk="1" latinLnBrk="0" hangingPunct="1">
        <a:defRPr sz="1800" kern="1200">
          <a:solidFill>
            <a:schemeClr val="tx1"/>
          </a:solidFill>
          <a:latin typeface="+mn-lt"/>
          <a:ea typeface="+mn-ea"/>
          <a:cs typeface="+mn-cs"/>
        </a:defRPr>
      </a:lvl8pPr>
      <a:lvl9pPr marL="3592805" algn="l" defTabSz="8982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617" y="4825328"/>
            <a:ext cx="649537" cy="124650"/>
          </a:xfrm>
          <a:prstGeom prst="rect">
            <a:avLst/>
          </a:prstGeom>
          <a:noFill/>
        </p:spPr>
        <p:txBody>
          <a:bodyPr wrap="square" lIns="0" tIns="0" rIns="0" bIns="0" rtlCol="0" anchor="ctr">
            <a:spAutoFit/>
          </a:bodyPr>
          <a:lstStyle/>
          <a:p>
            <a:pPr defTabSz="88886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86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617" y="4825328"/>
            <a:ext cx="649537" cy="124650"/>
          </a:xfrm>
          <a:prstGeom prst="rect">
            <a:avLst/>
          </a:prstGeom>
          <a:noFill/>
        </p:spPr>
        <p:txBody>
          <a:bodyPr wrap="square" lIns="0" tIns="0" rIns="0" bIns="0" rtlCol="0" anchor="ctr">
            <a:spAutoFit/>
          </a:bodyPr>
          <a:lstStyle/>
          <a:p>
            <a:pPr defTabSz="88886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86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780" y="4837275"/>
            <a:ext cx="65" cy="110800"/>
          </a:xfrm>
          <a:prstGeom prst="rect">
            <a:avLst/>
          </a:prstGeom>
        </p:spPr>
        <p:txBody>
          <a:bodyPr vert="horz" wrap="none" lIns="0" tIns="0" rIns="0" bIns="0" rtlCol="0" anchor="ctr" anchorCtr="0">
            <a:spAutoFit/>
          </a:bodyPr>
          <a:lstStyle/>
          <a:p>
            <a:pPr algn="r" defTabSz="888867">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88867">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780" y="4837275"/>
            <a:ext cx="65" cy="110800"/>
          </a:xfrm>
          <a:prstGeom prst="rect">
            <a:avLst/>
          </a:prstGeom>
        </p:spPr>
        <p:txBody>
          <a:bodyPr vert="horz" wrap="none" lIns="0" tIns="0" rIns="0" bIns="0" rtlCol="0" anchor="ctr" anchorCtr="0">
            <a:spAutoFit/>
          </a:bodyPr>
          <a:lstStyle/>
          <a:p>
            <a:pPr algn="r" defTabSz="888867">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88867">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88867">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88867">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547275447"/>
      </p:ext>
    </p:extLst>
  </p:cSld>
  <p:clrMap bg1="dk2" tx1="lt1" bg2="dk1" tx2="lt2" accent1="accent1" accent2="accent2" accent3="accent3" accent4="accent4" accent5="accent5" accent6="accent6" hlink="hlink" folHlink="folHlink"/>
  <p:sldLayoutIdLst>
    <p:sldLayoutId id="2147484671" r:id="rId1"/>
    <p:sldLayoutId id="2147484672" r:id="rId2"/>
    <p:sldLayoutId id="2147484673" r:id="rId3"/>
    <p:sldLayoutId id="2147484674" r:id="rId4"/>
    <p:sldLayoutId id="2147484675" r:id="rId5"/>
    <p:sldLayoutId id="2147484676" r:id="rId6"/>
    <p:sldLayoutId id="2147484677" r:id="rId7"/>
    <p:sldLayoutId id="2147484678" r:id="rId8"/>
    <p:sldLayoutId id="2147484679" r:id="rId9"/>
    <p:sldLayoutId id="2147484680" r:id="rId10"/>
    <p:sldLayoutId id="2147484681" r:id="rId11"/>
    <p:sldLayoutId id="2147484682" r:id="rId12"/>
    <p:sldLayoutId id="2147484683" r:id="rId13"/>
    <p:sldLayoutId id="2147484684" r:id="rId14"/>
    <p:sldLayoutId id="2147484685" r:id="rId15"/>
    <p:sldLayoutId id="2147484686" r:id="rId16"/>
    <p:sldLayoutId id="2147484687" r:id="rId17"/>
    <p:sldLayoutId id="2147484688" r:id="rId18"/>
    <p:sldLayoutId id="2147484689" r:id="rId19"/>
    <p:sldLayoutId id="2147484690" r:id="rId20"/>
    <p:sldLayoutId id="2147484691" r:id="rId21"/>
    <p:sldLayoutId id="2147484692" r:id="rId22"/>
    <p:sldLayoutId id="2147484694" r:id="rId23"/>
    <p:sldLayoutId id="2147484695" r:id="rId24"/>
    <p:sldLayoutId id="2147484696" r:id="rId25"/>
    <p:sldLayoutId id="2147484697" r:id="rId26"/>
    <p:sldLayoutId id="2147484698" r:id="rId27"/>
    <p:sldLayoutId id="2147484699" r:id="rId28"/>
    <p:sldLayoutId id="2147484700" r:id="rId29"/>
    <p:sldLayoutId id="2147484701" r:id="rId30"/>
    <p:sldLayoutId id="2147484702" r:id="rId31"/>
    <p:sldLayoutId id="2147484703" r:id="rId32"/>
    <p:sldLayoutId id="2147484704" r:id="rId33"/>
    <p:sldLayoutId id="2147484705" r:id="rId34"/>
    <p:sldLayoutId id="2147484706" r:id="rId35"/>
    <p:sldLayoutId id="2147484707" r:id="rId36"/>
    <p:sldLayoutId id="2147484708" r:id="rId37"/>
    <p:sldLayoutId id="2147484709" r:id="rId38"/>
    <p:sldLayoutId id="2147484710" r:id="rId39"/>
    <p:sldLayoutId id="2147484711" r:id="rId40"/>
    <p:sldLayoutId id="2147484712" r:id="rId41"/>
    <p:sldLayoutId id="2147484713" r:id="rId42"/>
    <p:sldLayoutId id="2147484714" r:id="rId43"/>
    <p:sldLayoutId id="2147484715"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4467"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888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3457"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7745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1756" indent="-221756"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8701" indent="-22651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4211" indent="-21401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1597" indent="-21540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3308" indent="-22969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07300"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1579"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896172"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0460" indent="-22969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88867" rtl="0" eaLnBrk="1" latinLnBrk="0" hangingPunct="1">
        <a:defRPr sz="1800" kern="1200">
          <a:solidFill>
            <a:schemeClr val="tx1"/>
          </a:solidFill>
          <a:latin typeface="+mn-lt"/>
          <a:ea typeface="+mn-ea"/>
          <a:cs typeface="+mn-cs"/>
        </a:defRPr>
      </a:lvl1pPr>
      <a:lvl2pPr marL="444467" algn="l" defTabSz="888867" rtl="0" eaLnBrk="1" latinLnBrk="0" hangingPunct="1">
        <a:defRPr sz="1800" kern="1200">
          <a:solidFill>
            <a:schemeClr val="tx1"/>
          </a:solidFill>
          <a:latin typeface="+mn-lt"/>
          <a:ea typeface="+mn-ea"/>
          <a:cs typeface="+mn-cs"/>
        </a:defRPr>
      </a:lvl2pPr>
      <a:lvl3pPr marL="888867" algn="l" defTabSz="888867" rtl="0" eaLnBrk="1" latinLnBrk="0" hangingPunct="1">
        <a:defRPr sz="1800" kern="1200">
          <a:solidFill>
            <a:schemeClr val="tx1"/>
          </a:solidFill>
          <a:latin typeface="+mn-lt"/>
          <a:ea typeface="+mn-ea"/>
          <a:cs typeface="+mn-cs"/>
        </a:defRPr>
      </a:lvl3pPr>
      <a:lvl4pPr marL="1333457" algn="l" defTabSz="888867" rtl="0" eaLnBrk="1" latinLnBrk="0" hangingPunct="1">
        <a:defRPr sz="1800" kern="1200">
          <a:solidFill>
            <a:schemeClr val="tx1"/>
          </a:solidFill>
          <a:latin typeface="+mn-lt"/>
          <a:ea typeface="+mn-ea"/>
          <a:cs typeface="+mn-cs"/>
        </a:defRPr>
      </a:lvl4pPr>
      <a:lvl5pPr marL="1777454" algn="l" defTabSz="888867" rtl="0" eaLnBrk="1" latinLnBrk="0" hangingPunct="1">
        <a:defRPr sz="1800" kern="1200">
          <a:solidFill>
            <a:schemeClr val="tx1"/>
          </a:solidFill>
          <a:latin typeface="+mn-lt"/>
          <a:ea typeface="+mn-ea"/>
          <a:cs typeface="+mn-cs"/>
        </a:defRPr>
      </a:lvl5pPr>
      <a:lvl6pPr marL="2221682" algn="l" defTabSz="888867" rtl="0" eaLnBrk="1" latinLnBrk="0" hangingPunct="1">
        <a:defRPr sz="1800" kern="1200">
          <a:solidFill>
            <a:schemeClr val="tx1"/>
          </a:solidFill>
          <a:latin typeface="+mn-lt"/>
          <a:ea typeface="+mn-ea"/>
          <a:cs typeface="+mn-cs"/>
        </a:defRPr>
      </a:lvl6pPr>
      <a:lvl7pPr marL="2666207" algn="l" defTabSz="888867" rtl="0" eaLnBrk="1" latinLnBrk="0" hangingPunct="1">
        <a:defRPr sz="1800" kern="1200">
          <a:solidFill>
            <a:schemeClr val="tx1"/>
          </a:solidFill>
          <a:latin typeface="+mn-lt"/>
          <a:ea typeface="+mn-ea"/>
          <a:cs typeface="+mn-cs"/>
        </a:defRPr>
      </a:lvl7pPr>
      <a:lvl8pPr marL="3110633" algn="l" defTabSz="888867" rtl="0" eaLnBrk="1" latinLnBrk="0" hangingPunct="1">
        <a:defRPr sz="1800" kern="1200">
          <a:solidFill>
            <a:schemeClr val="tx1"/>
          </a:solidFill>
          <a:latin typeface="+mn-lt"/>
          <a:ea typeface="+mn-ea"/>
          <a:cs typeface="+mn-cs"/>
        </a:defRPr>
      </a:lvl8pPr>
      <a:lvl9pPr marL="3554871" algn="l" defTabSz="8888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2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758"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1856">
              <a:defRPr/>
            </a:pPr>
            <a:fld id="{20FE3A23-B949-4828-A943-DC5D8F8A3399}" type="slidenum">
              <a:rPr lang="en-US" smtClean="0"/>
              <a:pPr defTabSz="68185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185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764" tIns="45381" rIns="90764" bIns="45381"/>
          <a:lstStyle/>
          <a:p>
            <a:pPr defTabSz="68185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185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223967151"/>
      </p:ext>
    </p:extLst>
  </p:cSld>
  <p:clrMap bg1="dk2" tx1="lt1" bg2="dk1" tx2="lt2" accent1="accent1" accent2="accent2" accent3="accent3" accent4="accent4" accent5="accent5" accent6="accent6" hlink="hlink" folHlink="folHlink"/>
  <p:sldLayoutIdLst>
    <p:sldLayoutId id="2147486726" r:id="rId1"/>
    <p:sldLayoutId id="2147486727" r:id="rId2"/>
    <p:sldLayoutId id="2147486728" r:id="rId3"/>
    <p:sldLayoutId id="2147486729" r:id="rId4"/>
    <p:sldLayoutId id="2147486730" r:id="rId5"/>
    <p:sldLayoutId id="2147486731" r:id="rId6"/>
    <p:sldLayoutId id="2147486732" r:id="rId7"/>
    <p:sldLayoutId id="2147486733" r:id="rId8"/>
    <p:sldLayoutId id="2147486734" r:id="rId9"/>
    <p:sldLayoutId id="2147486735" r:id="rId10"/>
    <p:sldLayoutId id="2147486736" r:id="rId11"/>
    <p:sldLayoutId id="2147486737" r:id="rId12"/>
    <p:sldLayoutId id="2147486739" r:id="rId13"/>
    <p:sldLayoutId id="2147486740" r:id="rId14"/>
    <p:sldLayoutId id="2147486741" r:id="rId15"/>
    <p:sldLayoutId id="2147486742" r:id="rId16"/>
    <p:sldLayoutId id="2147486743" r:id="rId17"/>
    <p:sldLayoutId id="2147486744"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26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69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996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38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615" indent="-22561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9826" indent="-220853"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220" indent="-217679"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226" indent="-219266"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076" indent="-233552"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7876"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0979"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360"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7710" indent="-23448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695" rtl="0" eaLnBrk="1" latinLnBrk="0" hangingPunct="1">
        <a:defRPr sz="1800" kern="1200">
          <a:solidFill>
            <a:schemeClr val="tx1"/>
          </a:solidFill>
          <a:latin typeface="+mn-lt"/>
          <a:ea typeface="+mn-ea"/>
          <a:cs typeface="+mn-cs"/>
        </a:defRPr>
      </a:lvl1pPr>
      <a:lvl2pPr marL="453262" algn="l" defTabSz="906695" rtl="0" eaLnBrk="1" latinLnBrk="0" hangingPunct="1">
        <a:defRPr sz="1800" kern="1200">
          <a:solidFill>
            <a:schemeClr val="tx1"/>
          </a:solidFill>
          <a:latin typeface="+mn-lt"/>
          <a:ea typeface="+mn-ea"/>
          <a:cs typeface="+mn-cs"/>
        </a:defRPr>
      </a:lvl2pPr>
      <a:lvl3pPr marL="906695" algn="l" defTabSz="906695" rtl="0" eaLnBrk="1" latinLnBrk="0" hangingPunct="1">
        <a:defRPr sz="1800" kern="1200">
          <a:solidFill>
            <a:schemeClr val="tx1"/>
          </a:solidFill>
          <a:latin typeface="+mn-lt"/>
          <a:ea typeface="+mn-ea"/>
          <a:cs typeface="+mn-cs"/>
        </a:defRPr>
      </a:lvl3pPr>
      <a:lvl4pPr marL="1359960" algn="l" defTabSz="906695" rtl="0" eaLnBrk="1" latinLnBrk="0" hangingPunct="1">
        <a:defRPr sz="1800" kern="1200">
          <a:solidFill>
            <a:schemeClr val="tx1"/>
          </a:solidFill>
          <a:latin typeface="+mn-lt"/>
          <a:ea typeface="+mn-ea"/>
          <a:cs typeface="+mn-cs"/>
        </a:defRPr>
      </a:lvl4pPr>
      <a:lvl5pPr marL="1813388" algn="l" defTabSz="906695" rtl="0" eaLnBrk="1" latinLnBrk="0" hangingPunct="1">
        <a:defRPr sz="1800" kern="1200">
          <a:solidFill>
            <a:schemeClr val="tx1"/>
          </a:solidFill>
          <a:latin typeface="+mn-lt"/>
          <a:ea typeface="+mn-ea"/>
          <a:cs typeface="+mn-cs"/>
        </a:defRPr>
      </a:lvl5pPr>
      <a:lvl6pPr marL="2266493" algn="l" defTabSz="906695" rtl="0" eaLnBrk="1" latinLnBrk="0" hangingPunct="1">
        <a:defRPr sz="1800" kern="1200">
          <a:solidFill>
            <a:schemeClr val="tx1"/>
          </a:solidFill>
          <a:latin typeface="+mn-lt"/>
          <a:ea typeface="+mn-ea"/>
          <a:cs typeface="+mn-cs"/>
        </a:defRPr>
      </a:lvl6pPr>
      <a:lvl7pPr marL="2719815" algn="l" defTabSz="906695" rtl="0" eaLnBrk="1" latinLnBrk="0" hangingPunct="1">
        <a:defRPr sz="1800" kern="1200">
          <a:solidFill>
            <a:schemeClr val="tx1"/>
          </a:solidFill>
          <a:latin typeface="+mn-lt"/>
          <a:ea typeface="+mn-ea"/>
          <a:cs typeface="+mn-cs"/>
        </a:defRPr>
      </a:lvl7pPr>
      <a:lvl8pPr marL="3173171" algn="l" defTabSz="906695" rtl="0" eaLnBrk="1" latinLnBrk="0" hangingPunct="1">
        <a:defRPr sz="1800" kern="1200">
          <a:solidFill>
            <a:schemeClr val="tx1"/>
          </a:solidFill>
          <a:latin typeface="+mn-lt"/>
          <a:ea typeface="+mn-ea"/>
          <a:cs typeface="+mn-cs"/>
        </a:defRPr>
      </a:lvl8pPr>
      <a:lvl9pPr marL="3626537" algn="l" defTabSz="906695" rtl="0" eaLnBrk="1" latinLnBrk="0" hangingPunct="1">
        <a:defRPr sz="1800" kern="1200">
          <a:solidFill>
            <a:schemeClr val="tx1"/>
          </a:solidFill>
          <a:latin typeface="+mn-lt"/>
          <a:ea typeface="+mn-ea"/>
          <a:cs typeface="+mn-cs"/>
        </a:defRPr>
      </a:lvl9pPr>
    </p:otherStyle>
  </p:txStyles>
</p:sldMaster>
</file>

<file path=ppt/slideMasters/slideMaster10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0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0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213">
              <a:defRPr/>
            </a:pPr>
            <a:fld id="{20FE3A23-B949-4828-A943-DC5D8F8A3399}" type="slidenum">
              <a:rPr lang="en-US" smtClean="0"/>
              <a:pPr defTabSz="68221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21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06" tIns="45402" rIns="90806" bIns="45402"/>
          <a:lstStyle/>
          <a:p>
            <a:pPr defTabSz="68221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21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905288310"/>
      </p:ext>
    </p:extLst>
  </p:cSld>
  <p:clrMap bg1="dk2" tx1="lt1" bg2="dk1" tx2="lt2" accent1="accent1" accent2="accent2" accent3="accent3" accent4="accent4" accent5="accent5" accent6="accent6" hlink="hlink" folHlink="folHlink"/>
  <p:sldLayoutIdLst>
    <p:sldLayoutId id="2147486746" r:id="rId1"/>
    <p:sldLayoutId id="2147486747" r:id="rId2"/>
    <p:sldLayoutId id="2147486748" r:id="rId3"/>
    <p:sldLayoutId id="2147486749" r:id="rId4"/>
    <p:sldLayoutId id="2147486750" r:id="rId5"/>
    <p:sldLayoutId id="2147486751" r:id="rId6"/>
    <p:sldLayoutId id="2147486752" r:id="rId7"/>
    <p:sldLayoutId id="2147486753" r:id="rId8"/>
    <p:sldLayoutId id="2147486754" r:id="rId9"/>
    <p:sldLayoutId id="2147486755" r:id="rId10"/>
    <p:sldLayoutId id="2147486756" r:id="rId11"/>
    <p:sldLayoutId id="2147486757" r:id="rId12"/>
    <p:sldLayoutId id="2147486759" r:id="rId13"/>
    <p:sldLayoutId id="2147486760" r:id="rId14"/>
    <p:sldLayoutId id="2147486761" r:id="rId15"/>
    <p:sldLayoutId id="2147486762" r:id="rId16"/>
    <p:sldLayoutId id="2147486763" r:id="rId17"/>
    <p:sldLayoutId id="2147486764"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49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71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67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433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741" indent="-22574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120" indent="-22097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693" indent="-21780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856" indent="-21939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895" indent="-23367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8947"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2302"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5910"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9495"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7167" rtl="0" eaLnBrk="1" latinLnBrk="0" hangingPunct="1">
        <a:defRPr sz="1800" kern="1200">
          <a:solidFill>
            <a:schemeClr val="tx1"/>
          </a:solidFill>
          <a:latin typeface="+mn-lt"/>
          <a:ea typeface="+mn-ea"/>
          <a:cs typeface="+mn-cs"/>
        </a:defRPr>
      </a:lvl1pPr>
      <a:lvl2pPr marL="453493" algn="l" defTabSz="907167" rtl="0" eaLnBrk="1" latinLnBrk="0" hangingPunct="1">
        <a:defRPr sz="1800" kern="1200">
          <a:solidFill>
            <a:schemeClr val="tx1"/>
          </a:solidFill>
          <a:latin typeface="+mn-lt"/>
          <a:ea typeface="+mn-ea"/>
          <a:cs typeface="+mn-cs"/>
        </a:defRPr>
      </a:lvl2pPr>
      <a:lvl3pPr marL="907167" algn="l" defTabSz="907167" rtl="0" eaLnBrk="1" latinLnBrk="0" hangingPunct="1">
        <a:defRPr sz="1800" kern="1200">
          <a:solidFill>
            <a:schemeClr val="tx1"/>
          </a:solidFill>
          <a:latin typeface="+mn-lt"/>
          <a:ea typeface="+mn-ea"/>
          <a:cs typeface="+mn-cs"/>
        </a:defRPr>
      </a:lvl3pPr>
      <a:lvl4pPr marL="1360674" algn="l" defTabSz="907167" rtl="0" eaLnBrk="1" latinLnBrk="0" hangingPunct="1">
        <a:defRPr sz="1800" kern="1200">
          <a:solidFill>
            <a:schemeClr val="tx1"/>
          </a:solidFill>
          <a:latin typeface="+mn-lt"/>
          <a:ea typeface="+mn-ea"/>
          <a:cs typeface="+mn-cs"/>
        </a:defRPr>
      </a:lvl4pPr>
      <a:lvl5pPr marL="1814333" algn="l" defTabSz="907167" rtl="0" eaLnBrk="1" latinLnBrk="0" hangingPunct="1">
        <a:defRPr sz="1800" kern="1200">
          <a:solidFill>
            <a:schemeClr val="tx1"/>
          </a:solidFill>
          <a:latin typeface="+mn-lt"/>
          <a:ea typeface="+mn-ea"/>
          <a:cs typeface="+mn-cs"/>
        </a:defRPr>
      </a:lvl5pPr>
      <a:lvl6pPr marL="2267690" algn="l" defTabSz="907167" rtl="0" eaLnBrk="1" latinLnBrk="0" hangingPunct="1">
        <a:defRPr sz="1800" kern="1200">
          <a:solidFill>
            <a:schemeClr val="tx1"/>
          </a:solidFill>
          <a:latin typeface="+mn-lt"/>
          <a:ea typeface="+mn-ea"/>
          <a:cs typeface="+mn-cs"/>
        </a:defRPr>
      </a:lvl6pPr>
      <a:lvl7pPr marL="2721243" algn="l" defTabSz="907167" rtl="0" eaLnBrk="1" latinLnBrk="0" hangingPunct="1">
        <a:defRPr sz="1800" kern="1200">
          <a:solidFill>
            <a:schemeClr val="tx1"/>
          </a:solidFill>
          <a:latin typeface="+mn-lt"/>
          <a:ea typeface="+mn-ea"/>
          <a:cs typeface="+mn-cs"/>
        </a:defRPr>
      </a:lvl7pPr>
      <a:lvl8pPr marL="3174830" algn="l" defTabSz="907167" rtl="0" eaLnBrk="1" latinLnBrk="0" hangingPunct="1">
        <a:defRPr sz="1800" kern="1200">
          <a:solidFill>
            <a:schemeClr val="tx1"/>
          </a:solidFill>
          <a:latin typeface="+mn-lt"/>
          <a:ea typeface="+mn-ea"/>
          <a:cs typeface="+mn-cs"/>
        </a:defRPr>
      </a:lvl8pPr>
      <a:lvl9pPr marL="3628427" algn="l" defTabSz="907167" rtl="0" eaLnBrk="1" latinLnBrk="0" hangingPunct="1">
        <a:defRPr sz="1800" kern="1200">
          <a:solidFill>
            <a:schemeClr val="tx1"/>
          </a:solidFill>
          <a:latin typeface="+mn-lt"/>
          <a:ea typeface="+mn-ea"/>
          <a:cs typeface="+mn-cs"/>
        </a:defRPr>
      </a:lvl9pPr>
    </p:otherStyle>
  </p:txStyles>
</p:sldMaster>
</file>

<file path=ppt/slideMasters/slideMaster10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91"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91"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70"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70"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10" tIns="45605" rIns="91210" bIns="45605"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210" tIns="45605" rIns="91210" bIns="45605"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57"/>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613272142"/>
      </p:ext>
    </p:extLst>
  </p:cSld>
  <p:clrMap bg1="dk2" tx1="lt1" bg2="dk1" tx2="lt2" accent1="accent1" accent2="accent2" accent3="accent3" accent4="accent4" accent5="accent5" accent6="accent6" hlink="hlink" folHlink="folHlink"/>
  <p:sldLayoutIdLst>
    <p:sldLayoutId id="2147486766" r:id="rId1"/>
    <p:sldLayoutId id="2147486767" r:id="rId2"/>
    <p:sldLayoutId id="2147486768" r:id="rId3"/>
    <p:sldLayoutId id="2147486769" r:id="rId4"/>
    <p:sldLayoutId id="2147486770" r:id="rId5"/>
    <p:sldLayoutId id="2147486771" r:id="rId6"/>
    <p:sldLayoutId id="2147486772" r:id="rId7"/>
    <p:sldLayoutId id="2147486773" r:id="rId8"/>
    <p:sldLayoutId id="2147486774" r:id="rId9"/>
    <p:sldLayoutId id="2147486775" r:id="rId10"/>
    <p:sldLayoutId id="2147486776" r:id="rId11"/>
    <p:sldLayoutId id="2147486777" r:id="rId12"/>
    <p:sldLayoutId id="2147486778" r:id="rId13"/>
    <p:sldLayoutId id="2147486779" r:id="rId14"/>
    <p:sldLayoutId id="2147486780" r:id="rId15"/>
    <p:sldLayoutId id="2147486781" r:id="rId16"/>
    <p:sldLayoutId id="2147486782" r:id="rId17"/>
    <p:sldLayoutId id="2147486783" r:id="rId18"/>
    <p:sldLayoutId id="2147486784" r:id="rId19"/>
    <p:sldLayoutId id="2147486785" r:id="rId20"/>
    <p:sldLayoutId id="2147486786" r:id="rId21"/>
    <p:sldLayoutId id="2147486787" r:id="rId22"/>
    <p:sldLayoutId id="2147486789" r:id="rId2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82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181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769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362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910" indent="-22791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065" indent="-23267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050" indent="-219974"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2623" indent="-22156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3538" indent="-23584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9472"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5293"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1166"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7094" indent="-23584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1813" rtl="0" eaLnBrk="1" latinLnBrk="0" hangingPunct="1">
        <a:defRPr sz="1800" kern="1200">
          <a:solidFill>
            <a:schemeClr val="tx1"/>
          </a:solidFill>
          <a:latin typeface="+mn-lt"/>
          <a:ea typeface="+mn-ea"/>
          <a:cs typeface="+mn-cs"/>
        </a:defRPr>
      </a:lvl1pPr>
      <a:lvl2pPr marL="455822" algn="l" defTabSz="911813" rtl="0" eaLnBrk="1" latinLnBrk="0" hangingPunct="1">
        <a:defRPr sz="1800" kern="1200">
          <a:solidFill>
            <a:schemeClr val="tx1"/>
          </a:solidFill>
          <a:latin typeface="+mn-lt"/>
          <a:ea typeface="+mn-ea"/>
          <a:cs typeface="+mn-cs"/>
        </a:defRPr>
      </a:lvl2pPr>
      <a:lvl3pPr marL="911813" algn="l" defTabSz="911813" rtl="0" eaLnBrk="1" latinLnBrk="0" hangingPunct="1">
        <a:defRPr sz="1800" kern="1200">
          <a:solidFill>
            <a:schemeClr val="tx1"/>
          </a:solidFill>
          <a:latin typeface="+mn-lt"/>
          <a:ea typeface="+mn-ea"/>
          <a:cs typeface="+mn-cs"/>
        </a:defRPr>
      </a:lvl3pPr>
      <a:lvl4pPr marL="1367690" algn="l" defTabSz="911813" rtl="0" eaLnBrk="1" latinLnBrk="0" hangingPunct="1">
        <a:defRPr sz="1800" kern="1200">
          <a:solidFill>
            <a:schemeClr val="tx1"/>
          </a:solidFill>
          <a:latin typeface="+mn-lt"/>
          <a:ea typeface="+mn-ea"/>
          <a:cs typeface="+mn-cs"/>
        </a:defRPr>
      </a:lvl4pPr>
      <a:lvl5pPr marL="1823624" algn="l" defTabSz="911813" rtl="0" eaLnBrk="1" latinLnBrk="0" hangingPunct="1">
        <a:defRPr sz="1800" kern="1200">
          <a:solidFill>
            <a:schemeClr val="tx1"/>
          </a:solidFill>
          <a:latin typeface="+mn-lt"/>
          <a:ea typeface="+mn-ea"/>
          <a:cs typeface="+mn-cs"/>
        </a:defRPr>
      </a:lvl5pPr>
      <a:lvl6pPr marL="2279445" algn="l" defTabSz="911813" rtl="0" eaLnBrk="1" latinLnBrk="0" hangingPunct="1">
        <a:defRPr sz="1800" kern="1200">
          <a:solidFill>
            <a:schemeClr val="tx1"/>
          </a:solidFill>
          <a:latin typeface="+mn-lt"/>
          <a:ea typeface="+mn-ea"/>
          <a:cs typeface="+mn-cs"/>
        </a:defRPr>
      </a:lvl6pPr>
      <a:lvl7pPr marL="2735267" algn="l" defTabSz="911813" rtl="0" eaLnBrk="1" latinLnBrk="0" hangingPunct="1">
        <a:defRPr sz="1800" kern="1200">
          <a:solidFill>
            <a:schemeClr val="tx1"/>
          </a:solidFill>
          <a:latin typeface="+mn-lt"/>
          <a:ea typeface="+mn-ea"/>
          <a:cs typeface="+mn-cs"/>
        </a:defRPr>
      </a:lvl7pPr>
      <a:lvl8pPr marL="3191223" algn="l" defTabSz="911813" rtl="0" eaLnBrk="1" latinLnBrk="0" hangingPunct="1">
        <a:defRPr sz="1800" kern="1200">
          <a:solidFill>
            <a:schemeClr val="tx1"/>
          </a:solidFill>
          <a:latin typeface="+mn-lt"/>
          <a:ea typeface="+mn-ea"/>
          <a:cs typeface="+mn-cs"/>
        </a:defRPr>
      </a:lvl8pPr>
      <a:lvl9pPr marL="3647121" algn="l" defTabSz="91181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02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1890"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758"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1890" eaLnBrk="0" hangingPunct="0">
              <a:defRPr/>
            </a:pPr>
            <a:fld id="{9617D136-9632-4CBE-9F87-C2EC49438D9D}" type="slidenum">
              <a:rPr lang="zh-TW" altLang="en-US" smtClean="0">
                <a:ea typeface="SimSun" pitchFamily="2" charset="-122"/>
              </a:rPr>
              <a:pPr defTabSz="681890"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1890"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764" tIns="45381" rIns="90764" bIns="45381"/>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1890"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1890"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376952855"/>
      </p:ext>
    </p:extLst>
  </p:cSld>
  <p:clrMap bg1="lt1" tx1="dk1" bg2="lt2" tx2="dk2" accent1="accent1" accent2="accent2" accent3="accent3" accent4="accent4" accent5="accent5" accent6="accent6" hlink="hlink" folHlink="folHlink"/>
  <p:sldLayoutIdLst>
    <p:sldLayoutId id="2147486791" r:id="rId1"/>
    <p:sldLayoutId id="2147486792" r:id="rId2"/>
    <p:sldLayoutId id="2147486793" r:id="rId3"/>
    <p:sldLayoutId id="2147486794" r:id="rId4"/>
    <p:sldLayoutId id="2147486795" r:id="rId5"/>
    <p:sldLayoutId id="2147486796" r:id="rId6"/>
    <p:sldLayoutId id="2147486797" r:id="rId7"/>
    <p:sldLayoutId id="2147486798" r:id="rId8"/>
    <p:sldLayoutId id="2147486799" r:id="rId9"/>
    <p:sldLayoutId id="2147486800" r:id="rId10"/>
    <p:sldLayoutId id="2147486801" r:id="rId11"/>
    <p:sldLayoutId id="2147486802" r:id="rId12"/>
    <p:sldLayoutId id="2147486803" r:id="rId13"/>
    <p:sldLayoutId id="2147486804" r:id="rId14"/>
    <p:sldLayoutId id="2147486805" r:id="rId15"/>
    <p:sldLayoutId id="2147486806" r:id="rId16"/>
    <p:sldLayoutId id="2147486807" r:id="rId17"/>
    <p:sldLayoutId id="2147486808"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4455"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915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367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1831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202" indent="-227202"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9826" indent="-220853"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2807" indent="-217679"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5790" indent="-219266"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4076" indent="-233552"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99923"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4561"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09114"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3714" indent="-227202" algn="l" defTabSz="90915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9158" rtl="0" eaLnBrk="1" latinLnBrk="0" hangingPunct="1">
        <a:defRPr sz="1800" kern="1200">
          <a:solidFill>
            <a:schemeClr val="tx1"/>
          </a:solidFill>
          <a:latin typeface="+mn-lt"/>
          <a:ea typeface="+mn-ea"/>
          <a:cs typeface="+mn-cs"/>
        </a:defRPr>
      </a:lvl1pPr>
      <a:lvl2pPr marL="454455" algn="l" defTabSz="909158" rtl="0" eaLnBrk="1" latinLnBrk="0" hangingPunct="1">
        <a:defRPr sz="1800" kern="1200">
          <a:solidFill>
            <a:schemeClr val="tx1"/>
          </a:solidFill>
          <a:latin typeface="+mn-lt"/>
          <a:ea typeface="+mn-ea"/>
          <a:cs typeface="+mn-cs"/>
        </a:defRPr>
      </a:lvl2pPr>
      <a:lvl3pPr marL="909158" algn="l" defTabSz="909158" rtl="0" eaLnBrk="1" latinLnBrk="0" hangingPunct="1">
        <a:defRPr sz="1800" kern="1200">
          <a:solidFill>
            <a:schemeClr val="tx1"/>
          </a:solidFill>
          <a:latin typeface="+mn-lt"/>
          <a:ea typeface="+mn-ea"/>
          <a:cs typeface="+mn-cs"/>
        </a:defRPr>
      </a:lvl3pPr>
      <a:lvl4pPr marL="1363678" algn="l" defTabSz="909158" rtl="0" eaLnBrk="1" latinLnBrk="0" hangingPunct="1">
        <a:defRPr sz="1800" kern="1200">
          <a:solidFill>
            <a:schemeClr val="tx1"/>
          </a:solidFill>
          <a:latin typeface="+mn-lt"/>
          <a:ea typeface="+mn-ea"/>
          <a:cs typeface="+mn-cs"/>
        </a:defRPr>
      </a:lvl4pPr>
      <a:lvl5pPr marL="1818314" algn="l" defTabSz="909158" rtl="0" eaLnBrk="1" latinLnBrk="0" hangingPunct="1">
        <a:defRPr sz="1800" kern="1200">
          <a:solidFill>
            <a:schemeClr val="tx1"/>
          </a:solidFill>
          <a:latin typeface="+mn-lt"/>
          <a:ea typeface="+mn-ea"/>
          <a:cs typeface="+mn-cs"/>
        </a:defRPr>
      </a:lvl5pPr>
      <a:lvl6pPr marL="2272719" algn="l" defTabSz="909158" rtl="0" eaLnBrk="1" latinLnBrk="0" hangingPunct="1">
        <a:defRPr sz="1800" kern="1200">
          <a:solidFill>
            <a:schemeClr val="tx1"/>
          </a:solidFill>
          <a:latin typeface="+mn-lt"/>
          <a:ea typeface="+mn-ea"/>
          <a:cs typeface="+mn-cs"/>
        </a:defRPr>
      </a:lvl6pPr>
      <a:lvl7pPr marL="2727239" algn="l" defTabSz="909158" rtl="0" eaLnBrk="1" latinLnBrk="0" hangingPunct="1">
        <a:defRPr sz="1800" kern="1200">
          <a:solidFill>
            <a:schemeClr val="tx1"/>
          </a:solidFill>
          <a:latin typeface="+mn-lt"/>
          <a:ea typeface="+mn-ea"/>
          <a:cs typeface="+mn-cs"/>
        </a:defRPr>
      </a:lvl7pPr>
      <a:lvl8pPr marL="3181843" algn="l" defTabSz="909158" rtl="0" eaLnBrk="1" latinLnBrk="0" hangingPunct="1">
        <a:defRPr sz="1800" kern="1200">
          <a:solidFill>
            <a:schemeClr val="tx1"/>
          </a:solidFill>
          <a:latin typeface="+mn-lt"/>
          <a:ea typeface="+mn-ea"/>
          <a:cs typeface="+mn-cs"/>
        </a:defRPr>
      </a:lvl8pPr>
      <a:lvl9pPr marL="3636383" algn="l" defTabSz="909158" rtl="0" eaLnBrk="1" latinLnBrk="0" hangingPunct="1">
        <a:defRPr sz="1800" kern="1200">
          <a:solidFill>
            <a:schemeClr val="tx1"/>
          </a:solidFill>
          <a:latin typeface="+mn-lt"/>
          <a:ea typeface="+mn-ea"/>
          <a:cs typeface="+mn-cs"/>
        </a:defRPr>
      </a:lvl9pPr>
    </p:otherStyle>
  </p:txStyles>
</p:sldMaster>
</file>

<file path=ppt/slideMasters/slideMaster10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5630"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43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43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436" tIns="34289" rIns="68436" bIns="34289" rtlCol="0">
            <a:spAutoFit/>
          </a:bodyPr>
          <a:lstStyle/>
          <a:p>
            <a:pPr marL="174636" indent="-1746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4636" indent="-17463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60989391"/>
      </p:ext>
    </p:extLst>
  </p:cSld>
  <p:clrMap bg1="dk2" tx1="lt1" bg2="dk1" tx2="lt2" accent1="accent1" accent2="accent2" accent3="accent3" accent4="accent4" accent5="accent5" accent6="accent6" hlink="hlink" folHlink="folHlink"/>
  <p:sldLayoutIdLst>
    <p:sldLayoutId id="2147486810" r:id="rId1"/>
    <p:sldLayoutId id="2147486811" r:id="rId2"/>
    <p:sldLayoutId id="2147486812" r:id="rId3"/>
    <p:sldLayoutId id="2147486813" r:id="rId4"/>
    <p:sldLayoutId id="2147486814" r:id="rId5"/>
    <p:sldLayoutId id="2147486815" r:id="rId6"/>
    <p:sldLayoutId id="2147486816" r:id="rId7"/>
    <p:sldLayoutId id="2147486817" r:id="rId8"/>
    <p:sldLayoutId id="2147486818" r:id="rId9"/>
    <p:sldLayoutId id="2147486819" r:id="rId10"/>
    <p:sldLayoutId id="2147486820" r:id="rId11"/>
    <p:sldLayoutId id="2147486821" r:id="rId12"/>
    <p:sldLayoutId id="2147486822" r:id="rId13"/>
    <p:sldLayoutId id="2147486823" r:id="rId14"/>
    <p:sldLayoutId id="2147486824" r:id="rId15"/>
    <p:sldLayoutId id="2147486825"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203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416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625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833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1066" indent="-1710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998" indent="-1674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80597" indent="-1651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2433" indent="-1663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3224" indent="-176972"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5260"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7392"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9476"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71539" indent="-17697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4168" rtl="0" eaLnBrk="1" latinLnBrk="0" hangingPunct="1">
        <a:defRPr sz="1400" kern="1200">
          <a:solidFill>
            <a:schemeClr val="tx1"/>
          </a:solidFill>
          <a:latin typeface="+mn-lt"/>
          <a:ea typeface="+mn-ea"/>
          <a:cs typeface="+mn-cs"/>
        </a:defRPr>
      </a:lvl1pPr>
      <a:lvl2pPr marL="342038" algn="l" defTabSz="684168" rtl="0" eaLnBrk="1" latinLnBrk="0" hangingPunct="1">
        <a:defRPr sz="1400" kern="1200">
          <a:solidFill>
            <a:schemeClr val="tx1"/>
          </a:solidFill>
          <a:latin typeface="+mn-lt"/>
          <a:ea typeface="+mn-ea"/>
          <a:cs typeface="+mn-cs"/>
        </a:defRPr>
      </a:lvl2pPr>
      <a:lvl3pPr marL="684168" algn="l" defTabSz="684168" rtl="0" eaLnBrk="1" latinLnBrk="0" hangingPunct="1">
        <a:defRPr sz="1400" kern="1200">
          <a:solidFill>
            <a:schemeClr val="tx1"/>
          </a:solidFill>
          <a:latin typeface="+mn-lt"/>
          <a:ea typeface="+mn-ea"/>
          <a:cs typeface="+mn-cs"/>
        </a:defRPr>
      </a:lvl3pPr>
      <a:lvl4pPr marL="1026252" algn="l" defTabSz="684168" rtl="0" eaLnBrk="1" latinLnBrk="0" hangingPunct="1">
        <a:defRPr sz="1400" kern="1200">
          <a:solidFill>
            <a:schemeClr val="tx1"/>
          </a:solidFill>
          <a:latin typeface="+mn-lt"/>
          <a:ea typeface="+mn-ea"/>
          <a:cs typeface="+mn-cs"/>
        </a:defRPr>
      </a:lvl4pPr>
      <a:lvl5pPr marL="1368336" algn="l" defTabSz="684168" rtl="0" eaLnBrk="1" latinLnBrk="0" hangingPunct="1">
        <a:defRPr sz="1400" kern="1200">
          <a:solidFill>
            <a:schemeClr val="tx1"/>
          </a:solidFill>
          <a:latin typeface="+mn-lt"/>
          <a:ea typeface="+mn-ea"/>
          <a:cs typeface="+mn-cs"/>
        </a:defRPr>
      </a:lvl5pPr>
      <a:lvl6pPr marL="1710467" algn="l" defTabSz="684168" rtl="0" eaLnBrk="1" latinLnBrk="0" hangingPunct="1">
        <a:defRPr sz="1400" kern="1200">
          <a:solidFill>
            <a:schemeClr val="tx1"/>
          </a:solidFill>
          <a:latin typeface="+mn-lt"/>
          <a:ea typeface="+mn-ea"/>
          <a:cs typeface="+mn-cs"/>
        </a:defRPr>
      </a:lvl6pPr>
      <a:lvl7pPr marL="2052503" algn="l" defTabSz="684168" rtl="0" eaLnBrk="1" latinLnBrk="0" hangingPunct="1">
        <a:defRPr sz="1400" kern="1200">
          <a:solidFill>
            <a:schemeClr val="tx1"/>
          </a:solidFill>
          <a:latin typeface="+mn-lt"/>
          <a:ea typeface="+mn-ea"/>
          <a:cs typeface="+mn-cs"/>
        </a:defRPr>
      </a:lvl7pPr>
      <a:lvl8pPr marL="2394540" algn="l" defTabSz="684168" rtl="0" eaLnBrk="1" latinLnBrk="0" hangingPunct="1">
        <a:defRPr sz="1400" kern="1200">
          <a:solidFill>
            <a:schemeClr val="tx1"/>
          </a:solidFill>
          <a:latin typeface="+mn-lt"/>
          <a:ea typeface="+mn-ea"/>
          <a:cs typeface="+mn-cs"/>
        </a:defRPr>
      </a:lvl8pPr>
      <a:lvl9pPr marL="2736578" algn="l" defTabSz="684168" rtl="0" eaLnBrk="1" latinLnBrk="0" hangingPunct="1">
        <a:defRPr sz="1400" kern="1200">
          <a:solidFill>
            <a:schemeClr val="tx1"/>
          </a:solidFill>
          <a:latin typeface="+mn-lt"/>
          <a:ea typeface="+mn-ea"/>
          <a:cs typeface="+mn-cs"/>
        </a:defRPr>
      </a:lvl9pPr>
    </p:otherStyle>
  </p:txStyles>
</p:sldMaster>
</file>

<file path=ppt/slideMasters/slideMaster10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userDrawn="1"/>
        </p:nvSpPr>
        <p:spPr>
          <a:xfrm>
            <a:off x="0" y="5000438"/>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436359955"/>
      </p:ext>
    </p:extLst>
  </p:cSld>
  <p:clrMap bg1="dk2" tx1="lt1" bg2="dk1" tx2="lt2" accent1="accent1" accent2="accent2" accent3="accent3" accent4="accent4" accent5="accent5" accent6="accent6" hlink="hlink" folHlink="folHlink"/>
  <p:sldLayoutIdLst>
    <p:sldLayoutId id="2147486828" r:id="rId1"/>
    <p:sldLayoutId id="2147486829" r:id="rId2"/>
    <p:sldLayoutId id="2147486830" r:id="rId3"/>
    <p:sldLayoutId id="2147486831" r:id="rId4"/>
    <p:sldLayoutId id="2147486832" r:id="rId5"/>
    <p:sldLayoutId id="2147486833" r:id="rId6"/>
    <p:sldLayoutId id="2147486834" r:id="rId7"/>
    <p:sldLayoutId id="2147486835" r:id="rId8"/>
    <p:sldLayoutId id="2147486836" r:id="rId9"/>
    <p:sldLayoutId id="2147486837" r:id="rId10"/>
    <p:sldLayoutId id="2147486838" r:id="rId11"/>
    <p:sldLayoutId id="2147486839" r:id="rId12"/>
    <p:sldLayoutId id="2147486840" r:id="rId13"/>
    <p:sldLayoutId id="2147486841" r:id="rId14"/>
    <p:sldLayoutId id="2147486842" r:id="rId15"/>
    <p:sldLayoutId id="2147486843" r:id="rId16"/>
    <p:sldLayoutId id="2147486844" r:id="rId17"/>
    <p:sldLayoutId id="2147486845" r:id="rId18"/>
    <p:sldLayoutId id="2147486846" r:id="rId19"/>
    <p:sldLayoutId id="2147486847" r:id="rId20"/>
    <p:sldLayoutId id="2147486848" r:id="rId21"/>
    <p:sldLayoutId id="2147486849"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0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224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83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44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024" indent="-22802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331" indent="-23278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478" indent="-22008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3212" indent="-22167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4298" indent="-23596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0441"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6490"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2572"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8718"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2240" rtl="0" eaLnBrk="1" latinLnBrk="0" hangingPunct="1">
        <a:defRPr sz="1800" kern="1200">
          <a:solidFill>
            <a:schemeClr val="tx1"/>
          </a:solidFill>
          <a:latin typeface="+mn-lt"/>
          <a:ea typeface="+mn-ea"/>
          <a:cs typeface="+mn-cs"/>
        </a:defRPr>
      </a:lvl1pPr>
      <a:lvl2pPr marL="456050" algn="l" defTabSz="912240" rtl="0" eaLnBrk="1" latinLnBrk="0" hangingPunct="1">
        <a:defRPr sz="1800" kern="1200">
          <a:solidFill>
            <a:schemeClr val="tx1"/>
          </a:solidFill>
          <a:latin typeface="+mn-lt"/>
          <a:ea typeface="+mn-ea"/>
          <a:cs typeface="+mn-cs"/>
        </a:defRPr>
      </a:lvl2pPr>
      <a:lvl3pPr marL="912240" algn="l" defTabSz="912240" rtl="0" eaLnBrk="1" latinLnBrk="0" hangingPunct="1">
        <a:defRPr sz="1800" kern="1200">
          <a:solidFill>
            <a:schemeClr val="tx1"/>
          </a:solidFill>
          <a:latin typeface="+mn-lt"/>
          <a:ea typeface="+mn-ea"/>
          <a:cs typeface="+mn-cs"/>
        </a:defRPr>
      </a:lvl3pPr>
      <a:lvl4pPr marL="1368336" algn="l" defTabSz="912240" rtl="0" eaLnBrk="1" latinLnBrk="0" hangingPunct="1">
        <a:defRPr sz="1800" kern="1200">
          <a:solidFill>
            <a:schemeClr val="tx1"/>
          </a:solidFill>
          <a:latin typeface="+mn-lt"/>
          <a:ea typeface="+mn-ea"/>
          <a:cs typeface="+mn-cs"/>
        </a:defRPr>
      </a:lvl4pPr>
      <a:lvl5pPr marL="1824479" algn="l" defTabSz="912240" rtl="0" eaLnBrk="1" latinLnBrk="0" hangingPunct="1">
        <a:defRPr sz="1800" kern="1200">
          <a:solidFill>
            <a:schemeClr val="tx1"/>
          </a:solidFill>
          <a:latin typeface="+mn-lt"/>
          <a:ea typeface="+mn-ea"/>
          <a:cs typeface="+mn-cs"/>
        </a:defRPr>
      </a:lvl5pPr>
      <a:lvl6pPr marL="2280528" algn="l" defTabSz="912240" rtl="0" eaLnBrk="1" latinLnBrk="0" hangingPunct="1">
        <a:defRPr sz="1800" kern="1200">
          <a:solidFill>
            <a:schemeClr val="tx1"/>
          </a:solidFill>
          <a:latin typeface="+mn-lt"/>
          <a:ea typeface="+mn-ea"/>
          <a:cs typeface="+mn-cs"/>
        </a:defRPr>
      </a:lvl6pPr>
      <a:lvl7pPr marL="2736578" algn="l" defTabSz="912240" rtl="0" eaLnBrk="1" latinLnBrk="0" hangingPunct="1">
        <a:defRPr sz="1800" kern="1200">
          <a:solidFill>
            <a:schemeClr val="tx1"/>
          </a:solidFill>
          <a:latin typeface="+mn-lt"/>
          <a:ea typeface="+mn-ea"/>
          <a:cs typeface="+mn-cs"/>
        </a:defRPr>
      </a:lvl7pPr>
      <a:lvl8pPr marL="3192734" algn="l" defTabSz="912240" rtl="0" eaLnBrk="1" latinLnBrk="0" hangingPunct="1">
        <a:defRPr sz="1800" kern="1200">
          <a:solidFill>
            <a:schemeClr val="tx1"/>
          </a:solidFill>
          <a:latin typeface="+mn-lt"/>
          <a:ea typeface="+mn-ea"/>
          <a:cs typeface="+mn-cs"/>
        </a:defRPr>
      </a:lvl8pPr>
      <a:lvl9pPr marL="3648850" algn="l" defTabSz="91224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72"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341"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248" tIns="45624" rIns="91248" bIns="45624"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38"/>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937100084"/>
      </p:ext>
    </p:extLst>
  </p:cSld>
  <p:clrMap bg1="dk2" tx1="lt1" bg2="dk1" tx2="lt2" accent1="accent1" accent2="accent2" accent3="accent3" accent4="accent4" accent5="accent5" accent6="accent6" hlink="hlink" folHlink="folHlink"/>
  <p:sldLayoutIdLst>
    <p:sldLayoutId id="2147486853" r:id="rId1"/>
    <p:sldLayoutId id="2147486854" r:id="rId2"/>
    <p:sldLayoutId id="2147486855" r:id="rId3"/>
    <p:sldLayoutId id="2147486856" r:id="rId4"/>
    <p:sldLayoutId id="2147486857" r:id="rId5"/>
    <p:sldLayoutId id="2147486858" r:id="rId6"/>
    <p:sldLayoutId id="2147486859" r:id="rId7"/>
    <p:sldLayoutId id="2147486860" r:id="rId8"/>
    <p:sldLayoutId id="2147486861" r:id="rId9"/>
    <p:sldLayoutId id="2147486862" r:id="rId10"/>
    <p:sldLayoutId id="2147486863" r:id="rId11"/>
    <p:sldLayoutId id="2147486864" r:id="rId12"/>
    <p:sldLayoutId id="2147486865" r:id="rId13"/>
    <p:sldLayoutId id="2147486866" r:id="rId14"/>
    <p:sldLayoutId id="2147486867" r:id="rId15"/>
    <p:sldLayoutId id="2147486868" r:id="rId16"/>
    <p:sldLayoutId id="2147486869" r:id="rId17"/>
    <p:sldLayoutId id="2147486870" r:id="rId18"/>
    <p:sldLayoutId id="2147486871" r:id="rId19"/>
    <p:sldLayoutId id="2147486872" r:id="rId20"/>
    <p:sldLayoutId id="2147486873" r:id="rId21"/>
    <p:sldLayoutId id="2147486874"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0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224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83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44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024" indent="-22802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331" indent="-23278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7478" indent="-22008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3212" indent="-22167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4298" indent="-23596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0441"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6490"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2572"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8718" indent="-23596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2240" rtl="0" eaLnBrk="1" latinLnBrk="0" hangingPunct="1">
        <a:defRPr sz="1800" kern="1200">
          <a:solidFill>
            <a:schemeClr val="tx1"/>
          </a:solidFill>
          <a:latin typeface="+mn-lt"/>
          <a:ea typeface="+mn-ea"/>
          <a:cs typeface="+mn-cs"/>
        </a:defRPr>
      </a:lvl1pPr>
      <a:lvl2pPr marL="456050" algn="l" defTabSz="912240" rtl="0" eaLnBrk="1" latinLnBrk="0" hangingPunct="1">
        <a:defRPr sz="1800" kern="1200">
          <a:solidFill>
            <a:schemeClr val="tx1"/>
          </a:solidFill>
          <a:latin typeface="+mn-lt"/>
          <a:ea typeface="+mn-ea"/>
          <a:cs typeface="+mn-cs"/>
        </a:defRPr>
      </a:lvl2pPr>
      <a:lvl3pPr marL="912240" algn="l" defTabSz="912240" rtl="0" eaLnBrk="1" latinLnBrk="0" hangingPunct="1">
        <a:defRPr sz="1800" kern="1200">
          <a:solidFill>
            <a:schemeClr val="tx1"/>
          </a:solidFill>
          <a:latin typeface="+mn-lt"/>
          <a:ea typeface="+mn-ea"/>
          <a:cs typeface="+mn-cs"/>
        </a:defRPr>
      </a:lvl3pPr>
      <a:lvl4pPr marL="1368336" algn="l" defTabSz="912240" rtl="0" eaLnBrk="1" latinLnBrk="0" hangingPunct="1">
        <a:defRPr sz="1800" kern="1200">
          <a:solidFill>
            <a:schemeClr val="tx1"/>
          </a:solidFill>
          <a:latin typeface="+mn-lt"/>
          <a:ea typeface="+mn-ea"/>
          <a:cs typeface="+mn-cs"/>
        </a:defRPr>
      </a:lvl4pPr>
      <a:lvl5pPr marL="1824479" algn="l" defTabSz="912240" rtl="0" eaLnBrk="1" latinLnBrk="0" hangingPunct="1">
        <a:defRPr sz="1800" kern="1200">
          <a:solidFill>
            <a:schemeClr val="tx1"/>
          </a:solidFill>
          <a:latin typeface="+mn-lt"/>
          <a:ea typeface="+mn-ea"/>
          <a:cs typeface="+mn-cs"/>
        </a:defRPr>
      </a:lvl5pPr>
      <a:lvl6pPr marL="2280528" algn="l" defTabSz="912240" rtl="0" eaLnBrk="1" latinLnBrk="0" hangingPunct="1">
        <a:defRPr sz="1800" kern="1200">
          <a:solidFill>
            <a:schemeClr val="tx1"/>
          </a:solidFill>
          <a:latin typeface="+mn-lt"/>
          <a:ea typeface="+mn-ea"/>
          <a:cs typeface="+mn-cs"/>
        </a:defRPr>
      </a:lvl6pPr>
      <a:lvl7pPr marL="2736578" algn="l" defTabSz="912240" rtl="0" eaLnBrk="1" latinLnBrk="0" hangingPunct="1">
        <a:defRPr sz="1800" kern="1200">
          <a:solidFill>
            <a:schemeClr val="tx1"/>
          </a:solidFill>
          <a:latin typeface="+mn-lt"/>
          <a:ea typeface="+mn-ea"/>
          <a:cs typeface="+mn-cs"/>
        </a:defRPr>
      </a:lvl7pPr>
      <a:lvl8pPr marL="3192734" algn="l" defTabSz="912240" rtl="0" eaLnBrk="1" latinLnBrk="0" hangingPunct="1">
        <a:defRPr sz="1800" kern="1200">
          <a:solidFill>
            <a:schemeClr val="tx1"/>
          </a:solidFill>
          <a:latin typeface="+mn-lt"/>
          <a:ea typeface="+mn-ea"/>
          <a:cs typeface="+mn-cs"/>
        </a:defRPr>
      </a:lvl8pPr>
      <a:lvl9pPr marL="3648850" algn="l" defTabSz="91224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00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0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213">
              <a:defRPr/>
            </a:pPr>
            <a:fld id="{20FE3A23-B949-4828-A943-DC5D8F8A3399}" type="slidenum">
              <a:rPr lang="en-US" smtClean="0"/>
              <a:pPr defTabSz="68221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21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06" tIns="45402" rIns="90806" bIns="45402"/>
          <a:lstStyle/>
          <a:p>
            <a:pPr defTabSz="68221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21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009152485"/>
      </p:ext>
    </p:extLst>
  </p:cSld>
  <p:clrMap bg1="dk2" tx1="lt1" bg2="dk1" tx2="lt2" accent1="accent1" accent2="accent2" accent3="accent3" accent4="accent4" accent5="accent5" accent6="accent6" hlink="hlink" folHlink="folHlink"/>
  <p:sldLayoutIdLst>
    <p:sldLayoutId id="2147486878" r:id="rId1"/>
    <p:sldLayoutId id="2147486879" r:id="rId2"/>
    <p:sldLayoutId id="2147486880" r:id="rId3"/>
    <p:sldLayoutId id="2147486881" r:id="rId4"/>
    <p:sldLayoutId id="2147486882" r:id="rId5"/>
    <p:sldLayoutId id="2147486883" r:id="rId6"/>
    <p:sldLayoutId id="2147486884" r:id="rId7"/>
    <p:sldLayoutId id="2147486885" r:id="rId8"/>
    <p:sldLayoutId id="2147486886" r:id="rId9"/>
    <p:sldLayoutId id="2147486887" r:id="rId10"/>
    <p:sldLayoutId id="2147486888" r:id="rId11"/>
    <p:sldLayoutId id="2147486889" r:id="rId12"/>
    <p:sldLayoutId id="2147486891" r:id="rId13"/>
    <p:sldLayoutId id="2147486892" r:id="rId14"/>
    <p:sldLayoutId id="2147486893" r:id="rId15"/>
    <p:sldLayoutId id="2147486894" r:id="rId16"/>
    <p:sldLayoutId id="2147486895" r:id="rId17"/>
    <p:sldLayoutId id="214748689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49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716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67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433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741" indent="-22574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120" indent="-22097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1693" indent="-21780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4856" indent="-21939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4895" indent="-23367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48947"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2302"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5910"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9495" indent="-23461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7167" rtl="0" eaLnBrk="1" latinLnBrk="0" hangingPunct="1">
        <a:defRPr sz="1800" kern="1200">
          <a:solidFill>
            <a:schemeClr val="tx1"/>
          </a:solidFill>
          <a:latin typeface="+mn-lt"/>
          <a:ea typeface="+mn-ea"/>
          <a:cs typeface="+mn-cs"/>
        </a:defRPr>
      </a:lvl1pPr>
      <a:lvl2pPr marL="453493" algn="l" defTabSz="907167" rtl="0" eaLnBrk="1" latinLnBrk="0" hangingPunct="1">
        <a:defRPr sz="1800" kern="1200">
          <a:solidFill>
            <a:schemeClr val="tx1"/>
          </a:solidFill>
          <a:latin typeface="+mn-lt"/>
          <a:ea typeface="+mn-ea"/>
          <a:cs typeface="+mn-cs"/>
        </a:defRPr>
      </a:lvl2pPr>
      <a:lvl3pPr marL="907167" algn="l" defTabSz="907167" rtl="0" eaLnBrk="1" latinLnBrk="0" hangingPunct="1">
        <a:defRPr sz="1800" kern="1200">
          <a:solidFill>
            <a:schemeClr val="tx1"/>
          </a:solidFill>
          <a:latin typeface="+mn-lt"/>
          <a:ea typeface="+mn-ea"/>
          <a:cs typeface="+mn-cs"/>
        </a:defRPr>
      </a:lvl3pPr>
      <a:lvl4pPr marL="1360674" algn="l" defTabSz="907167" rtl="0" eaLnBrk="1" latinLnBrk="0" hangingPunct="1">
        <a:defRPr sz="1800" kern="1200">
          <a:solidFill>
            <a:schemeClr val="tx1"/>
          </a:solidFill>
          <a:latin typeface="+mn-lt"/>
          <a:ea typeface="+mn-ea"/>
          <a:cs typeface="+mn-cs"/>
        </a:defRPr>
      </a:lvl4pPr>
      <a:lvl5pPr marL="1814333" algn="l" defTabSz="907167" rtl="0" eaLnBrk="1" latinLnBrk="0" hangingPunct="1">
        <a:defRPr sz="1800" kern="1200">
          <a:solidFill>
            <a:schemeClr val="tx1"/>
          </a:solidFill>
          <a:latin typeface="+mn-lt"/>
          <a:ea typeface="+mn-ea"/>
          <a:cs typeface="+mn-cs"/>
        </a:defRPr>
      </a:lvl5pPr>
      <a:lvl6pPr marL="2267690" algn="l" defTabSz="907167" rtl="0" eaLnBrk="1" latinLnBrk="0" hangingPunct="1">
        <a:defRPr sz="1800" kern="1200">
          <a:solidFill>
            <a:schemeClr val="tx1"/>
          </a:solidFill>
          <a:latin typeface="+mn-lt"/>
          <a:ea typeface="+mn-ea"/>
          <a:cs typeface="+mn-cs"/>
        </a:defRPr>
      </a:lvl6pPr>
      <a:lvl7pPr marL="2721243" algn="l" defTabSz="907167" rtl="0" eaLnBrk="1" latinLnBrk="0" hangingPunct="1">
        <a:defRPr sz="1800" kern="1200">
          <a:solidFill>
            <a:schemeClr val="tx1"/>
          </a:solidFill>
          <a:latin typeface="+mn-lt"/>
          <a:ea typeface="+mn-ea"/>
          <a:cs typeface="+mn-cs"/>
        </a:defRPr>
      </a:lvl7pPr>
      <a:lvl8pPr marL="3174830" algn="l" defTabSz="907167" rtl="0" eaLnBrk="1" latinLnBrk="0" hangingPunct="1">
        <a:defRPr sz="1800" kern="1200">
          <a:solidFill>
            <a:schemeClr val="tx1"/>
          </a:solidFill>
          <a:latin typeface="+mn-lt"/>
          <a:ea typeface="+mn-ea"/>
          <a:cs typeface="+mn-cs"/>
        </a:defRPr>
      </a:lvl8pPr>
      <a:lvl9pPr marL="3628427" algn="l" defTabSz="907167" rtl="0" eaLnBrk="1" latinLnBrk="0" hangingPunct="1">
        <a:defRPr sz="1800" kern="1200">
          <a:solidFill>
            <a:schemeClr val="tx1"/>
          </a:solidFill>
          <a:latin typeface="+mn-lt"/>
          <a:ea typeface="+mn-ea"/>
          <a:cs typeface="+mn-cs"/>
        </a:defRPr>
      </a:lvl9pPr>
    </p:otherStyle>
  </p:txStyles>
</p:sldMaster>
</file>

<file path=ppt/slideMasters/slideMaster10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909" y="4825328"/>
            <a:ext cx="649537" cy="124650"/>
          </a:xfrm>
          <a:prstGeom prst="rect">
            <a:avLst/>
          </a:prstGeom>
          <a:noFill/>
        </p:spPr>
        <p:txBody>
          <a:bodyPr wrap="square" lIns="0" tIns="0" rIns="0" bIns="0" rtlCol="0" anchor="ctr">
            <a:spAutoFit/>
          </a:bodyPr>
          <a:lstStyle/>
          <a:p>
            <a:pPr defTabSz="90465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465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909" y="4825328"/>
            <a:ext cx="649537" cy="124650"/>
          </a:xfrm>
          <a:prstGeom prst="rect">
            <a:avLst/>
          </a:prstGeom>
          <a:noFill/>
        </p:spPr>
        <p:txBody>
          <a:bodyPr wrap="square" lIns="0" tIns="0" rIns="0" bIns="0" rtlCol="0" anchor="ctr">
            <a:spAutoFit/>
          </a:bodyPr>
          <a:lstStyle/>
          <a:p>
            <a:pPr defTabSz="90465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465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803" y="4837275"/>
            <a:ext cx="65" cy="110800"/>
          </a:xfrm>
          <a:prstGeom prst="rect">
            <a:avLst/>
          </a:prstGeom>
        </p:spPr>
        <p:txBody>
          <a:bodyPr vert="horz" wrap="none" lIns="0" tIns="0" rIns="0" bIns="0" rtlCol="0" anchor="ctr" anchorCtr="0">
            <a:spAutoFit/>
          </a:bodyPr>
          <a:lstStyle/>
          <a:p>
            <a:pPr algn="r" defTabSz="90465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465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803" y="4837275"/>
            <a:ext cx="65" cy="110800"/>
          </a:xfrm>
          <a:prstGeom prst="rect">
            <a:avLst/>
          </a:prstGeom>
        </p:spPr>
        <p:txBody>
          <a:bodyPr vert="horz" wrap="none" lIns="0" tIns="0" rIns="0" bIns="0" rtlCol="0" anchor="ctr" anchorCtr="0">
            <a:spAutoFit/>
          </a:bodyPr>
          <a:lstStyle/>
          <a:p>
            <a:pPr algn="r" defTabSz="90465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465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465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465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799538264"/>
      </p:ext>
    </p:extLst>
  </p:cSld>
  <p:clrMap bg1="dk2" tx1="lt1" bg2="dk1" tx2="lt2" accent1="accent1" accent2="accent2" accent3="accent3" accent4="accent4" accent5="accent5" accent6="accent6" hlink="hlink" folHlink="folHlink"/>
  <p:sldLayoutIdLst>
    <p:sldLayoutId id="2147486898" r:id="rId1"/>
    <p:sldLayoutId id="2147486899" r:id="rId2"/>
    <p:sldLayoutId id="2147486900" r:id="rId3"/>
    <p:sldLayoutId id="2147486901" r:id="rId4"/>
    <p:sldLayoutId id="2147486902" r:id="rId5"/>
    <p:sldLayoutId id="2147486903" r:id="rId6"/>
    <p:sldLayoutId id="2147486904" r:id="rId7"/>
    <p:sldLayoutId id="2147486905" r:id="rId8"/>
    <p:sldLayoutId id="2147486906" r:id="rId9"/>
    <p:sldLayoutId id="2147486907" r:id="rId10"/>
    <p:sldLayoutId id="2147486908" r:id="rId11"/>
    <p:sldLayoutId id="2147486909" r:id="rId12"/>
    <p:sldLayoutId id="2147486910" r:id="rId13"/>
    <p:sldLayoutId id="2147486911" r:id="rId14"/>
    <p:sldLayoutId id="2147486912" r:id="rId15"/>
    <p:sldLayoutId id="2147486913" r:id="rId16"/>
    <p:sldLayoutId id="2147486914" r:id="rId17"/>
    <p:sldLayoutId id="2147486915" r:id="rId18"/>
    <p:sldLayoutId id="2147486916" r:id="rId19"/>
    <p:sldLayoutId id="2147486917" r:id="rId20"/>
    <p:sldLayoutId id="2147486918" r:id="rId21"/>
    <p:sldLayoutId id="2147486919" r:id="rId22"/>
    <p:sldLayoutId id="2147486921" r:id="rId23"/>
    <p:sldLayoutId id="2147486922" r:id="rId24"/>
    <p:sldLayoutId id="2147486923" r:id="rId25"/>
    <p:sldLayoutId id="2147486924" r:id="rId26"/>
    <p:sldLayoutId id="2147486925" r:id="rId27"/>
    <p:sldLayoutId id="2147486926" r:id="rId28"/>
    <p:sldLayoutId id="2147486927" r:id="rId29"/>
    <p:sldLayoutId id="2147486928" r:id="rId30"/>
    <p:sldLayoutId id="2147486929" r:id="rId31"/>
    <p:sldLayoutId id="2147486930" r:id="rId32"/>
    <p:sldLayoutId id="2147486931" r:id="rId33"/>
    <p:sldLayoutId id="2147486932" r:id="rId34"/>
    <p:sldLayoutId id="2147486933" r:id="rId35"/>
    <p:sldLayoutId id="2147486934" r:id="rId36"/>
    <p:sldLayoutId id="2147486935" r:id="rId37"/>
    <p:sldLayoutId id="2147486936" r:id="rId38"/>
    <p:sldLayoutId id="2147486937" r:id="rId39"/>
    <p:sldLayoutId id="2147486938" r:id="rId40"/>
    <p:sldLayoutId id="2147486939" r:id="rId41"/>
    <p:sldLayoutId id="2147486940" r:id="rId42"/>
    <p:sldLayoutId id="2147486941" r:id="rId43"/>
    <p:sldLayoutId id="214748694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25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465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687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931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002" indent="-22600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8613" indent="-23076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9896" indent="-21806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2837" indent="-21965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0920" indent="-23394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3254"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5261"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47683"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9993" indent="-23394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4658" rtl="0" eaLnBrk="1" latinLnBrk="0" hangingPunct="1">
        <a:defRPr sz="1800" kern="1200">
          <a:solidFill>
            <a:schemeClr val="tx1"/>
          </a:solidFill>
          <a:latin typeface="+mn-lt"/>
          <a:ea typeface="+mn-ea"/>
          <a:cs typeface="+mn-cs"/>
        </a:defRPr>
      </a:lvl1pPr>
      <a:lvl2pPr marL="452255" algn="l" defTabSz="904658" rtl="0" eaLnBrk="1" latinLnBrk="0" hangingPunct="1">
        <a:defRPr sz="1800" kern="1200">
          <a:solidFill>
            <a:schemeClr val="tx1"/>
          </a:solidFill>
          <a:latin typeface="+mn-lt"/>
          <a:ea typeface="+mn-ea"/>
          <a:cs typeface="+mn-cs"/>
        </a:defRPr>
      </a:lvl2pPr>
      <a:lvl3pPr marL="904658" algn="l" defTabSz="904658" rtl="0" eaLnBrk="1" latinLnBrk="0" hangingPunct="1">
        <a:defRPr sz="1800" kern="1200">
          <a:solidFill>
            <a:schemeClr val="tx1"/>
          </a:solidFill>
          <a:latin typeface="+mn-lt"/>
          <a:ea typeface="+mn-ea"/>
          <a:cs typeface="+mn-cs"/>
        </a:defRPr>
      </a:lvl3pPr>
      <a:lvl4pPr marL="1356878" algn="l" defTabSz="904658" rtl="0" eaLnBrk="1" latinLnBrk="0" hangingPunct="1">
        <a:defRPr sz="1800" kern="1200">
          <a:solidFill>
            <a:schemeClr val="tx1"/>
          </a:solidFill>
          <a:latin typeface="+mn-lt"/>
          <a:ea typeface="+mn-ea"/>
          <a:cs typeface="+mn-cs"/>
        </a:defRPr>
      </a:lvl4pPr>
      <a:lvl5pPr marL="1809314" algn="l" defTabSz="904658" rtl="0" eaLnBrk="1" latinLnBrk="0" hangingPunct="1">
        <a:defRPr sz="1800" kern="1200">
          <a:solidFill>
            <a:schemeClr val="tx1"/>
          </a:solidFill>
          <a:latin typeface="+mn-lt"/>
          <a:ea typeface="+mn-ea"/>
          <a:cs typeface="+mn-cs"/>
        </a:defRPr>
      </a:lvl5pPr>
      <a:lvl6pPr marL="2261321" algn="l" defTabSz="904658" rtl="0" eaLnBrk="1" latinLnBrk="0" hangingPunct="1">
        <a:defRPr sz="1800" kern="1200">
          <a:solidFill>
            <a:schemeClr val="tx1"/>
          </a:solidFill>
          <a:latin typeface="+mn-lt"/>
          <a:ea typeface="+mn-ea"/>
          <a:cs typeface="+mn-cs"/>
        </a:defRPr>
      </a:lvl6pPr>
      <a:lvl7pPr marL="2713649" algn="l" defTabSz="904658" rtl="0" eaLnBrk="1" latinLnBrk="0" hangingPunct="1">
        <a:defRPr sz="1800" kern="1200">
          <a:solidFill>
            <a:schemeClr val="tx1"/>
          </a:solidFill>
          <a:latin typeface="+mn-lt"/>
          <a:ea typeface="+mn-ea"/>
          <a:cs typeface="+mn-cs"/>
        </a:defRPr>
      </a:lvl7pPr>
      <a:lvl8pPr marL="3165999" algn="l" defTabSz="904658" rtl="0" eaLnBrk="1" latinLnBrk="0" hangingPunct="1">
        <a:defRPr sz="1800" kern="1200">
          <a:solidFill>
            <a:schemeClr val="tx1"/>
          </a:solidFill>
          <a:latin typeface="+mn-lt"/>
          <a:ea typeface="+mn-ea"/>
          <a:cs typeface="+mn-cs"/>
        </a:defRPr>
      </a:lvl8pPr>
      <a:lvl9pPr marL="3618365" algn="l" defTabSz="90465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0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6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882"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2910">
              <a:defRPr/>
            </a:pPr>
            <a:fld id="{20FE3A23-B949-4828-A943-DC5D8F8A3399}" type="slidenum">
              <a:rPr lang="en-US" smtClean="0"/>
              <a:pPr defTabSz="682910">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2910">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888" tIns="45443" rIns="90888" bIns="45443"/>
          <a:lstStyle/>
          <a:p>
            <a:pPr defTabSz="682910">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2910">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648847290"/>
      </p:ext>
    </p:extLst>
  </p:cSld>
  <p:clrMap bg1="dk2" tx1="lt1" bg2="dk1" tx2="lt2" accent1="accent1" accent2="accent2" accent3="accent3" accent4="accent4" accent5="accent5" accent6="accent6" hlink="hlink" folHlink="folHlink"/>
  <p:sldLayoutIdLst>
    <p:sldLayoutId id="2147486945" r:id="rId1"/>
    <p:sldLayoutId id="2147486946" r:id="rId2"/>
    <p:sldLayoutId id="2147486947" r:id="rId3"/>
    <p:sldLayoutId id="2147486948" r:id="rId4"/>
    <p:sldLayoutId id="2147486949" r:id="rId5"/>
    <p:sldLayoutId id="2147486950" r:id="rId6"/>
    <p:sldLayoutId id="2147486951" r:id="rId7"/>
    <p:sldLayoutId id="2147486952" r:id="rId8"/>
    <p:sldLayoutId id="2147486953" r:id="rId9"/>
    <p:sldLayoutId id="2147486954" r:id="rId10"/>
    <p:sldLayoutId id="2147486955" r:id="rId11"/>
    <p:sldLayoutId id="2147486956" r:id="rId12"/>
    <p:sldLayoutId id="2147486958" r:id="rId13"/>
    <p:sldLayoutId id="2147486959" r:id="rId14"/>
    <p:sldLayoutId id="2147486960" r:id="rId15"/>
    <p:sldLayoutId id="2147486961" r:id="rId16"/>
    <p:sldLayoutId id="2147486962" r:id="rId17"/>
    <p:sldLayoutId id="214748696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394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809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206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617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987" indent="-225987"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0694" indent="-221225"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2615" indent="-218051"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6124" indent="-219638"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6535" indent="-233924"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1038"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4885"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8944"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2980" indent="-23485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8090" rtl="0" eaLnBrk="1" latinLnBrk="0" hangingPunct="1">
        <a:defRPr sz="1800" kern="1200">
          <a:solidFill>
            <a:schemeClr val="tx1"/>
          </a:solidFill>
          <a:latin typeface="+mn-lt"/>
          <a:ea typeface="+mn-ea"/>
          <a:cs typeface="+mn-cs"/>
        </a:defRPr>
      </a:lvl1pPr>
      <a:lvl2pPr marL="453944" algn="l" defTabSz="908090" rtl="0" eaLnBrk="1" latinLnBrk="0" hangingPunct="1">
        <a:defRPr sz="1800" kern="1200">
          <a:solidFill>
            <a:schemeClr val="tx1"/>
          </a:solidFill>
          <a:latin typeface="+mn-lt"/>
          <a:ea typeface="+mn-ea"/>
          <a:cs typeface="+mn-cs"/>
        </a:defRPr>
      </a:lvl2pPr>
      <a:lvl3pPr marL="908090" algn="l" defTabSz="908090" rtl="0" eaLnBrk="1" latinLnBrk="0" hangingPunct="1">
        <a:defRPr sz="1800" kern="1200">
          <a:solidFill>
            <a:schemeClr val="tx1"/>
          </a:solidFill>
          <a:latin typeface="+mn-lt"/>
          <a:ea typeface="+mn-ea"/>
          <a:cs typeface="+mn-cs"/>
        </a:defRPr>
      </a:lvl3pPr>
      <a:lvl4pPr marL="1362068" algn="l" defTabSz="908090" rtl="0" eaLnBrk="1" latinLnBrk="0" hangingPunct="1">
        <a:defRPr sz="1800" kern="1200">
          <a:solidFill>
            <a:schemeClr val="tx1"/>
          </a:solidFill>
          <a:latin typeface="+mn-lt"/>
          <a:ea typeface="+mn-ea"/>
          <a:cs typeface="+mn-cs"/>
        </a:defRPr>
      </a:lvl4pPr>
      <a:lvl5pPr marL="1816178" algn="l" defTabSz="908090" rtl="0" eaLnBrk="1" latinLnBrk="0" hangingPunct="1">
        <a:defRPr sz="1800" kern="1200">
          <a:solidFill>
            <a:schemeClr val="tx1"/>
          </a:solidFill>
          <a:latin typeface="+mn-lt"/>
          <a:ea typeface="+mn-ea"/>
          <a:cs typeface="+mn-cs"/>
        </a:defRPr>
      </a:lvl5pPr>
      <a:lvl6pPr marL="2270027" algn="l" defTabSz="908090" rtl="0" eaLnBrk="1" latinLnBrk="0" hangingPunct="1">
        <a:defRPr sz="1800" kern="1200">
          <a:solidFill>
            <a:schemeClr val="tx1"/>
          </a:solidFill>
          <a:latin typeface="+mn-lt"/>
          <a:ea typeface="+mn-ea"/>
          <a:cs typeface="+mn-cs"/>
        </a:defRPr>
      </a:lvl6pPr>
      <a:lvl7pPr marL="2724031" algn="l" defTabSz="908090" rtl="0" eaLnBrk="1" latinLnBrk="0" hangingPunct="1">
        <a:defRPr sz="1800" kern="1200">
          <a:solidFill>
            <a:schemeClr val="tx1"/>
          </a:solidFill>
          <a:latin typeface="+mn-lt"/>
          <a:ea typeface="+mn-ea"/>
          <a:cs typeface="+mn-cs"/>
        </a:defRPr>
      </a:lvl7pPr>
      <a:lvl8pPr marL="3178088" algn="l" defTabSz="908090" rtl="0" eaLnBrk="1" latinLnBrk="0" hangingPunct="1">
        <a:defRPr sz="1800" kern="1200">
          <a:solidFill>
            <a:schemeClr val="tx1"/>
          </a:solidFill>
          <a:latin typeface="+mn-lt"/>
          <a:ea typeface="+mn-ea"/>
          <a:cs typeface="+mn-cs"/>
        </a:defRPr>
      </a:lvl8pPr>
      <a:lvl9pPr marL="3632117" algn="l" defTabSz="90809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54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45" tIns="34289" rIns="67445" bIns="34289" rtlCol="0">
            <a:spAutoFit/>
          </a:bodyPr>
          <a:lstStyle/>
          <a:p>
            <a:pPr marL="171992" indent="-1719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64480784"/>
      </p:ext>
    </p:extLst>
  </p:cSld>
  <p:clrMap bg1="dk2" tx1="lt1" bg2="dk1" tx2="lt2" accent1="accent1" accent2="accent2" accent3="accent3" accent4="accent4" accent5="accent5" accent6="accent6" hlink="hlink" folHlink="folHlink"/>
  <p:sldLayoutIdLst>
    <p:sldLayoutId id="2147484717" r:id="rId1"/>
    <p:sldLayoutId id="2147484718" r:id="rId2"/>
    <p:sldLayoutId id="2147484720"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99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12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22" indent="-1684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058" indent="-1648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525" indent="-1624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230" indent="-1636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394" indent="-17410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878"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524"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026"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635"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992" rtl="0" eaLnBrk="1" latinLnBrk="0" hangingPunct="1">
        <a:defRPr sz="1400" kern="1200">
          <a:solidFill>
            <a:schemeClr val="tx1"/>
          </a:solidFill>
          <a:latin typeface="+mn-lt"/>
          <a:ea typeface="+mn-ea"/>
          <a:cs typeface="+mn-cs"/>
        </a:defRPr>
      </a:lvl1pPr>
      <a:lvl2pPr marL="336089" algn="l" defTabSz="672992" rtl="0" eaLnBrk="1" latinLnBrk="0" hangingPunct="1">
        <a:defRPr sz="1400" kern="1200">
          <a:solidFill>
            <a:schemeClr val="tx1"/>
          </a:solidFill>
          <a:latin typeface="+mn-lt"/>
          <a:ea typeface="+mn-ea"/>
          <a:cs typeface="+mn-cs"/>
        </a:defRPr>
      </a:lvl2pPr>
      <a:lvl3pPr marL="672992" algn="l" defTabSz="672992" rtl="0" eaLnBrk="1" latinLnBrk="0" hangingPunct="1">
        <a:defRPr sz="1400" kern="1200">
          <a:solidFill>
            <a:schemeClr val="tx1"/>
          </a:solidFill>
          <a:latin typeface="+mn-lt"/>
          <a:ea typeface="+mn-ea"/>
          <a:cs typeface="+mn-cs"/>
        </a:defRPr>
      </a:lvl3pPr>
      <a:lvl4pPr marL="1009507" algn="l" defTabSz="672992" rtl="0" eaLnBrk="1" latinLnBrk="0" hangingPunct="1">
        <a:defRPr sz="1400" kern="1200">
          <a:solidFill>
            <a:schemeClr val="tx1"/>
          </a:solidFill>
          <a:latin typeface="+mn-lt"/>
          <a:ea typeface="+mn-ea"/>
          <a:cs typeface="+mn-cs"/>
        </a:defRPr>
      </a:lvl4pPr>
      <a:lvl5pPr marL="1346129" algn="l" defTabSz="672992" rtl="0" eaLnBrk="1" latinLnBrk="0" hangingPunct="1">
        <a:defRPr sz="1400" kern="1200">
          <a:solidFill>
            <a:schemeClr val="tx1"/>
          </a:solidFill>
          <a:latin typeface="+mn-lt"/>
          <a:ea typeface="+mn-ea"/>
          <a:cs typeface="+mn-cs"/>
        </a:defRPr>
      </a:lvl5pPr>
      <a:lvl6pPr marL="1682705" algn="l" defTabSz="672992" rtl="0" eaLnBrk="1" latinLnBrk="0" hangingPunct="1">
        <a:defRPr sz="1400" kern="1200">
          <a:solidFill>
            <a:schemeClr val="tx1"/>
          </a:solidFill>
          <a:latin typeface="+mn-lt"/>
          <a:ea typeface="+mn-ea"/>
          <a:cs typeface="+mn-cs"/>
        </a:defRPr>
      </a:lvl6pPr>
      <a:lvl7pPr marL="2018792" algn="l" defTabSz="672992" rtl="0" eaLnBrk="1" latinLnBrk="0" hangingPunct="1">
        <a:defRPr sz="1400" kern="1200">
          <a:solidFill>
            <a:schemeClr val="tx1"/>
          </a:solidFill>
          <a:latin typeface="+mn-lt"/>
          <a:ea typeface="+mn-ea"/>
          <a:cs typeface="+mn-cs"/>
        </a:defRPr>
      </a:lvl7pPr>
      <a:lvl8pPr marL="2355217" algn="l" defTabSz="672992" rtl="0" eaLnBrk="1" latinLnBrk="0" hangingPunct="1">
        <a:defRPr sz="1400" kern="1200">
          <a:solidFill>
            <a:schemeClr val="tx1"/>
          </a:solidFill>
          <a:latin typeface="+mn-lt"/>
          <a:ea typeface="+mn-ea"/>
          <a:cs typeface="+mn-cs"/>
        </a:defRPr>
      </a:lvl8pPr>
      <a:lvl9pPr marL="2691803" algn="l" defTabSz="672992" rtl="0" eaLnBrk="1" latinLnBrk="0" hangingPunct="1">
        <a:defRPr sz="1400" kern="1200">
          <a:solidFill>
            <a:schemeClr val="tx1"/>
          </a:solidFill>
          <a:latin typeface="+mn-lt"/>
          <a:ea typeface="+mn-ea"/>
          <a:cs typeface="+mn-cs"/>
        </a:defRPr>
      </a:lvl9pPr>
    </p:otherStyle>
  </p:txStyles>
</p:sldMaster>
</file>

<file path=ppt/slideMasters/slideMaster1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39"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928"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3301">
              <a:defRPr/>
            </a:pPr>
            <a:fld id="{20FE3A23-B949-4828-A943-DC5D8F8A3399}" type="slidenum">
              <a:rPr lang="en-US" smtClean="0"/>
              <a:pPr defTabSz="683301">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3301">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934" tIns="45466" rIns="90934" bIns="45466"/>
          <a:lstStyle/>
          <a:p>
            <a:pPr defTabSz="683301">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3301">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803862537"/>
      </p:ext>
    </p:extLst>
  </p:cSld>
  <p:clrMap bg1="dk2" tx1="lt1" bg2="dk1" tx2="lt2" accent1="accent1" accent2="accent2" accent3="accent3" accent4="accent4" accent5="accent5" accent6="accent6" hlink="hlink" folHlink="folHlink"/>
  <p:sldLayoutIdLst>
    <p:sldLayoutId id="2147486965" r:id="rId1"/>
    <p:sldLayoutId id="2147486966" r:id="rId2"/>
    <p:sldLayoutId id="2147486967" r:id="rId3"/>
    <p:sldLayoutId id="2147486968" r:id="rId4"/>
    <p:sldLayoutId id="2147486969" r:id="rId5"/>
    <p:sldLayoutId id="2147486970" r:id="rId6"/>
    <p:sldLayoutId id="2147486971" r:id="rId7"/>
    <p:sldLayoutId id="2147486972" r:id="rId8"/>
    <p:sldLayoutId id="2147486973" r:id="rId9"/>
    <p:sldLayoutId id="2147486974" r:id="rId10"/>
    <p:sldLayoutId id="2147486975" r:id="rId11"/>
    <p:sldLayoutId id="2147486976" r:id="rId12"/>
    <p:sldLayoutId id="2147486978" r:id="rId13"/>
    <p:sldLayoutId id="2147486979" r:id="rId14"/>
    <p:sldLayoutId id="2147486980" r:id="rId15"/>
    <p:sldLayoutId id="2147486981" r:id="rId16"/>
    <p:sldLayoutId id="2147486982" r:id="rId17"/>
    <p:sldLayoutId id="21474869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197"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860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285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721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125" indent="-22612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016" indent="-221363"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3133" indent="-218189"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6837" indent="-219776"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7455" indent="-234062"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2211"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6334"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0646"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4935" indent="-2349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8607" rtl="0" eaLnBrk="1" latinLnBrk="0" hangingPunct="1">
        <a:defRPr sz="1800" kern="1200">
          <a:solidFill>
            <a:schemeClr val="tx1"/>
          </a:solidFill>
          <a:latin typeface="+mn-lt"/>
          <a:ea typeface="+mn-ea"/>
          <a:cs typeface="+mn-cs"/>
        </a:defRPr>
      </a:lvl1pPr>
      <a:lvl2pPr marL="454197" algn="l" defTabSz="908607" rtl="0" eaLnBrk="1" latinLnBrk="0" hangingPunct="1">
        <a:defRPr sz="1800" kern="1200">
          <a:solidFill>
            <a:schemeClr val="tx1"/>
          </a:solidFill>
          <a:latin typeface="+mn-lt"/>
          <a:ea typeface="+mn-ea"/>
          <a:cs typeface="+mn-cs"/>
        </a:defRPr>
      </a:lvl2pPr>
      <a:lvl3pPr marL="908607" algn="l" defTabSz="908607" rtl="0" eaLnBrk="1" latinLnBrk="0" hangingPunct="1">
        <a:defRPr sz="1800" kern="1200">
          <a:solidFill>
            <a:schemeClr val="tx1"/>
          </a:solidFill>
          <a:latin typeface="+mn-lt"/>
          <a:ea typeface="+mn-ea"/>
          <a:cs typeface="+mn-cs"/>
        </a:defRPr>
      </a:lvl3pPr>
      <a:lvl4pPr marL="1362850" algn="l" defTabSz="908607" rtl="0" eaLnBrk="1" latinLnBrk="0" hangingPunct="1">
        <a:defRPr sz="1800" kern="1200">
          <a:solidFill>
            <a:schemeClr val="tx1"/>
          </a:solidFill>
          <a:latin typeface="+mn-lt"/>
          <a:ea typeface="+mn-ea"/>
          <a:cs typeface="+mn-cs"/>
        </a:defRPr>
      </a:lvl4pPr>
      <a:lvl5pPr marL="1817213" algn="l" defTabSz="908607" rtl="0" eaLnBrk="1" latinLnBrk="0" hangingPunct="1">
        <a:defRPr sz="1800" kern="1200">
          <a:solidFill>
            <a:schemeClr val="tx1"/>
          </a:solidFill>
          <a:latin typeface="+mn-lt"/>
          <a:ea typeface="+mn-ea"/>
          <a:cs typeface="+mn-cs"/>
        </a:defRPr>
      </a:lvl5pPr>
      <a:lvl6pPr marL="2271338" algn="l" defTabSz="908607" rtl="0" eaLnBrk="1" latinLnBrk="0" hangingPunct="1">
        <a:defRPr sz="1800" kern="1200">
          <a:solidFill>
            <a:schemeClr val="tx1"/>
          </a:solidFill>
          <a:latin typeface="+mn-lt"/>
          <a:ea typeface="+mn-ea"/>
          <a:cs typeface="+mn-cs"/>
        </a:defRPr>
      </a:lvl6pPr>
      <a:lvl7pPr marL="2725595" algn="l" defTabSz="908607" rtl="0" eaLnBrk="1" latinLnBrk="0" hangingPunct="1">
        <a:defRPr sz="1800" kern="1200">
          <a:solidFill>
            <a:schemeClr val="tx1"/>
          </a:solidFill>
          <a:latin typeface="+mn-lt"/>
          <a:ea typeface="+mn-ea"/>
          <a:cs typeface="+mn-cs"/>
        </a:defRPr>
      </a:lvl7pPr>
      <a:lvl8pPr marL="3179917" algn="l" defTabSz="908607" rtl="0" eaLnBrk="1" latinLnBrk="0" hangingPunct="1">
        <a:defRPr sz="1800" kern="1200">
          <a:solidFill>
            <a:schemeClr val="tx1"/>
          </a:solidFill>
          <a:latin typeface="+mn-lt"/>
          <a:ea typeface="+mn-ea"/>
          <a:cs typeface="+mn-cs"/>
        </a:defRPr>
      </a:lvl8pPr>
      <a:lvl9pPr marL="3634187" algn="l" defTabSz="908607" rtl="0" eaLnBrk="1" latinLnBrk="0" hangingPunct="1">
        <a:defRPr sz="1800" kern="1200">
          <a:solidFill>
            <a:schemeClr val="tx1"/>
          </a:solidFill>
          <a:latin typeface="+mn-lt"/>
          <a:ea typeface="+mn-ea"/>
          <a:cs typeface="+mn-cs"/>
        </a:defRPr>
      </a:lvl9pPr>
    </p:otherStyle>
  </p:txStyles>
</p:sldMaster>
</file>

<file path=ppt/slideMasters/slideMaster11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6649"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3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3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34" tIns="34289" rIns="67734" bIns="34289" rtlCol="0">
            <a:spAutoFit/>
          </a:bodyPr>
          <a:lstStyle/>
          <a:p>
            <a:pPr marL="172764" indent="-172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143648948"/>
      </p:ext>
    </p:extLst>
  </p:cSld>
  <p:clrMap bg1="dk2" tx1="lt1" bg2="dk1" tx2="lt2" accent1="accent1" accent2="accent2" accent3="accent3" accent4="accent4" accent5="accent5" accent6="accent6" hlink="hlink" folHlink="folHlink"/>
  <p:sldLayoutIdLst>
    <p:sldLayoutId id="2147486985" r:id="rId1"/>
    <p:sldLayoutId id="2147486986" r:id="rId2"/>
    <p:sldLayoutId id="2147486987" r:id="rId3"/>
    <p:sldLayoutId id="2147486988"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82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21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49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94" indent="-169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084" indent="-165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710" indent="-163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669" indent="-164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9184" indent="-17488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7212"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5498"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606"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794"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212" rtl="0" eaLnBrk="1" latinLnBrk="0" hangingPunct="1">
        <a:defRPr sz="1400" kern="1200">
          <a:solidFill>
            <a:schemeClr val="tx1"/>
          </a:solidFill>
          <a:latin typeface="+mn-lt"/>
          <a:ea typeface="+mn-ea"/>
          <a:cs typeface="+mn-cs"/>
        </a:defRPr>
      </a:lvl1pPr>
      <a:lvl2pPr marL="337826" algn="l" defTabSz="676212" rtl="0" eaLnBrk="1" latinLnBrk="0" hangingPunct="1">
        <a:defRPr sz="1400" kern="1200">
          <a:solidFill>
            <a:schemeClr val="tx1"/>
          </a:solidFill>
          <a:latin typeface="+mn-lt"/>
          <a:ea typeface="+mn-ea"/>
          <a:cs typeface="+mn-cs"/>
        </a:defRPr>
      </a:lvl2pPr>
      <a:lvl3pPr marL="676212" algn="l" defTabSz="676212" rtl="0" eaLnBrk="1" latinLnBrk="0" hangingPunct="1">
        <a:defRPr sz="1400" kern="1200">
          <a:solidFill>
            <a:schemeClr val="tx1"/>
          </a:solidFill>
          <a:latin typeface="+mn-lt"/>
          <a:ea typeface="+mn-ea"/>
          <a:cs typeface="+mn-cs"/>
        </a:defRPr>
      </a:lvl3pPr>
      <a:lvl4pPr marL="1014332" algn="l" defTabSz="676212" rtl="0" eaLnBrk="1" latinLnBrk="0" hangingPunct="1">
        <a:defRPr sz="1400" kern="1200">
          <a:solidFill>
            <a:schemeClr val="tx1"/>
          </a:solidFill>
          <a:latin typeface="+mn-lt"/>
          <a:ea typeface="+mn-ea"/>
          <a:cs typeface="+mn-cs"/>
        </a:defRPr>
      </a:lvl4pPr>
      <a:lvl5pPr marL="1352498" algn="l" defTabSz="676212" rtl="0" eaLnBrk="1" latinLnBrk="0" hangingPunct="1">
        <a:defRPr sz="1400" kern="1200">
          <a:solidFill>
            <a:schemeClr val="tx1"/>
          </a:solidFill>
          <a:latin typeface="+mn-lt"/>
          <a:ea typeface="+mn-ea"/>
          <a:cs typeface="+mn-cs"/>
        </a:defRPr>
      </a:lvl5pPr>
      <a:lvl6pPr marL="1690811" algn="l" defTabSz="676212" rtl="0" eaLnBrk="1" latinLnBrk="0" hangingPunct="1">
        <a:defRPr sz="1400" kern="1200">
          <a:solidFill>
            <a:schemeClr val="tx1"/>
          </a:solidFill>
          <a:latin typeface="+mn-lt"/>
          <a:ea typeface="+mn-ea"/>
          <a:cs typeface="+mn-cs"/>
        </a:defRPr>
      </a:lvl6pPr>
      <a:lvl7pPr marL="2028635" algn="l" defTabSz="676212" rtl="0" eaLnBrk="1" latinLnBrk="0" hangingPunct="1">
        <a:defRPr sz="1400" kern="1200">
          <a:solidFill>
            <a:schemeClr val="tx1"/>
          </a:solidFill>
          <a:latin typeface="+mn-lt"/>
          <a:ea typeface="+mn-ea"/>
          <a:cs typeface="+mn-cs"/>
        </a:defRPr>
      </a:lvl7pPr>
      <a:lvl8pPr marL="2366604" algn="l" defTabSz="676212" rtl="0" eaLnBrk="1" latinLnBrk="0" hangingPunct="1">
        <a:defRPr sz="1400" kern="1200">
          <a:solidFill>
            <a:schemeClr val="tx1"/>
          </a:solidFill>
          <a:latin typeface="+mn-lt"/>
          <a:ea typeface="+mn-ea"/>
          <a:cs typeface="+mn-cs"/>
        </a:defRPr>
      </a:lvl8pPr>
      <a:lvl9pPr marL="2704807" algn="l" defTabSz="676212" rtl="0" eaLnBrk="1" latinLnBrk="0" hangingPunct="1">
        <a:defRPr sz="1400" kern="1200">
          <a:solidFill>
            <a:schemeClr val="tx1"/>
          </a:solidFill>
          <a:latin typeface="+mn-lt"/>
          <a:ea typeface="+mn-ea"/>
          <a:cs typeface="+mn-cs"/>
        </a:defRPr>
      </a:lvl9pPr>
    </p:otherStyle>
  </p:txStyles>
</p:sldMaster>
</file>

<file path=ppt/slideMasters/slideMaster1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527"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527"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279"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279"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48"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338" tIns="45669" rIns="91338" bIns="45669"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338" tIns="45669" rIns="91338" bIns="45669"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393"/>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386213924"/>
      </p:ext>
    </p:extLst>
  </p:cSld>
  <p:clrMap bg1="dk2" tx1="lt1" bg2="dk1" tx2="lt2" accent1="accent1" accent2="accent2" accent3="accent3" accent4="accent4" accent5="accent5" accent6="accent6" hlink="hlink" folHlink="folHlink"/>
  <p:sldLayoutIdLst>
    <p:sldLayoutId id="2147486991" r:id="rId1"/>
    <p:sldLayoutId id="2147486992" r:id="rId2"/>
    <p:sldLayoutId id="2147486993" r:id="rId3"/>
    <p:sldLayoutId id="2147486994" r:id="rId4"/>
    <p:sldLayoutId id="2147486995" r:id="rId5"/>
    <p:sldLayoutId id="2147486996" r:id="rId6"/>
    <p:sldLayoutId id="2147486997" r:id="rId7"/>
    <p:sldLayoutId id="2147486998" r:id="rId8"/>
    <p:sldLayoutId id="2147486999" r:id="rId9"/>
    <p:sldLayoutId id="2147487000" r:id="rId10"/>
    <p:sldLayoutId id="2147487001" r:id="rId11"/>
    <p:sldLayoutId id="2147487002" r:id="rId12"/>
    <p:sldLayoutId id="2147487003" r:id="rId13"/>
    <p:sldLayoutId id="2147487004" r:id="rId14"/>
    <p:sldLayoutId id="2147487005" r:id="rId15"/>
    <p:sldLayoutId id="2147487006" r:id="rId16"/>
    <p:sldLayoutId id="2147487007" r:id="rId17"/>
    <p:sldLayoutId id="2147487008" r:id="rId18"/>
    <p:sldLayoutId id="2147487009" r:id="rId19"/>
    <p:sldLayoutId id="2147487010" r:id="rId20"/>
    <p:sldLayoutId id="2147487011" r:id="rId21"/>
    <p:sldLayoutId id="2147487012" r:id="rId22"/>
    <p:sldLayoutId id="2147487014" r:id="rId2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659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325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986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650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8294" indent="-22829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3961" indent="-23305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8490" indent="-220358"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4607" indent="-22194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6098" indent="-23623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62736"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9325"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75915"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32566" indent="-236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3253" rtl="0" eaLnBrk="1" latinLnBrk="0" hangingPunct="1">
        <a:defRPr sz="1800" kern="1200">
          <a:solidFill>
            <a:schemeClr val="tx1"/>
          </a:solidFill>
          <a:latin typeface="+mn-lt"/>
          <a:ea typeface="+mn-ea"/>
          <a:cs typeface="+mn-cs"/>
        </a:defRPr>
      </a:lvl1pPr>
      <a:lvl2pPr marL="456590" algn="l" defTabSz="913253" rtl="0" eaLnBrk="1" latinLnBrk="0" hangingPunct="1">
        <a:defRPr sz="1800" kern="1200">
          <a:solidFill>
            <a:schemeClr val="tx1"/>
          </a:solidFill>
          <a:latin typeface="+mn-lt"/>
          <a:ea typeface="+mn-ea"/>
          <a:cs typeface="+mn-cs"/>
        </a:defRPr>
      </a:lvl2pPr>
      <a:lvl3pPr marL="913253" algn="l" defTabSz="913253" rtl="0" eaLnBrk="1" latinLnBrk="0" hangingPunct="1">
        <a:defRPr sz="1800" kern="1200">
          <a:solidFill>
            <a:schemeClr val="tx1"/>
          </a:solidFill>
          <a:latin typeface="+mn-lt"/>
          <a:ea typeface="+mn-ea"/>
          <a:cs typeface="+mn-cs"/>
        </a:defRPr>
      </a:lvl3pPr>
      <a:lvl4pPr marL="1369866" algn="l" defTabSz="913253" rtl="0" eaLnBrk="1" latinLnBrk="0" hangingPunct="1">
        <a:defRPr sz="1800" kern="1200">
          <a:solidFill>
            <a:schemeClr val="tx1"/>
          </a:solidFill>
          <a:latin typeface="+mn-lt"/>
          <a:ea typeface="+mn-ea"/>
          <a:cs typeface="+mn-cs"/>
        </a:defRPr>
      </a:lvl4pPr>
      <a:lvl5pPr marL="1826504" algn="l" defTabSz="913253" rtl="0" eaLnBrk="1" latinLnBrk="0" hangingPunct="1">
        <a:defRPr sz="1800" kern="1200">
          <a:solidFill>
            <a:schemeClr val="tx1"/>
          </a:solidFill>
          <a:latin typeface="+mn-lt"/>
          <a:ea typeface="+mn-ea"/>
          <a:cs typeface="+mn-cs"/>
        </a:defRPr>
      </a:lvl5pPr>
      <a:lvl6pPr marL="2283093" algn="l" defTabSz="913253" rtl="0" eaLnBrk="1" latinLnBrk="0" hangingPunct="1">
        <a:defRPr sz="1800" kern="1200">
          <a:solidFill>
            <a:schemeClr val="tx1"/>
          </a:solidFill>
          <a:latin typeface="+mn-lt"/>
          <a:ea typeface="+mn-ea"/>
          <a:cs typeface="+mn-cs"/>
        </a:defRPr>
      </a:lvl6pPr>
      <a:lvl7pPr marL="2739683" algn="l" defTabSz="913253" rtl="0" eaLnBrk="1" latinLnBrk="0" hangingPunct="1">
        <a:defRPr sz="1800" kern="1200">
          <a:solidFill>
            <a:schemeClr val="tx1"/>
          </a:solidFill>
          <a:latin typeface="+mn-lt"/>
          <a:ea typeface="+mn-ea"/>
          <a:cs typeface="+mn-cs"/>
        </a:defRPr>
      </a:lvl7pPr>
      <a:lvl8pPr marL="3196320" algn="l" defTabSz="913253" rtl="0" eaLnBrk="1" latinLnBrk="0" hangingPunct="1">
        <a:defRPr sz="1800" kern="1200">
          <a:solidFill>
            <a:schemeClr val="tx1"/>
          </a:solidFill>
          <a:latin typeface="+mn-lt"/>
          <a:ea typeface="+mn-ea"/>
          <a:cs typeface="+mn-cs"/>
        </a:defRPr>
      </a:lvl8pPr>
      <a:lvl9pPr marL="3652945" algn="l" defTabSz="91325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7960"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297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886"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2978" eaLnBrk="0" hangingPunct="0">
              <a:defRPr/>
            </a:pPr>
            <a:fld id="{9617D136-9632-4CBE-9F87-C2EC49438D9D}" type="slidenum">
              <a:rPr lang="zh-TW" altLang="en-US" smtClean="0">
                <a:ea typeface="SimSun" pitchFamily="2" charset="-122"/>
              </a:rPr>
              <a:pPr defTabSz="68297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2978"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92" tIns="45445" rIns="90892" bIns="45445"/>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297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297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428508134"/>
      </p:ext>
    </p:extLst>
  </p:cSld>
  <p:clrMap bg1="lt1" tx1="dk1" bg2="lt2" tx2="dk2" accent1="accent1" accent2="accent2" accent3="accent3" accent4="accent4" accent5="accent5" accent6="accent6" hlink="hlink" folHlink="folHlink"/>
  <p:sldLayoutIdLst>
    <p:sldLayoutId id="2147487016" r:id="rId1"/>
    <p:sldLayoutId id="2147487017" r:id="rId2"/>
    <p:sldLayoutId id="2147487018" r:id="rId3"/>
    <p:sldLayoutId id="2147487019" r:id="rId4"/>
    <p:sldLayoutId id="2147487020" r:id="rId5"/>
    <p:sldLayoutId id="2147487021" r:id="rId6"/>
    <p:sldLayoutId id="2147487022" r:id="rId7"/>
    <p:sldLayoutId id="2147487023" r:id="rId8"/>
    <p:sldLayoutId id="2147487024" r:id="rId9"/>
    <p:sldLayoutId id="2147487025" r:id="rId10"/>
    <p:sldLayoutId id="2147487026" r:id="rId11"/>
    <p:sldLayoutId id="2147487027" r:id="rId12"/>
    <p:sldLayoutId id="2147487028" r:id="rId13"/>
    <p:sldLayoutId id="2147487029" r:id="rId14"/>
    <p:sldLayoutId id="2147487030" r:id="rId15"/>
    <p:sldLayoutId id="2147487031" r:id="rId16"/>
    <p:sldLayoutId id="2147487032" r:id="rId17"/>
    <p:sldLayoutId id="2147487033"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517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1059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58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2119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586" indent="-22758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70722" indent="-221237"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4247" indent="-218063"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7774" indent="-219650"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6615" indent="-233936"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503955"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929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1455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9858"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0598" rtl="0" eaLnBrk="1" latinLnBrk="0" hangingPunct="1">
        <a:defRPr sz="1800" kern="1200">
          <a:solidFill>
            <a:schemeClr val="tx1"/>
          </a:solidFill>
          <a:latin typeface="+mn-lt"/>
          <a:ea typeface="+mn-ea"/>
          <a:cs typeface="+mn-cs"/>
        </a:defRPr>
      </a:lvl1pPr>
      <a:lvl2pPr marL="455174" algn="l" defTabSz="910598" rtl="0" eaLnBrk="1" latinLnBrk="0" hangingPunct="1">
        <a:defRPr sz="1800" kern="1200">
          <a:solidFill>
            <a:schemeClr val="tx1"/>
          </a:solidFill>
          <a:latin typeface="+mn-lt"/>
          <a:ea typeface="+mn-ea"/>
          <a:cs typeface="+mn-cs"/>
        </a:defRPr>
      </a:lvl2pPr>
      <a:lvl3pPr marL="910598" algn="l" defTabSz="910598" rtl="0" eaLnBrk="1" latinLnBrk="0" hangingPunct="1">
        <a:defRPr sz="1800" kern="1200">
          <a:solidFill>
            <a:schemeClr val="tx1"/>
          </a:solidFill>
          <a:latin typeface="+mn-lt"/>
          <a:ea typeface="+mn-ea"/>
          <a:cs typeface="+mn-cs"/>
        </a:defRPr>
      </a:lvl3pPr>
      <a:lvl4pPr marL="1365854" algn="l" defTabSz="910598" rtl="0" eaLnBrk="1" latinLnBrk="0" hangingPunct="1">
        <a:defRPr sz="1800" kern="1200">
          <a:solidFill>
            <a:schemeClr val="tx1"/>
          </a:solidFill>
          <a:latin typeface="+mn-lt"/>
          <a:ea typeface="+mn-ea"/>
          <a:cs typeface="+mn-cs"/>
        </a:defRPr>
      </a:lvl4pPr>
      <a:lvl5pPr marL="1821194" algn="l" defTabSz="910598" rtl="0" eaLnBrk="1" latinLnBrk="0" hangingPunct="1">
        <a:defRPr sz="1800" kern="1200">
          <a:solidFill>
            <a:schemeClr val="tx1"/>
          </a:solidFill>
          <a:latin typeface="+mn-lt"/>
          <a:ea typeface="+mn-ea"/>
          <a:cs typeface="+mn-cs"/>
        </a:defRPr>
      </a:lvl5pPr>
      <a:lvl6pPr marL="2276367" algn="l" defTabSz="910598" rtl="0" eaLnBrk="1" latinLnBrk="0" hangingPunct="1">
        <a:defRPr sz="1800" kern="1200">
          <a:solidFill>
            <a:schemeClr val="tx1"/>
          </a:solidFill>
          <a:latin typeface="+mn-lt"/>
          <a:ea typeface="+mn-ea"/>
          <a:cs typeface="+mn-cs"/>
        </a:defRPr>
      </a:lvl6pPr>
      <a:lvl7pPr marL="2731591" algn="l" defTabSz="910598" rtl="0" eaLnBrk="1" latinLnBrk="0" hangingPunct="1">
        <a:defRPr sz="1800" kern="1200">
          <a:solidFill>
            <a:schemeClr val="tx1"/>
          </a:solidFill>
          <a:latin typeface="+mn-lt"/>
          <a:ea typeface="+mn-ea"/>
          <a:cs typeface="+mn-cs"/>
        </a:defRPr>
      </a:lvl7pPr>
      <a:lvl8pPr marL="3186930" algn="l" defTabSz="910598" rtl="0" eaLnBrk="1" latinLnBrk="0" hangingPunct="1">
        <a:defRPr sz="1800" kern="1200">
          <a:solidFill>
            <a:schemeClr val="tx1"/>
          </a:solidFill>
          <a:latin typeface="+mn-lt"/>
          <a:ea typeface="+mn-ea"/>
          <a:cs typeface="+mn-cs"/>
        </a:defRPr>
      </a:lvl8pPr>
      <a:lvl9pPr marL="3642207" algn="l" defTabSz="910598" rtl="0" eaLnBrk="1" latinLnBrk="0" hangingPunct="1">
        <a:defRPr sz="1800" kern="1200">
          <a:solidFill>
            <a:schemeClr val="tx1"/>
          </a:solidFill>
          <a:latin typeface="+mn-lt"/>
          <a:ea typeface="+mn-ea"/>
          <a:cs typeface="+mn-cs"/>
        </a:defRPr>
      </a:lvl9pPr>
    </p:otherStyle>
  </p:txStyles>
</p:sldMaster>
</file>

<file path=ppt/slideMasters/slideMaster11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63058589"/>
      </p:ext>
    </p:extLst>
  </p:cSld>
  <p:clrMap bg1="dk2" tx1="lt1" bg2="dk1" tx2="lt2" accent1="accent1" accent2="accent2" accent3="accent3" accent4="accent4" accent5="accent5" accent6="accent6" hlink="hlink" folHlink="folHlink"/>
  <p:sldLayoutIdLst>
    <p:sldLayoutId id="2147487035" r:id="rId1"/>
    <p:sldLayoutId id="2147487036" r:id="rId2"/>
    <p:sldLayoutId id="2147487037" r:id="rId3"/>
    <p:sldLayoutId id="2147487038" r:id="rId4"/>
    <p:sldLayoutId id="2147487039" r:id="rId5"/>
    <p:sldLayoutId id="2147487040" r:id="rId6"/>
    <p:sldLayoutId id="2147487041" r:id="rId7"/>
    <p:sldLayoutId id="2147487042" r:id="rId8"/>
    <p:sldLayoutId id="2147487043" r:id="rId9"/>
    <p:sldLayoutId id="2147487044" r:id="rId10"/>
    <p:sldLayoutId id="2147487045" r:id="rId11"/>
    <p:sldLayoutId id="2147487046" r:id="rId12"/>
    <p:sldLayoutId id="2147487047" r:id="rId13"/>
    <p:sldLayoutId id="2147487048" r:id="rId14"/>
    <p:sldLayoutId id="2147487049" r:id="rId15"/>
    <p:sldLayoutId id="2147487050" r:id="rId16"/>
    <p:sldLayoutId id="2147487051" r:id="rId17"/>
    <p:sldLayoutId id="2147487052" r:id="rId18"/>
    <p:sldLayoutId id="2147487053" r:id="rId19"/>
    <p:sldLayoutId id="2147487054" r:id="rId20"/>
    <p:sldLayoutId id="2147487055" r:id="rId21"/>
    <p:sldLayoutId id="2147487056" r:id="rId22"/>
    <p:sldLayoutId id="2147487058" r:id="rId23"/>
    <p:sldLayoutId id="2147487059" r:id="rId24"/>
    <p:sldLayoutId id="2147487060" r:id="rId25"/>
    <p:sldLayoutId id="2147487061" r:id="rId26"/>
    <p:sldLayoutId id="2147487062" r:id="rId27"/>
    <p:sldLayoutId id="2147487063" r:id="rId28"/>
    <p:sldLayoutId id="2147487064" r:id="rId29"/>
    <p:sldLayoutId id="2147487065" r:id="rId30"/>
    <p:sldLayoutId id="2147487066" r:id="rId31"/>
    <p:sldLayoutId id="2147487067" r:id="rId32"/>
    <p:sldLayoutId id="2147487068" r:id="rId33"/>
    <p:sldLayoutId id="2147487069" r:id="rId34"/>
    <p:sldLayoutId id="2147487070" r:id="rId35"/>
    <p:sldLayoutId id="2147487071" r:id="rId36"/>
    <p:sldLayoutId id="2147487072" r:id="rId37"/>
    <p:sldLayoutId id="2147487073" r:id="rId38"/>
    <p:sldLayoutId id="2147487074" r:id="rId39"/>
    <p:sldLayoutId id="2147487075" r:id="rId40"/>
    <p:sldLayoutId id="2147487076" r:id="rId41"/>
    <p:sldLayoutId id="2147487077" r:id="rId42"/>
    <p:sldLayoutId id="2147487078" r:id="rId43"/>
    <p:sldLayoutId id="214748707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5.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7960"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8297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886"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82978" eaLnBrk="0" hangingPunct="0">
              <a:defRPr/>
            </a:pPr>
            <a:fld id="{9617D136-9632-4CBE-9F87-C2EC49438D9D}" type="slidenum">
              <a:rPr lang="zh-TW" altLang="en-US" smtClean="0">
                <a:ea typeface="SimSun" pitchFamily="2" charset="-122"/>
              </a:rPr>
              <a:pPr defTabSz="68297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82978" eaLnBrk="0" hangingPunct="0">
              <a:defRPr/>
            </a:pPr>
            <a:endParaRPr lang="zh-TW" altLang="en-US"/>
          </a:p>
        </p:txBody>
      </p:sp>
      <p:pic>
        <p:nvPicPr>
          <p:cNvPr id="13319" name="Picture 14" descr="dell_gray_logo.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892" tIns="45445" rIns="90892" bIns="45445"/>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8297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8297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166058836"/>
      </p:ext>
    </p:extLst>
  </p:cSld>
  <p:clrMap bg1="lt1" tx1="dk1" bg2="lt2" tx2="dk2" accent1="accent1" accent2="accent2" accent3="accent3" accent4="accent4" accent5="accent5" accent6="accent6" hlink="hlink" folHlink="folHlink"/>
  <p:sldLayoutIdLst>
    <p:sldLayoutId id="2147487081" r:id="rId1"/>
    <p:sldLayoutId id="2147487082" r:id="rId2"/>
    <p:sldLayoutId id="2147487083" r:id="rId3"/>
    <p:sldLayoutId id="2147487084" r:id="rId4"/>
    <p:sldLayoutId id="2147487085" r:id="rId5"/>
    <p:sldLayoutId id="2147487086" r:id="rId6"/>
    <p:sldLayoutId id="2147487087" r:id="rId7"/>
    <p:sldLayoutId id="2147487088" r:id="rId8"/>
    <p:sldLayoutId id="2147487089" r:id="rId9"/>
    <p:sldLayoutId id="2147487090" r:id="rId10"/>
    <p:sldLayoutId id="2147487091" r:id="rId11"/>
    <p:sldLayoutId id="2147487093" r:id="rId12"/>
    <p:sldLayoutId id="2147487094" r:id="rId13"/>
    <p:sldLayoutId id="2147487095" r:id="rId14"/>
    <p:sldLayoutId id="2147487096" r:id="rId15"/>
    <p:sldLayoutId id="2147487097" r:id="rId16"/>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517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1059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658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2119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7586" indent="-22758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70722" indent="-221237"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904247" indent="-218063"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37774" indent="-219650"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96615" indent="-233936"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503955"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5929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14554"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69858" indent="-227586" algn="l" defTabSz="91059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0598" rtl="0" eaLnBrk="1" latinLnBrk="0" hangingPunct="1">
        <a:defRPr sz="1800" kern="1200">
          <a:solidFill>
            <a:schemeClr val="tx1"/>
          </a:solidFill>
          <a:latin typeface="+mn-lt"/>
          <a:ea typeface="+mn-ea"/>
          <a:cs typeface="+mn-cs"/>
        </a:defRPr>
      </a:lvl1pPr>
      <a:lvl2pPr marL="455174" algn="l" defTabSz="910598" rtl="0" eaLnBrk="1" latinLnBrk="0" hangingPunct="1">
        <a:defRPr sz="1800" kern="1200">
          <a:solidFill>
            <a:schemeClr val="tx1"/>
          </a:solidFill>
          <a:latin typeface="+mn-lt"/>
          <a:ea typeface="+mn-ea"/>
          <a:cs typeface="+mn-cs"/>
        </a:defRPr>
      </a:lvl2pPr>
      <a:lvl3pPr marL="910598" algn="l" defTabSz="910598" rtl="0" eaLnBrk="1" latinLnBrk="0" hangingPunct="1">
        <a:defRPr sz="1800" kern="1200">
          <a:solidFill>
            <a:schemeClr val="tx1"/>
          </a:solidFill>
          <a:latin typeface="+mn-lt"/>
          <a:ea typeface="+mn-ea"/>
          <a:cs typeface="+mn-cs"/>
        </a:defRPr>
      </a:lvl3pPr>
      <a:lvl4pPr marL="1365854" algn="l" defTabSz="910598" rtl="0" eaLnBrk="1" latinLnBrk="0" hangingPunct="1">
        <a:defRPr sz="1800" kern="1200">
          <a:solidFill>
            <a:schemeClr val="tx1"/>
          </a:solidFill>
          <a:latin typeface="+mn-lt"/>
          <a:ea typeface="+mn-ea"/>
          <a:cs typeface="+mn-cs"/>
        </a:defRPr>
      </a:lvl4pPr>
      <a:lvl5pPr marL="1821194" algn="l" defTabSz="910598" rtl="0" eaLnBrk="1" latinLnBrk="0" hangingPunct="1">
        <a:defRPr sz="1800" kern="1200">
          <a:solidFill>
            <a:schemeClr val="tx1"/>
          </a:solidFill>
          <a:latin typeface="+mn-lt"/>
          <a:ea typeface="+mn-ea"/>
          <a:cs typeface="+mn-cs"/>
        </a:defRPr>
      </a:lvl5pPr>
      <a:lvl6pPr marL="2276367" algn="l" defTabSz="910598" rtl="0" eaLnBrk="1" latinLnBrk="0" hangingPunct="1">
        <a:defRPr sz="1800" kern="1200">
          <a:solidFill>
            <a:schemeClr val="tx1"/>
          </a:solidFill>
          <a:latin typeface="+mn-lt"/>
          <a:ea typeface="+mn-ea"/>
          <a:cs typeface="+mn-cs"/>
        </a:defRPr>
      </a:lvl6pPr>
      <a:lvl7pPr marL="2731591" algn="l" defTabSz="910598" rtl="0" eaLnBrk="1" latinLnBrk="0" hangingPunct="1">
        <a:defRPr sz="1800" kern="1200">
          <a:solidFill>
            <a:schemeClr val="tx1"/>
          </a:solidFill>
          <a:latin typeface="+mn-lt"/>
          <a:ea typeface="+mn-ea"/>
          <a:cs typeface="+mn-cs"/>
        </a:defRPr>
      </a:lvl7pPr>
      <a:lvl8pPr marL="3186930" algn="l" defTabSz="910598" rtl="0" eaLnBrk="1" latinLnBrk="0" hangingPunct="1">
        <a:defRPr sz="1800" kern="1200">
          <a:solidFill>
            <a:schemeClr val="tx1"/>
          </a:solidFill>
          <a:latin typeface="+mn-lt"/>
          <a:ea typeface="+mn-ea"/>
          <a:cs typeface="+mn-cs"/>
        </a:defRPr>
      </a:lvl8pPr>
      <a:lvl9pPr marL="3642207" algn="l" defTabSz="910598" rtl="0" eaLnBrk="1" latinLnBrk="0" hangingPunct="1">
        <a:defRPr sz="1800" kern="1200">
          <a:solidFill>
            <a:schemeClr val="tx1"/>
          </a:solidFill>
          <a:latin typeface="+mn-lt"/>
          <a:ea typeface="+mn-ea"/>
          <a:cs typeface="+mn-cs"/>
        </a:defRPr>
      </a:lvl9pPr>
    </p:otherStyle>
  </p:txStyles>
</p:sldMaster>
</file>

<file path=ppt/slideMasters/slideMaster11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230419415"/>
      </p:ext>
    </p:extLst>
  </p:cSld>
  <p:clrMap bg1="dk2" tx1="lt1" bg2="dk1" tx2="lt2" accent1="accent1" accent2="accent2" accent3="accent3" accent4="accent4" accent5="accent5" accent6="accent6" hlink="hlink" folHlink="folHlink"/>
  <p:sldLayoutIdLst>
    <p:sldLayoutId id="2147487100" r:id="rId1"/>
    <p:sldLayoutId id="2147487101" r:id="rId2"/>
    <p:sldLayoutId id="2147487102" r:id="rId3"/>
    <p:sldLayoutId id="2147487103" r:id="rId4"/>
    <p:sldLayoutId id="2147487104" r:id="rId5"/>
    <p:sldLayoutId id="2147487105" r:id="rId6"/>
    <p:sldLayoutId id="2147487106" r:id="rId7"/>
    <p:sldLayoutId id="2147487107" r:id="rId8"/>
    <p:sldLayoutId id="2147487108" r:id="rId9"/>
    <p:sldLayoutId id="2147487109" r:id="rId10"/>
    <p:sldLayoutId id="2147487110" r:id="rId11"/>
    <p:sldLayoutId id="2147487111" r:id="rId12"/>
    <p:sldLayoutId id="2147487112" r:id="rId13"/>
    <p:sldLayoutId id="2147487113" r:id="rId14"/>
    <p:sldLayoutId id="2147487114" r:id="rId15"/>
    <p:sldLayoutId id="2147487115" r:id="rId16"/>
    <p:sldLayoutId id="2147487116" r:id="rId17"/>
    <p:sldLayoutId id="2147487117" r:id="rId18"/>
    <p:sldLayoutId id="2147487118" r:id="rId19"/>
    <p:sldLayoutId id="2147487119" r:id="rId20"/>
    <p:sldLayoutId id="2147487120" r:id="rId21"/>
    <p:sldLayoutId id="2147487121" r:id="rId22"/>
    <p:sldLayoutId id="2147487123" r:id="rId23"/>
    <p:sldLayoutId id="2147487124" r:id="rId24"/>
    <p:sldLayoutId id="2147487125" r:id="rId25"/>
    <p:sldLayoutId id="2147487126" r:id="rId26"/>
    <p:sldLayoutId id="2147487127" r:id="rId27"/>
    <p:sldLayoutId id="2147487128" r:id="rId28"/>
    <p:sldLayoutId id="2147487129" r:id="rId29"/>
    <p:sldLayoutId id="2147487130" r:id="rId30"/>
    <p:sldLayoutId id="2147487131" r:id="rId31"/>
    <p:sldLayoutId id="2147487132" r:id="rId32"/>
    <p:sldLayoutId id="2147487134" r:id="rId33"/>
    <p:sldLayoutId id="2147487135" r:id="rId34"/>
    <p:sldLayoutId id="2147487136" r:id="rId35"/>
    <p:sldLayoutId id="2147487137" r:id="rId36"/>
    <p:sldLayoutId id="2147487138" r:id="rId37"/>
    <p:sldLayoutId id="2147487139" r:id="rId38"/>
    <p:sldLayoutId id="2147487140" r:id="rId39"/>
    <p:sldLayoutId id="2147487141" r:id="rId40"/>
    <p:sldLayoutId id="2147487142" r:id="rId41"/>
    <p:sldLayoutId id="2147487143" r:id="rId42"/>
    <p:sldLayoutId id="2147487144" r:id="rId43"/>
    <p:sldLayoutId id="2147487145"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64" y="4825328"/>
            <a:ext cx="649537" cy="124650"/>
          </a:xfrm>
          <a:prstGeom prst="rect">
            <a:avLst/>
          </a:prstGeom>
          <a:noFill/>
        </p:spPr>
        <p:txBody>
          <a:bodyPr wrap="square" lIns="0" tIns="0" rIns="0" bIns="0" rtlCol="0" anchor="ctr">
            <a:spAutoFit/>
          </a:bodyPr>
          <a:lstStyle/>
          <a:p>
            <a:pPr defTabSz="905670">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5670">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905670">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745" y="4837275"/>
            <a:ext cx="65" cy="110800"/>
          </a:xfrm>
          <a:prstGeom prst="rect">
            <a:avLst/>
          </a:prstGeom>
        </p:spPr>
        <p:txBody>
          <a:bodyPr vert="horz" wrap="none" lIns="0" tIns="0" rIns="0" bIns="0" rtlCol="0" anchor="ctr" anchorCtr="0">
            <a:spAutoFit/>
          </a:bodyPr>
          <a:lstStyle/>
          <a:p>
            <a:pPr algn="r" defTabSz="905670">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5670">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5670">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5670">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713819343"/>
      </p:ext>
    </p:extLst>
  </p:cSld>
  <p:clrMap bg1="dk2" tx1="lt1" bg2="dk1" tx2="lt2" accent1="accent1" accent2="accent2" accent3="accent3" accent4="accent4" accent5="accent5" accent6="accent6" hlink="hlink" folHlink="folHlink"/>
  <p:sldLayoutIdLst>
    <p:sldLayoutId id="2147487147" r:id="rId1"/>
    <p:sldLayoutId id="2147487148" r:id="rId2"/>
    <p:sldLayoutId id="2147487149" r:id="rId3"/>
    <p:sldLayoutId id="2147487150" r:id="rId4"/>
    <p:sldLayoutId id="2147487151" r:id="rId5"/>
    <p:sldLayoutId id="2147487152" r:id="rId6"/>
    <p:sldLayoutId id="2147487153" r:id="rId7"/>
    <p:sldLayoutId id="2147487154" r:id="rId8"/>
    <p:sldLayoutId id="2147487155" r:id="rId9"/>
    <p:sldLayoutId id="2147487156" r:id="rId10"/>
    <p:sldLayoutId id="2147487157" r:id="rId11"/>
    <p:sldLayoutId id="2147487158" r:id="rId12"/>
    <p:sldLayoutId id="2147487159" r:id="rId13"/>
    <p:sldLayoutId id="2147487160" r:id="rId14"/>
    <p:sldLayoutId id="2147487161" r:id="rId15"/>
    <p:sldLayoutId id="2147487162" r:id="rId16"/>
    <p:sldLayoutId id="2147487163" r:id="rId17"/>
    <p:sldLayoutId id="2147487164" r:id="rId18"/>
    <p:sldLayoutId id="2147487165" r:id="rId19"/>
    <p:sldLayoutId id="2147487166" r:id="rId20"/>
    <p:sldLayoutId id="2147487167" r:id="rId21"/>
    <p:sldLayoutId id="2147487168" r:id="rId22"/>
    <p:sldLayoutId id="2147487170" r:id="rId23"/>
    <p:sldLayoutId id="2147487171" r:id="rId24"/>
    <p:sldLayoutId id="2147487172" r:id="rId25"/>
    <p:sldLayoutId id="2147487174" r:id="rId26"/>
    <p:sldLayoutId id="2147487175" r:id="rId27"/>
    <p:sldLayoutId id="2147487176" r:id="rId28"/>
    <p:sldLayoutId id="2147487177" r:id="rId29"/>
    <p:sldLayoutId id="2147487178" r:id="rId30"/>
    <p:sldLayoutId id="2147487179" r:id="rId31"/>
    <p:sldLayoutId id="2147487180" r:id="rId32"/>
    <p:sldLayoutId id="2147487181" r:id="rId33"/>
    <p:sldLayoutId id="2147487182" r:id="rId34"/>
    <p:sldLayoutId id="2147487183" r:id="rId35"/>
    <p:sldLayoutId id="2147487184" r:id="rId36"/>
    <p:sldLayoutId id="2147487185" r:id="rId37"/>
    <p:sldLayoutId id="2147487186" r:id="rId38"/>
    <p:sldLayoutId id="2147487187" r:id="rId39"/>
    <p:sldLayoutId id="2147487188" r:id="rId40"/>
    <p:sldLayoutId id="2147487189" r:id="rId41"/>
    <p:sldLayoutId id="2147487190" r:id="rId42"/>
    <p:sldLayoutId id="2147487191" r:id="rId43"/>
    <p:sldLayoutId id="214748719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275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567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840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13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72" indent="-22627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243" indent="-23103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0908" indent="-21833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4187" indent="-21992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2675" indent="-23421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5549"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98096"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0991"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3818" indent="-23421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5670" rtl="0" eaLnBrk="1" latinLnBrk="0" hangingPunct="1">
        <a:defRPr sz="1800" kern="1200">
          <a:solidFill>
            <a:schemeClr val="tx1"/>
          </a:solidFill>
          <a:latin typeface="+mn-lt"/>
          <a:ea typeface="+mn-ea"/>
          <a:cs typeface="+mn-cs"/>
        </a:defRPr>
      </a:lvl1pPr>
      <a:lvl2pPr marL="452750" algn="l" defTabSz="905670" rtl="0" eaLnBrk="1" latinLnBrk="0" hangingPunct="1">
        <a:defRPr sz="1800" kern="1200">
          <a:solidFill>
            <a:schemeClr val="tx1"/>
          </a:solidFill>
          <a:latin typeface="+mn-lt"/>
          <a:ea typeface="+mn-ea"/>
          <a:cs typeface="+mn-cs"/>
        </a:defRPr>
      </a:lvl2pPr>
      <a:lvl3pPr marL="905670" algn="l" defTabSz="905670" rtl="0" eaLnBrk="1" latinLnBrk="0" hangingPunct="1">
        <a:defRPr sz="1800" kern="1200">
          <a:solidFill>
            <a:schemeClr val="tx1"/>
          </a:solidFill>
          <a:latin typeface="+mn-lt"/>
          <a:ea typeface="+mn-ea"/>
          <a:cs typeface="+mn-cs"/>
        </a:defRPr>
      </a:lvl3pPr>
      <a:lvl4pPr marL="1358408" algn="l" defTabSz="905670" rtl="0" eaLnBrk="1" latinLnBrk="0" hangingPunct="1">
        <a:defRPr sz="1800" kern="1200">
          <a:solidFill>
            <a:schemeClr val="tx1"/>
          </a:solidFill>
          <a:latin typeface="+mn-lt"/>
          <a:ea typeface="+mn-ea"/>
          <a:cs typeface="+mn-cs"/>
        </a:defRPr>
      </a:lvl4pPr>
      <a:lvl5pPr marL="1811339" algn="l" defTabSz="905670" rtl="0" eaLnBrk="1" latinLnBrk="0" hangingPunct="1">
        <a:defRPr sz="1800" kern="1200">
          <a:solidFill>
            <a:schemeClr val="tx1"/>
          </a:solidFill>
          <a:latin typeface="+mn-lt"/>
          <a:ea typeface="+mn-ea"/>
          <a:cs typeface="+mn-cs"/>
        </a:defRPr>
      </a:lvl5pPr>
      <a:lvl6pPr marL="2263886" algn="l" defTabSz="905670" rtl="0" eaLnBrk="1" latinLnBrk="0" hangingPunct="1">
        <a:defRPr sz="1800" kern="1200">
          <a:solidFill>
            <a:schemeClr val="tx1"/>
          </a:solidFill>
          <a:latin typeface="+mn-lt"/>
          <a:ea typeface="+mn-ea"/>
          <a:cs typeface="+mn-cs"/>
        </a:defRPr>
      </a:lvl6pPr>
      <a:lvl7pPr marL="2716699" algn="l" defTabSz="905670" rtl="0" eaLnBrk="1" latinLnBrk="0" hangingPunct="1">
        <a:defRPr sz="1800" kern="1200">
          <a:solidFill>
            <a:schemeClr val="tx1"/>
          </a:solidFill>
          <a:latin typeface="+mn-lt"/>
          <a:ea typeface="+mn-ea"/>
          <a:cs typeface="+mn-cs"/>
        </a:defRPr>
      </a:lvl7pPr>
      <a:lvl8pPr marL="3169554" algn="l" defTabSz="905670" rtl="0" eaLnBrk="1" latinLnBrk="0" hangingPunct="1">
        <a:defRPr sz="1800" kern="1200">
          <a:solidFill>
            <a:schemeClr val="tx1"/>
          </a:solidFill>
          <a:latin typeface="+mn-lt"/>
          <a:ea typeface="+mn-ea"/>
          <a:cs typeface="+mn-cs"/>
        </a:defRPr>
      </a:lvl8pPr>
      <a:lvl9pPr marL="3622415" algn="l" defTabSz="90567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1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8693" name="think-cell Slide" r:id="rId9" imgW="270" imgH="270" progId="TCLayout.ActiveDocument.1">
                  <p:embed/>
                </p:oleObj>
              </mc:Choice>
              <mc:Fallback>
                <p:oleObj name="think-cell Slide" r:id="rId9" imgW="270" imgH="270" progId="TCLayout.ActiveDocument.1">
                  <p:embed/>
                  <p:pic>
                    <p:nvPicPr>
                      <p:cNvPr id="0" name=""/>
                      <p:cNvPicPr/>
                      <p:nvPr/>
                    </p:nvPicPr>
                    <p:blipFill>
                      <a:blip r:embed="rId1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858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58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580" tIns="34290" rIns="68580" bIns="34290" rtlCol="0">
            <a:spAutoFit/>
          </a:bodyPr>
          <a:lstStyle/>
          <a:p>
            <a:pPr marL="175022" indent="-17502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168391171"/>
      </p:ext>
    </p:extLst>
  </p:cSld>
  <p:clrMap bg1="dk2" tx1="lt1" bg2="dk1" tx2="lt2" accent1="accent1" accent2="accent2" accent3="accent3" accent4="accent4" accent5="accent5" accent6="accent6" hlink="hlink" folHlink="folHlink"/>
  <p:sldLayoutIdLst>
    <p:sldLayoutId id="2147487194" r:id="rId1"/>
    <p:sldLayoutId id="2147487195" r:id="rId2"/>
    <p:sldLayoutId id="2147487196" r:id="rId3"/>
    <p:sldLayoutId id="2147487197" r:id="rId4"/>
    <p:sldLayoutId id="2147487198" r:id="rId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290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580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870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7160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1450" indent="-17145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31006" indent="-16787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82229" indent="-16549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4641" indent="-16668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6104" indent="-177404"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90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919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348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77704" indent="-177404"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Masters/slideMaster11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5"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132097046"/>
      </p:ext>
    </p:extLst>
  </p:cSld>
  <p:clrMap bg1="dk2" tx1="lt1" bg2="dk1" tx2="lt2" accent1="accent1" accent2="accent2" accent3="accent3" accent4="accent4" accent5="accent5" accent6="accent6" hlink="hlink" folHlink="folHlink"/>
  <p:sldLayoutIdLst>
    <p:sldLayoutId id="2147487200" r:id="rId1"/>
    <p:sldLayoutId id="2147487201" r:id="rId2"/>
    <p:sldLayoutId id="2147487202" r:id="rId3"/>
    <p:sldLayoutId id="2147487203" r:id="rId4"/>
    <p:sldLayoutId id="2147487204" r:id="rId5"/>
    <p:sldLayoutId id="2147487205" r:id="rId6"/>
    <p:sldLayoutId id="2147487206" r:id="rId7"/>
    <p:sldLayoutId id="2147487207" r:id="rId8"/>
    <p:sldLayoutId id="2147487208" r:id="rId9"/>
    <p:sldLayoutId id="2147487209" r:id="rId10"/>
    <p:sldLayoutId id="2147487210" r:id="rId11"/>
    <p:sldLayoutId id="2147487211" r:id="rId12"/>
    <p:sldLayoutId id="2147487212" r:id="rId13"/>
    <p:sldLayoutId id="2147487213" r:id="rId14"/>
    <p:sldLayoutId id="2147487214" r:id="rId15"/>
    <p:sldLayoutId id="2147487215" r:id="rId16"/>
    <p:sldLayoutId id="2147487216" r:id="rId17"/>
    <p:sldLayoutId id="2147487217" r:id="rId18"/>
    <p:sldLayoutId id="2147487218" r:id="rId19"/>
    <p:sldLayoutId id="2147487219" r:id="rId20"/>
    <p:sldLayoutId id="2147487220" r:id="rId21"/>
    <p:sldLayoutId id="2147487221" r:id="rId22"/>
    <p:sldLayoutId id="2147487223" r:id="rId23"/>
    <p:sldLayoutId id="2147487224" r:id="rId24"/>
    <p:sldLayoutId id="2147487225" r:id="rId25"/>
    <p:sldLayoutId id="2147487226" r:id="rId26"/>
    <p:sldLayoutId id="2147487227" r:id="rId27"/>
    <p:sldLayoutId id="2147487228" r:id="rId28"/>
    <p:sldLayoutId id="2147487229" r:id="rId29"/>
    <p:sldLayoutId id="2147487230" r:id="rId30"/>
    <p:sldLayoutId id="2147487231" r:id="rId31"/>
    <p:sldLayoutId id="2147487232" r:id="rId32"/>
    <p:sldLayoutId id="2147487234" r:id="rId33"/>
    <p:sldLayoutId id="2147487235" r:id="rId34"/>
    <p:sldLayoutId id="2147487236" r:id="rId35"/>
    <p:sldLayoutId id="2147487237" r:id="rId36"/>
    <p:sldLayoutId id="2147487238" r:id="rId37"/>
    <p:sldLayoutId id="2147487239" r:id="rId38"/>
    <p:sldLayoutId id="2147487240" r:id="rId39"/>
    <p:sldLayoutId id="2147487241" r:id="rId40"/>
    <p:sldLayoutId id="2147487242" r:id="rId41"/>
    <p:sldLayoutId id="2147487243" r:id="rId42"/>
    <p:sldLayoutId id="2147487244" r:id="rId43"/>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656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0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0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01" tIns="34289" rIns="67401" bIns="34289" rtlCol="0">
            <a:spAutoFit/>
          </a:bodyPr>
          <a:lstStyle/>
          <a:p>
            <a:pPr marL="171876" indent="-17187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p:nvSpPr>
        <p:spPr>
          <a:xfrm>
            <a:off x="0" y="5001508"/>
            <a:ext cx="771588" cy="138499"/>
          </a:xfrm>
          <a:prstGeom prst="rect">
            <a:avLst/>
          </a:prstGeom>
          <a:noFill/>
        </p:spPr>
        <p:txBody>
          <a:bodyPr vert="horz" wrap="square" lIns="0" tIns="0" rIns="0" bIns="0" rtlCol="0" anchor="ctr" anchorCtr="1">
            <a:spAutoFit/>
          </a:bodyPr>
          <a:lstStyle/>
          <a:p>
            <a:pPr marL="171876" indent="-17187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228144423"/>
      </p:ext>
    </p:extLst>
  </p:cSld>
  <p:clrMap bg1="dk2" tx1="lt1" bg2="dk1" tx2="lt2" accent1="accent1" accent2="accent2" accent3="accent3" accent4="accent4" accent5="accent5" accent6="accent6" hlink="hlink" folHlink="folHlink"/>
  <p:sldLayoutIdLst>
    <p:sldLayoutId id="2147484722" r:id="rId1"/>
    <p:sldLayoutId id="2147484723" r:id="rId2"/>
    <p:sldLayoutId id="2147484724" r:id="rId3"/>
    <p:sldLayoutId id="2147484725" r:id="rId4"/>
    <p:sldLayoutId id="2147484726" r:id="rId5"/>
    <p:sldLayoutId id="2147484727" r:id="rId6"/>
    <p:sldLayoutId id="2147484728" r:id="rId7"/>
    <p:sldLayoutId id="2147484729" r:id="rId8"/>
    <p:sldLayoutId id="2147484730" r:id="rId9"/>
    <p:sldLayoutId id="2147484731" r:id="rId10"/>
    <p:sldLayoutId id="2147484732" r:id="rId11"/>
    <p:sldLayoutId id="2147484733" r:id="rId12"/>
    <p:sldLayoutId id="2147484734" r:id="rId13"/>
    <p:sldLayoutId id="2147484735" r:id="rId14"/>
    <p:sldLayoutId id="2147484736"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82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5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7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17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06" indent="-16830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753" indent="-16473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047" indent="-16235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563" indent="-16354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2524" indent="-17399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8776"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5175"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1460"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7808" indent="-17399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513" rtl="0" eaLnBrk="1" latinLnBrk="0" hangingPunct="1">
        <a:defRPr sz="1400" kern="1200">
          <a:solidFill>
            <a:schemeClr val="tx1"/>
          </a:solidFill>
          <a:latin typeface="+mn-lt"/>
          <a:ea typeface="+mn-ea"/>
          <a:cs typeface="+mn-cs"/>
        </a:defRPr>
      </a:lvl1pPr>
      <a:lvl2pPr marL="335828" algn="l" defTabSz="672513" rtl="0" eaLnBrk="1" latinLnBrk="0" hangingPunct="1">
        <a:defRPr sz="1400" kern="1200">
          <a:solidFill>
            <a:schemeClr val="tx1"/>
          </a:solidFill>
          <a:latin typeface="+mn-lt"/>
          <a:ea typeface="+mn-ea"/>
          <a:cs typeface="+mn-cs"/>
        </a:defRPr>
      </a:lvl2pPr>
      <a:lvl3pPr marL="672513" algn="l" defTabSz="672513" rtl="0" eaLnBrk="1" latinLnBrk="0" hangingPunct="1">
        <a:defRPr sz="1400" kern="1200">
          <a:solidFill>
            <a:schemeClr val="tx1"/>
          </a:solidFill>
          <a:latin typeface="+mn-lt"/>
          <a:ea typeface="+mn-ea"/>
          <a:cs typeface="+mn-cs"/>
        </a:defRPr>
      </a:lvl3pPr>
      <a:lvl4pPr marL="1008782" algn="l" defTabSz="672513" rtl="0" eaLnBrk="1" latinLnBrk="0" hangingPunct="1">
        <a:defRPr sz="1400" kern="1200">
          <a:solidFill>
            <a:schemeClr val="tx1"/>
          </a:solidFill>
          <a:latin typeface="+mn-lt"/>
          <a:ea typeface="+mn-ea"/>
          <a:cs typeface="+mn-cs"/>
        </a:defRPr>
      </a:lvl4pPr>
      <a:lvl5pPr marL="1345172" algn="l" defTabSz="672513" rtl="0" eaLnBrk="1" latinLnBrk="0" hangingPunct="1">
        <a:defRPr sz="1400" kern="1200">
          <a:solidFill>
            <a:schemeClr val="tx1"/>
          </a:solidFill>
          <a:latin typeface="+mn-lt"/>
          <a:ea typeface="+mn-ea"/>
          <a:cs typeface="+mn-cs"/>
        </a:defRPr>
      </a:lvl5pPr>
      <a:lvl6pPr marL="1681487" algn="l" defTabSz="672513" rtl="0" eaLnBrk="1" latinLnBrk="0" hangingPunct="1">
        <a:defRPr sz="1400" kern="1200">
          <a:solidFill>
            <a:schemeClr val="tx1"/>
          </a:solidFill>
          <a:latin typeface="+mn-lt"/>
          <a:ea typeface="+mn-ea"/>
          <a:cs typeface="+mn-cs"/>
        </a:defRPr>
      </a:lvl6pPr>
      <a:lvl7pPr marL="2017313" algn="l" defTabSz="672513" rtl="0" eaLnBrk="1" latinLnBrk="0" hangingPunct="1">
        <a:defRPr sz="1400" kern="1200">
          <a:solidFill>
            <a:schemeClr val="tx1"/>
          </a:solidFill>
          <a:latin typeface="+mn-lt"/>
          <a:ea typeface="+mn-ea"/>
          <a:cs typeface="+mn-cs"/>
        </a:defRPr>
      </a:lvl7pPr>
      <a:lvl8pPr marL="2353518" algn="l" defTabSz="672513" rtl="0" eaLnBrk="1" latinLnBrk="0" hangingPunct="1">
        <a:defRPr sz="1400" kern="1200">
          <a:solidFill>
            <a:schemeClr val="tx1"/>
          </a:solidFill>
          <a:latin typeface="+mn-lt"/>
          <a:ea typeface="+mn-ea"/>
          <a:cs typeface="+mn-cs"/>
        </a:defRPr>
      </a:lvl8pPr>
      <a:lvl9pPr marL="2689860" algn="l" defTabSz="672513" rtl="0" eaLnBrk="1" latinLnBrk="0" hangingPunct="1">
        <a:defRPr sz="1400" kern="1200">
          <a:solidFill>
            <a:schemeClr val="tx1"/>
          </a:solidFill>
          <a:latin typeface="+mn-lt"/>
          <a:ea typeface="+mn-ea"/>
          <a:cs typeface="+mn-cs"/>
        </a:defRPr>
      </a:lvl9pPr>
    </p:otherStyle>
  </p:txStyles>
</p:sldMaster>
</file>

<file path=ppt/slideMasters/slideMaster12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91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98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3777">
              <a:defRPr/>
            </a:pPr>
            <a:fld id="{20FE3A23-B949-4828-A943-DC5D8F8A3399}" type="slidenum">
              <a:rPr lang="en-US" smtClean="0"/>
              <a:pPr defTabSz="68377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3777">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990" tIns="45494" rIns="90990" bIns="45494"/>
          <a:lstStyle/>
          <a:p>
            <a:pPr defTabSz="683777">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3777">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186725211"/>
      </p:ext>
    </p:extLst>
  </p:cSld>
  <p:clrMap bg1="dk2" tx1="lt1" bg2="dk1" tx2="lt2" accent1="accent1" accent2="accent2" accent3="accent3" accent4="accent4" accent5="accent5" accent6="accent6" hlink="hlink" folHlink="folHlink"/>
  <p:sldLayoutIdLst>
    <p:sldLayoutId id="2147487247" r:id="rId1"/>
    <p:sldLayoutId id="2147487248" r:id="rId2"/>
    <p:sldLayoutId id="2147487249" r:id="rId3"/>
    <p:sldLayoutId id="2147487250" r:id="rId4"/>
    <p:sldLayoutId id="2147487251" r:id="rId5"/>
    <p:sldLayoutId id="2147487252" r:id="rId6"/>
    <p:sldLayoutId id="2147487253" r:id="rId7"/>
    <p:sldLayoutId id="2147487254" r:id="rId8"/>
    <p:sldLayoutId id="2147487255" r:id="rId9"/>
    <p:sldLayoutId id="2147487256" r:id="rId10"/>
    <p:sldLayoutId id="2147487257" r:id="rId11"/>
    <p:sldLayoutId id="2147487258" r:id="rId12"/>
    <p:sldLayoutId id="2147487260" r:id="rId13"/>
    <p:sldLayoutId id="2147487261" r:id="rId14"/>
    <p:sldLayoutId id="2147487262" r:id="rId15"/>
    <p:sldLayoutId id="2147487263" r:id="rId16"/>
    <p:sldLayoutId id="2147487264" r:id="rId17"/>
    <p:sldLayoutId id="2147487265"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50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923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380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847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293" indent="-22629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408" indent="-22153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3763" indent="-21835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7705" indent="-21994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8575" indent="-23423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3639"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8098"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2718"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7329" indent="-2351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9237" rtl="0" eaLnBrk="1" latinLnBrk="0" hangingPunct="1">
        <a:defRPr sz="1800" kern="1200">
          <a:solidFill>
            <a:schemeClr val="tx1"/>
          </a:solidFill>
          <a:latin typeface="+mn-lt"/>
          <a:ea typeface="+mn-ea"/>
          <a:cs typeface="+mn-cs"/>
        </a:defRPr>
      </a:lvl1pPr>
      <a:lvl2pPr marL="454505" algn="l" defTabSz="909237" rtl="0" eaLnBrk="1" latinLnBrk="0" hangingPunct="1">
        <a:defRPr sz="1800" kern="1200">
          <a:solidFill>
            <a:schemeClr val="tx1"/>
          </a:solidFill>
          <a:latin typeface="+mn-lt"/>
          <a:ea typeface="+mn-ea"/>
          <a:cs typeface="+mn-cs"/>
        </a:defRPr>
      </a:lvl2pPr>
      <a:lvl3pPr marL="909237" algn="l" defTabSz="909237" rtl="0" eaLnBrk="1" latinLnBrk="0" hangingPunct="1">
        <a:defRPr sz="1800" kern="1200">
          <a:solidFill>
            <a:schemeClr val="tx1"/>
          </a:solidFill>
          <a:latin typeface="+mn-lt"/>
          <a:ea typeface="+mn-ea"/>
          <a:cs typeface="+mn-cs"/>
        </a:defRPr>
      </a:lvl3pPr>
      <a:lvl4pPr marL="1363802" algn="l" defTabSz="909237" rtl="0" eaLnBrk="1" latinLnBrk="0" hangingPunct="1">
        <a:defRPr sz="1800" kern="1200">
          <a:solidFill>
            <a:schemeClr val="tx1"/>
          </a:solidFill>
          <a:latin typeface="+mn-lt"/>
          <a:ea typeface="+mn-ea"/>
          <a:cs typeface="+mn-cs"/>
        </a:defRPr>
      </a:lvl4pPr>
      <a:lvl5pPr marL="1818473" algn="l" defTabSz="909237" rtl="0" eaLnBrk="1" latinLnBrk="0" hangingPunct="1">
        <a:defRPr sz="1800" kern="1200">
          <a:solidFill>
            <a:schemeClr val="tx1"/>
          </a:solidFill>
          <a:latin typeface="+mn-lt"/>
          <a:ea typeface="+mn-ea"/>
          <a:cs typeface="+mn-cs"/>
        </a:defRPr>
      </a:lvl5pPr>
      <a:lvl6pPr marL="2272934" algn="l" defTabSz="909237" rtl="0" eaLnBrk="1" latinLnBrk="0" hangingPunct="1">
        <a:defRPr sz="1800" kern="1200">
          <a:solidFill>
            <a:schemeClr val="tx1"/>
          </a:solidFill>
          <a:latin typeface="+mn-lt"/>
          <a:ea typeface="+mn-ea"/>
          <a:cs typeface="+mn-cs"/>
        </a:defRPr>
      </a:lvl6pPr>
      <a:lvl7pPr marL="2727499" algn="l" defTabSz="909237" rtl="0" eaLnBrk="1" latinLnBrk="0" hangingPunct="1">
        <a:defRPr sz="1800" kern="1200">
          <a:solidFill>
            <a:schemeClr val="tx1"/>
          </a:solidFill>
          <a:latin typeface="+mn-lt"/>
          <a:ea typeface="+mn-ea"/>
          <a:cs typeface="+mn-cs"/>
        </a:defRPr>
      </a:lvl7pPr>
      <a:lvl8pPr marL="3182143" algn="l" defTabSz="909237" rtl="0" eaLnBrk="1" latinLnBrk="0" hangingPunct="1">
        <a:defRPr sz="1800" kern="1200">
          <a:solidFill>
            <a:schemeClr val="tx1"/>
          </a:solidFill>
          <a:latin typeface="+mn-lt"/>
          <a:ea typeface="+mn-ea"/>
          <a:cs typeface="+mn-cs"/>
        </a:defRPr>
      </a:lvl8pPr>
      <a:lvl9pPr marL="3636728" algn="l" defTabSz="909237" rtl="0" eaLnBrk="1" latinLnBrk="0" hangingPunct="1">
        <a:defRPr sz="1800" kern="1200">
          <a:solidFill>
            <a:schemeClr val="tx1"/>
          </a:solidFill>
          <a:latin typeface="+mn-lt"/>
          <a:ea typeface="+mn-ea"/>
          <a:cs typeface="+mn-cs"/>
        </a:defRPr>
      </a:lvl9pPr>
    </p:otherStyle>
  </p:txStyles>
</p:sldMaster>
</file>

<file path=ppt/slideMasters/slideMaster12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7888"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103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84168">
              <a:defRPr/>
            </a:pPr>
            <a:fld id="{20FE3A23-B949-4828-A943-DC5D8F8A3399}" type="slidenum">
              <a:rPr lang="en-US" smtClean="0"/>
              <a:pPr defTabSz="684168">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84168">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1036" tIns="45517" rIns="91036" bIns="45517"/>
          <a:lstStyle/>
          <a:p>
            <a:pPr defTabSz="684168">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84168">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250037583"/>
      </p:ext>
    </p:extLst>
  </p:cSld>
  <p:clrMap bg1="dk2" tx1="lt1" bg2="dk1" tx2="lt2" accent1="accent1" accent2="accent2" accent3="accent3" accent4="accent4" accent5="accent5" accent6="accent6" hlink="hlink" folHlink="folHlink"/>
  <p:sldLayoutIdLst>
    <p:sldLayoutId id="2147487267" r:id="rId1"/>
    <p:sldLayoutId id="2147487268" r:id="rId2"/>
    <p:sldLayoutId id="2147487269" r:id="rId3"/>
    <p:sldLayoutId id="2147487270" r:id="rId4"/>
    <p:sldLayoutId id="2147487271" r:id="rId5"/>
    <p:sldLayoutId id="2147487272" r:id="rId6"/>
    <p:sldLayoutId id="2147487273" r:id="rId7"/>
    <p:sldLayoutId id="2147487274" r:id="rId8"/>
    <p:sldLayoutId id="2147487275" r:id="rId9"/>
    <p:sldLayoutId id="2147487276" r:id="rId10"/>
    <p:sldLayoutId id="2147487277" r:id="rId11"/>
    <p:sldLayoutId id="2147487278" r:id="rId12"/>
    <p:sldLayoutId id="2147487280" r:id="rId13"/>
    <p:sldLayoutId id="2147487281" r:id="rId14"/>
    <p:sldLayoutId id="2147487282" r:id="rId15"/>
    <p:sldLayoutId id="2147487283" r:id="rId16"/>
    <p:sldLayoutId id="2147487284" r:id="rId17"/>
    <p:sldLayoutId id="2147487285"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47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975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458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950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431" indent="-22643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71730" indent="-22166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904280" indent="-21849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38418" indent="-22008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99495" indent="-23436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54812"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9547"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4420"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19296" indent="-2353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9755" rtl="0" eaLnBrk="1" latinLnBrk="0" hangingPunct="1">
        <a:defRPr sz="1800" kern="1200">
          <a:solidFill>
            <a:schemeClr val="tx1"/>
          </a:solidFill>
          <a:latin typeface="+mn-lt"/>
          <a:ea typeface="+mn-ea"/>
          <a:cs typeface="+mn-cs"/>
        </a:defRPr>
      </a:lvl1pPr>
      <a:lvl2pPr marL="454758" algn="l" defTabSz="909755" rtl="0" eaLnBrk="1" latinLnBrk="0" hangingPunct="1">
        <a:defRPr sz="1800" kern="1200">
          <a:solidFill>
            <a:schemeClr val="tx1"/>
          </a:solidFill>
          <a:latin typeface="+mn-lt"/>
          <a:ea typeface="+mn-ea"/>
          <a:cs typeface="+mn-cs"/>
        </a:defRPr>
      </a:lvl2pPr>
      <a:lvl3pPr marL="909755" algn="l" defTabSz="909755" rtl="0" eaLnBrk="1" latinLnBrk="0" hangingPunct="1">
        <a:defRPr sz="1800" kern="1200">
          <a:solidFill>
            <a:schemeClr val="tx1"/>
          </a:solidFill>
          <a:latin typeface="+mn-lt"/>
          <a:ea typeface="+mn-ea"/>
          <a:cs typeface="+mn-cs"/>
        </a:defRPr>
      </a:lvl3pPr>
      <a:lvl4pPr marL="1364584" algn="l" defTabSz="909755" rtl="0" eaLnBrk="1" latinLnBrk="0" hangingPunct="1">
        <a:defRPr sz="1800" kern="1200">
          <a:solidFill>
            <a:schemeClr val="tx1"/>
          </a:solidFill>
          <a:latin typeface="+mn-lt"/>
          <a:ea typeface="+mn-ea"/>
          <a:cs typeface="+mn-cs"/>
        </a:defRPr>
      </a:lvl4pPr>
      <a:lvl5pPr marL="1819508" algn="l" defTabSz="909755" rtl="0" eaLnBrk="1" latinLnBrk="0" hangingPunct="1">
        <a:defRPr sz="1800" kern="1200">
          <a:solidFill>
            <a:schemeClr val="tx1"/>
          </a:solidFill>
          <a:latin typeface="+mn-lt"/>
          <a:ea typeface="+mn-ea"/>
          <a:cs typeface="+mn-cs"/>
        </a:defRPr>
      </a:lvl5pPr>
      <a:lvl6pPr marL="2274245" algn="l" defTabSz="909755" rtl="0" eaLnBrk="1" latinLnBrk="0" hangingPunct="1">
        <a:defRPr sz="1800" kern="1200">
          <a:solidFill>
            <a:schemeClr val="tx1"/>
          </a:solidFill>
          <a:latin typeface="+mn-lt"/>
          <a:ea typeface="+mn-ea"/>
          <a:cs typeface="+mn-cs"/>
        </a:defRPr>
      </a:lvl6pPr>
      <a:lvl7pPr marL="2729063" algn="l" defTabSz="909755" rtl="0" eaLnBrk="1" latinLnBrk="0" hangingPunct="1">
        <a:defRPr sz="1800" kern="1200">
          <a:solidFill>
            <a:schemeClr val="tx1"/>
          </a:solidFill>
          <a:latin typeface="+mn-lt"/>
          <a:ea typeface="+mn-ea"/>
          <a:cs typeface="+mn-cs"/>
        </a:defRPr>
      </a:lvl7pPr>
      <a:lvl8pPr marL="3183971" algn="l" defTabSz="909755" rtl="0" eaLnBrk="1" latinLnBrk="0" hangingPunct="1">
        <a:defRPr sz="1800" kern="1200">
          <a:solidFill>
            <a:schemeClr val="tx1"/>
          </a:solidFill>
          <a:latin typeface="+mn-lt"/>
          <a:ea typeface="+mn-ea"/>
          <a:cs typeface="+mn-cs"/>
        </a:defRPr>
      </a:lvl8pPr>
      <a:lvl9pPr marL="3638821" algn="l" defTabSz="909755" rtl="0" eaLnBrk="1" latinLnBrk="0" hangingPunct="1">
        <a:defRPr sz="1800" kern="1200">
          <a:solidFill>
            <a:schemeClr val="tx1"/>
          </a:solidFill>
          <a:latin typeface="+mn-lt"/>
          <a:ea typeface="+mn-ea"/>
          <a:cs typeface="+mn-cs"/>
        </a:defRPr>
      </a:lvl9pPr>
    </p:otherStyle>
  </p:txStyles>
</p:sldMaster>
</file>

<file path=ppt/slideMasters/slideMaster12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839153852"/>
      </p:ext>
    </p:extLst>
  </p:cSld>
  <p:clrMap bg1="dk2" tx1="lt1" bg2="dk1" tx2="lt2" accent1="accent1" accent2="accent2" accent3="accent3" accent4="accent4" accent5="accent5" accent6="accent6" hlink="hlink" folHlink="folHlink"/>
  <p:sldLayoutIdLst>
    <p:sldLayoutId id="2147487287" r:id="rId1"/>
    <p:sldLayoutId id="2147487288" r:id="rId2"/>
    <p:sldLayoutId id="2147487289" r:id="rId3"/>
    <p:sldLayoutId id="2147487290" r:id="rId4"/>
    <p:sldLayoutId id="2147487291" r:id="rId5"/>
    <p:sldLayoutId id="2147487292" r:id="rId6"/>
    <p:sldLayoutId id="2147487293" r:id="rId7"/>
    <p:sldLayoutId id="2147487294" r:id="rId8"/>
    <p:sldLayoutId id="2147487295" r:id="rId9"/>
    <p:sldLayoutId id="2147487296" r:id="rId10"/>
    <p:sldLayoutId id="2147487297" r:id="rId11"/>
    <p:sldLayoutId id="2147487298" r:id="rId12"/>
    <p:sldLayoutId id="2147487299" r:id="rId13"/>
    <p:sldLayoutId id="2147487300" r:id="rId14"/>
    <p:sldLayoutId id="2147487301" r:id="rId15"/>
    <p:sldLayoutId id="2147487302" r:id="rId16"/>
    <p:sldLayoutId id="2147487303" r:id="rId17"/>
    <p:sldLayoutId id="2147487304" r:id="rId18"/>
    <p:sldLayoutId id="2147487305" r:id="rId19"/>
    <p:sldLayoutId id="2147487306" r:id="rId20"/>
    <p:sldLayoutId id="2147487307" r:id="rId21"/>
    <p:sldLayoutId id="2147487308" r:id="rId22"/>
    <p:sldLayoutId id="2147487310" r:id="rId23"/>
    <p:sldLayoutId id="2147487311" r:id="rId24"/>
    <p:sldLayoutId id="2147487312" r:id="rId25"/>
    <p:sldLayoutId id="2147487313" r:id="rId26"/>
    <p:sldLayoutId id="2147487314" r:id="rId27"/>
    <p:sldLayoutId id="2147487315" r:id="rId28"/>
    <p:sldLayoutId id="2147487316" r:id="rId29"/>
    <p:sldLayoutId id="2147487317" r:id="rId30"/>
    <p:sldLayoutId id="2147487318" r:id="rId31"/>
    <p:sldLayoutId id="2147487319" r:id="rId32"/>
    <p:sldLayoutId id="2147487321" r:id="rId33"/>
    <p:sldLayoutId id="2147487322" r:id="rId34"/>
    <p:sldLayoutId id="2147487323" r:id="rId35"/>
    <p:sldLayoutId id="2147487324" r:id="rId36"/>
    <p:sldLayoutId id="2147487325" r:id="rId37"/>
    <p:sldLayoutId id="2147487326" r:id="rId38"/>
    <p:sldLayoutId id="2147487327" r:id="rId39"/>
    <p:sldLayoutId id="2147487328" r:id="rId40"/>
    <p:sldLayoutId id="2147487329" r:id="rId41"/>
    <p:sldLayoutId id="2147487330" r:id="rId42"/>
    <p:sldLayoutId id="2147487331" r:id="rId43"/>
    <p:sldLayoutId id="214748733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847403438"/>
      </p:ext>
    </p:extLst>
  </p:cSld>
  <p:clrMap bg1="dk2" tx1="lt1" bg2="dk1" tx2="lt2" accent1="accent1" accent2="accent2" accent3="accent3" accent4="accent4" accent5="accent5" accent6="accent6" hlink="hlink" folHlink="folHlink"/>
  <p:sldLayoutIdLst>
    <p:sldLayoutId id="2147487345" r:id="rId1"/>
    <p:sldLayoutId id="2147487346" r:id="rId2"/>
    <p:sldLayoutId id="2147487347" r:id="rId3"/>
    <p:sldLayoutId id="2147487348" r:id="rId4"/>
    <p:sldLayoutId id="2147487349" r:id="rId5"/>
    <p:sldLayoutId id="2147487350" r:id="rId6"/>
    <p:sldLayoutId id="2147487351" r:id="rId7"/>
    <p:sldLayoutId id="2147487352" r:id="rId8"/>
    <p:sldLayoutId id="2147487353" r:id="rId9"/>
    <p:sldLayoutId id="2147487354" r:id="rId10"/>
    <p:sldLayoutId id="2147487355" r:id="rId11"/>
    <p:sldLayoutId id="2147487356" r:id="rId12"/>
    <p:sldLayoutId id="2147487357" r:id="rId13"/>
    <p:sldLayoutId id="2147487358" r:id="rId14"/>
    <p:sldLayoutId id="2147487359" r:id="rId15"/>
    <p:sldLayoutId id="2147487360" r:id="rId16"/>
    <p:sldLayoutId id="2147487361" r:id="rId17"/>
    <p:sldLayoutId id="2147487362" r:id="rId18"/>
    <p:sldLayoutId id="2147487363" r:id="rId19"/>
    <p:sldLayoutId id="2147487364" r:id="rId20"/>
    <p:sldLayoutId id="2147487365"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841770030"/>
      </p:ext>
    </p:extLst>
  </p:cSld>
  <p:clrMap bg1="dk2" tx1="lt1" bg2="dk1" tx2="lt2" accent1="accent1" accent2="accent2" accent3="accent3" accent4="accent4" accent5="accent5" accent6="accent6" hlink="hlink" folHlink="folHlink"/>
  <p:sldLayoutIdLst>
    <p:sldLayoutId id="2147487368" r:id="rId1"/>
    <p:sldLayoutId id="2147487369" r:id="rId2"/>
    <p:sldLayoutId id="2147487370" r:id="rId3"/>
    <p:sldLayoutId id="2147487371" r:id="rId4"/>
    <p:sldLayoutId id="2147487372" r:id="rId5"/>
    <p:sldLayoutId id="2147487373" r:id="rId6"/>
    <p:sldLayoutId id="2147487374" r:id="rId7"/>
    <p:sldLayoutId id="2147487375" r:id="rId8"/>
    <p:sldLayoutId id="2147487376" r:id="rId9"/>
    <p:sldLayoutId id="2147487377" r:id="rId10"/>
    <p:sldLayoutId id="2147487378" r:id="rId11"/>
    <p:sldLayoutId id="2147487379" r:id="rId12"/>
    <p:sldLayoutId id="2147487380" r:id="rId13"/>
    <p:sldLayoutId id="2147487381" r:id="rId14"/>
    <p:sldLayoutId id="2147487382" r:id="rId15"/>
    <p:sldLayoutId id="2147487383" r:id="rId16"/>
    <p:sldLayoutId id="2147487384" r:id="rId17"/>
    <p:sldLayoutId id="2147487385" r:id="rId18"/>
    <p:sldLayoutId id="2147487386" r:id="rId19"/>
    <p:sldLayoutId id="2147487387" r:id="rId20"/>
    <p:sldLayoutId id="2147487388" r:id="rId21"/>
    <p:sldLayoutId id="2147487389" r:id="rId22"/>
    <p:sldLayoutId id="2147487391" r:id="rId23"/>
    <p:sldLayoutId id="2147487392" r:id="rId24"/>
    <p:sldLayoutId id="2147487393" r:id="rId25"/>
    <p:sldLayoutId id="2147487394" r:id="rId26"/>
    <p:sldLayoutId id="2147487395" r:id="rId27"/>
    <p:sldLayoutId id="2147487396" r:id="rId28"/>
    <p:sldLayoutId id="2147487397" r:id="rId29"/>
    <p:sldLayoutId id="2147487398" r:id="rId30"/>
    <p:sldLayoutId id="2147487399" r:id="rId31"/>
    <p:sldLayoutId id="2147487400" r:id="rId32"/>
    <p:sldLayoutId id="2147487401" r:id="rId33"/>
    <p:sldLayoutId id="2147487402" r:id="rId34"/>
    <p:sldLayoutId id="2147487403" r:id="rId35"/>
    <p:sldLayoutId id="2147487404" r:id="rId36"/>
    <p:sldLayoutId id="2147487405" r:id="rId37"/>
    <p:sldLayoutId id="2147487406" r:id="rId38"/>
    <p:sldLayoutId id="2147487407" r:id="rId39"/>
    <p:sldLayoutId id="2147487408" r:id="rId40"/>
    <p:sldLayoutId id="2147487409" r:id="rId41"/>
    <p:sldLayoutId id="2147487410" r:id="rId42"/>
    <p:sldLayoutId id="2147487411" r:id="rId43"/>
    <p:sldLayoutId id="214748741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2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813" y="4825328"/>
            <a:ext cx="649537" cy="124650"/>
          </a:xfrm>
          <a:prstGeom prst="rect">
            <a:avLst/>
          </a:prstGeom>
          <a:noFill/>
        </p:spPr>
        <p:txBody>
          <a:bodyPr wrap="square" lIns="0" tIns="0" rIns="0" bIns="0" rtlCol="0" anchor="ctr">
            <a:spAutoFit/>
          </a:bodyPr>
          <a:lstStyle/>
          <a:p>
            <a:pPr defTabSz="906818">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906818">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06" y="4835544"/>
            <a:ext cx="1594187" cy="114262"/>
          </a:xfrm>
          <a:prstGeom prst="rect">
            <a:avLst/>
          </a:prstGeom>
          <a:noFill/>
        </p:spPr>
        <p:txBody>
          <a:bodyPr vert="horz" wrap="none" lIns="0" tIns="0" rIns="0" bIns="0" rtlCol="0" anchor="ctr" anchorCtr="0">
            <a:spAutoFit/>
          </a:bodyPr>
          <a:lstStyle/>
          <a:p>
            <a:pPr defTabSz="906818">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5673" y="4837275"/>
            <a:ext cx="65" cy="110800"/>
          </a:xfrm>
          <a:prstGeom prst="rect">
            <a:avLst/>
          </a:prstGeom>
        </p:spPr>
        <p:txBody>
          <a:bodyPr vert="horz" wrap="none" lIns="0" tIns="0" rIns="0" bIns="0" rtlCol="0" anchor="ctr" anchorCtr="0">
            <a:spAutoFit/>
          </a:bodyPr>
          <a:lstStyle/>
          <a:p>
            <a:pPr algn="r" defTabSz="906818">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906818">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906818">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906818">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229676242"/>
      </p:ext>
    </p:extLst>
  </p:cSld>
  <p:clrMap bg1="dk2" tx1="lt1" bg2="dk1" tx2="lt2" accent1="accent1" accent2="accent2" accent3="accent3" accent4="accent4" accent5="accent5" accent6="accent6" hlink="hlink" folHlink="folHlink"/>
  <p:sldLayoutIdLst>
    <p:sldLayoutId id="2147487426" r:id="rId1"/>
    <p:sldLayoutId id="2147487427" r:id="rId2"/>
    <p:sldLayoutId id="2147487428" r:id="rId3"/>
    <p:sldLayoutId id="2147487429" r:id="rId4"/>
    <p:sldLayoutId id="2147487430" r:id="rId5"/>
    <p:sldLayoutId id="2147487431" r:id="rId6"/>
    <p:sldLayoutId id="2147487432" r:id="rId7"/>
    <p:sldLayoutId id="2147487433" r:id="rId8"/>
    <p:sldLayoutId id="2147487434" r:id="rId9"/>
    <p:sldLayoutId id="2147487435" r:id="rId10"/>
    <p:sldLayoutId id="2147487436" r:id="rId11"/>
    <p:sldLayoutId id="2147487437" r:id="rId12"/>
    <p:sldLayoutId id="2147487438" r:id="rId13"/>
    <p:sldLayoutId id="2147487439" r:id="rId14"/>
    <p:sldLayoutId id="2147487440" r:id="rId15"/>
    <p:sldLayoutId id="2147487441" r:id="rId16"/>
    <p:sldLayoutId id="2147487442" r:id="rId17"/>
    <p:sldLayoutId id="2147487443" r:id="rId18"/>
    <p:sldLayoutId id="2147487444" r:id="rId19"/>
    <p:sldLayoutId id="2147487445" r:id="rId20"/>
    <p:sldLayoutId id="2147487446" r:id="rId21"/>
    <p:sldLayoutId id="2147487447" r:id="rId22"/>
    <p:sldLayoutId id="2147487449" r:id="rId23"/>
    <p:sldLayoutId id="2147487450" r:id="rId24"/>
    <p:sldLayoutId id="2147487451" r:id="rId25"/>
    <p:sldLayoutId id="2147487452" r:id="rId26"/>
    <p:sldLayoutId id="2147487453" r:id="rId27"/>
    <p:sldLayoutId id="2147487454" r:id="rId28"/>
    <p:sldLayoutId id="2147487455" r:id="rId29"/>
    <p:sldLayoutId id="2147487456" r:id="rId30"/>
    <p:sldLayoutId id="2147487457" r:id="rId31"/>
    <p:sldLayoutId id="2147487458" r:id="rId32"/>
    <p:sldLayoutId id="2147487460" r:id="rId33"/>
    <p:sldLayoutId id="2147487461" r:id="rId34"/>
    <p:sldLayoutId id="2147487462" r:id="rId35"/>
    <p:sldLayoutId id="2147487463" r:id="rId36"/>
    <p:sldLayoutId id="2147487464" r:id="rId37"/>
    <p:sldLayoutId id="2147487465" r:id="rId38"/>
    <p:sldLayoutId id="2147487466" r:id="rId39"/>
    <p:sldLayoutId id="2147487467" r:id="rId40"/>
    <p:sldLayoutId id="2147487468" r:id="rId41"/>
    <p:sldLayoutId id="2147487469" r:id="rId42"/>
    <p:sldLayoutId id="2147487470" r:id="rId43"/>
    <p:sldLayoutId id="214748747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331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681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014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136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6578" indent="-2265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9957" indent="-23134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2056" indent="-21864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35741" indent="-22022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94664" indent="-23451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48150"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0130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54739"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08153" indent="-23451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6818" rtl="0" eaLnBrk="1" latinLnBrk="0" hangingPunct="1">
        <a:defRPr sz="1800" kern="1200">
          <a:solidFill>
            <a:schemeClr val="tx1"/>
          </a:solidFill>
          <a:latin typeface="+mn-lt"/>
          <a:ea typeface="+mn-ea"/>
          <a:cs typeface="+mn-cs"/>
        </a:defRPr>
      </a:lvl1pPr>
      <a:lvl2pPr marL="453311" algn="l" defTabSz="906818" rtl="0" eaLnBrk="1" latinLnBrk="0" hangingPunct="1">
        <a:defRPr sz="1800" kern="1200">
          <a:solidFill>
            <a:schemeClr val="tx1"/>
          </a:solidFill>
          <a:latin typeface="+mn-lt"/>
          <a:ea typeface="+mn-ea"/>
          <a:cs typeface="+mn-cs"/>
        </a:defRPr>
      </a:lvl2pPr>
      <a:lvl3pPr marL="906818" algn="l" defTabSz="906818" rtl="0" eaLnBrk="1" latinLnBrk="0" hangingPunct="1">
        <a:defRPr sz="1800" kern="1200">
          <a:solidFill>
            <a:schemeClr val="tx1"/>
          </a:solidFill>
          <a:latin typeface="+mn-lt"/>
          <a:ea typeface="+mn-ea"/>
          <a:cs typeface="+mn-cs"/>
        </a:defRPr>
      </a:lvl3pPr>
      <a:lvl4pPr marL="1360142" algn="l" defTabSz="906818" rtl="0" eaLnBrk="1" latinLnBrk="0" hangingPunct="1">
        <a:defRPr sz="1800" kern="1200">
          <a:solidFill>
            <a:schemeClr val="tx1"/>
          </a:solidFill>
          <a:latin typeface="+mn-lt"/>
          <a:ea typeface="+mn-ea"/>
          <a:cs typeface="+mn-cs"/>
        </a:defRPr>
      </a:lvl4pPr>
      <a:lvl5pPr marL="1813634" algn="l" defTabSz="906818" rtl="0" eaLnBrk="1" latinLnBrk="0" hangingPunct="1">
        <a:defRPr sz="1800" kern="1200">
          <a:solidFill>
            <a:schemeClr val="tx1"/>
          </a:solidFill>
          <a:latin typeface="+mn-lt"/>
          <a:ea typeface="+mn-ea"/>
          <a:cs typeface="+mn-cs"/>
        </a:defRPr>
      </a:lvl5pPr>
      <a:lvl6pPr marL="2266791" algn="l" defTabSz="906818" rtl="0" eaLnBrk="1" latinLnBrk="0" hangingPunct="1">
        <a:defRPr sz="1800" kern="1200">
          <a:solidFill>
            <a:schemeClr val="tx1"/>
          </a:solidFill>
          <a:latin typeface="+mn-lt"/>
          <a:ea typeface="+mn-ea"/>
          <a:cs typeface="+mn-cs"/>
        </a:defRPr>
      </a:lvl6pPr>
      <a:lvl7pPr marL="2720167" algn="l" defTabSz="906818" rtl="0" eaLnBrk="1" latinLnBrk="0" hangingPunct="1">
        <a:defRPr sz="1800" kern="1200">
          <a:solidFill>
            <a:schemeClr val="tx1"/>
          </a:solidFill>
          <a:latin typeface="+mn-lt"/>
          <a:ea typeface="+mn-ea"/>
          <a:cs typeface="+mn-cs"/>
        </a:defRPr>
      </a:lvl7pPr>
      <a:lvl8pPr marL="3173583" algn="l" defTabSz="906818" rtl="0" eaLnBrk="1" latinLnBrk="0" hangingPunct="1">
        <a:defRPr sz="1800" kern="1200">
          <a:solidFill>
            <a:schemeClr val="tx1"/>
          </a:solidFill>
          <a:latin typeface="+mn-lt"/>
          <a:ea typeface="+mn-ea"/>
          <a:cs typeface="+mn-cs"/>
        </a:defRPr>
      </a:lvl8pPr>
      <a:lvl9pPr marL="3627005" algn="l" defTabSz="90681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028" name="Title Placeholder 21"/>
          <p:cNvSpPr>
            <a:spLocks noGrp="1"/>
          </p:cNvSpPr>
          <p:nvPr>
            <p:ph type="title"/>
          </p:nvPr>
        </p:nvSpPr>
        <p:spPr bwMode="auto">
          <a:xfrm>
            <a:off x="426020" y="196176"/>
            <a:ext cx="8279943" cy="6229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a:t>Click to edit Master title style</a:t>
            </a:r>
            <a:endParaRPr lang="en-US" dirty="0"/>
          </a:p>
        </p:txBody>
      </p:sp>
      <p:sp>
        <p:nvSpPr>
          <p:cNvPr id="1029" name="Text Placeholder 12"/>
          <p:cNvSpPr>
            <a:spLocks noGrp="1"/>
          </p:cNvSpPr>
          <p:nvPr>
            <p:ph type="body" idx="1"/>
          </p:nvPr>
        </p:nvSpPr>
        <p:spPr bwMode="auto">
          <a:xfrm>
            <a:off x="438714" y="931073"/>
            <a:ext cx="8267136" cy="3612357"/>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Slide Number Placeholder 5"/>
          <p:cNvSpPr>
            <a:spLocks noGrp="1"/>
          </p:cNvSpPr>
          <p:nvPr>
            <p:ph type="sldNum" sz="quarter" idx="4"/>
          </p:nvPr>
        </p:nvSpPr>
        <p:spPr>
          <a:xfrm>
            <a:off x="435656" y="4824456"/>
            <a:ext cx="260349" cy="114299"/>
          </a:xfrm>
          <a:prstGeom prst="rect">
            <a:avLst/>
          </a:prstGeom>
        </p:spPr>
        <p:txBody>
          <a:bodyPr vert="horz" lIns="0" tIns="0" rIns="89932"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12" name="Date Placeholder 8"/>
          <p:cNvSpPr>
            <a:spLocks noGrp="1"/>
          </p:cNvSpPr>
          <p:nvPr>
            <p:ph type="dt" sz="half" idx="2"/>
          </p:nvPr>
        </p:nvSpPr>
        <p:spPr>
          <a:xfrm>
            <a:off x="1711719" y="4819697"/>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fl" descr="                                              Internal Use - Confidential &#10;&#10;"/>
          <p:cNvSpPr txBox="1"/>
          <p:nvPr/>
        </p:nvSpPr>
        <p:spPr>
          <a:xfrm>
            <a:off x="0" y="4516120"/>
            <a:ext cx="9144000" cy="0"/>
          </a:xfrm>
          <a:prstGeom prst="rect">
            <a:avLst/>
          </a:prstGeom>
          <a:noFill/>
        </p:spPr>
        <p:txBody>
          <a:bodyPr vert="horz" wrap="none" lIns="89938" tIns="44969" rIns="89938" bIns="44969" rtlCol="0">
            <a:noAutofit/>
          </a:bodyPr>
          <a:lstStyle/>
          <a:p>
            <a:pPr>
              <a:lnSpc>
                <a:spcPct val="90000"/>
              </a:lnSpc>
              <a:spcBef>
                <a:spcPts val="600"/>
              </a:spcBef>
              <a:spcAft>
                <a:spcPts val="0"/>
              </a:spcAft>
              <a:buClr>
                <a:srgbClr val="0085C3"/>
              </a:buClr>
            </a:pPr>
            <a:r>
              <a:rPr lang="en-US" sz="1000">
                <a:solidFill>
                  <a:srgbClr val="808080"/>
                </a:solidFill>
                <a:latin typeface="arial" panose="020B0604020202020204" pitchFamily="34" charset="0"/>
              </a:rPr>
              <a:t>                                              Internal Use - Confidential </a:t>
            </a:r>
          </a:p>
          <a:p>
            <a:pPr>
              <a:lnSpc>
                <a:spcPct val="90000"/>
              </a:lnSpc>
              <a:spcBef>
                <a:spcPts val="600"/>
              </a:spcBef>
              <a:spcAft>
                <a:spcPts val="0"/>
              </a:spcAft>
              <a:buClr>
                <a:srgbClr val="0085C3"/>
              </a:buClr>
            </a:pPr>
            <a:endParaRPr lang="en-US" sz="1000">
              <a:solidFill>
                <a:srgbClr val="808080"/>
              </a:solidFill>
              <a:latin typeface="arial" panose="020B0604020202020204" pitchFamily="34" charset="0"/>
            </a:endParaRPr>
          </a:p>
          <a:p>
            <a:pPr>
              <a:lnSpc>
                <a:spcPct val="90000"/>
              </a:lnSpc>
              <a:spcBef>
                <a:spcPts val="600"/>
              </a:spcBef>
              <a:spcAft>
                <a:spcPts val="0"/>
              </a:spcAft>
              <a:buClr>
                <a:srgbClr val="0085C3"/>
              </a:buClr>
            </a:pPr>
            <a:endParaRPr lang="en-US" sz="1000" dirty="0" err="1">
              <a:solidFill>
                <a:srgbClr val="808080"/>
              </a:solidFill>
              <a:latin typeface="arial" panose="020B0604020202020204" pitchFamily="34" charset="0"/>
            </a:endParaRPr>
          </a:p>
        </p:txBody>
      </p:sp>
      <p:sp>
        <p:nvSpPr>
          <p:cNvPr id="3" name="MSIPCMContentMarking" descr="{&quot;HashCode&quot;:-1913046509,&quot;Placement&quot;:&quot;Footer&quot;}">
            <a:extLst>
              <a:ext uri="{FF2B5EF4-FFF2-40B4-BE49-F238E27FC236}">
                <a16:creationId xmlns="" xmlns:a16="http://schemas.microsoft.com/office/drawing/2014/main" id="{698BFCAC-85DF-45BD-8B6A-618F6B9C95D2}"/>
              </a:ext>
            </a:extLst>
          </p:cNvPr>
          <p:cNvSpPr txBox="1"/>
          <p:nvPr/>
        </p:nvSpPr>
        <p:spPr>
          <a:xfrm>
            <a:off x="0" y="4949519"/>
            <a:ext cx="1028784" cy="193983"/>
          </a:xfrm>
          <a:prstGeom prst="rect">
            <a:avLst/>
          </a:prstGeom>
          <a:noFill/>
        </p:spPr>
        <p:txBody>
          <a:bodyPr vert="horz" wrap="square" lIns="0" tIns="0" rIns="0" bIns="0" rtlCol="0" anchor="ctr" anchorCtr="1">
            <a:noAutofit/>
          </a:bodyPr>
          <a:lstStyle/>
          <a:p>
            <a:pPr>
              <a:lnSpc>
                <a:spcPct val="90000"/>
              </a:lnSpc>
              <a:spcBef>
                <a:spcPts val="0"/>
              </a:spcBef>
              <a:spcAft>
                <a:spcPts val="0"/>
              </a:spcAft>
              <a:buClr>
                <a:srgbClr val="0085C3"/>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2995664768"/>
      </p:ext>
    </p:extLst>
  </p:cSld>
  <p:clrMap bg1="dk2" tx1="lt1" bg2="dk1" tx2="lt2" accent1="accent1" accent2="accent2" accent3="accent3" accent4="accent4" accent5="accent5" accent6="accent6" hlink="hlink" folHlink="folHlink"/>
  <p:sldLayoutIdLst>
    <p:sldLayoutId id="2147484739" r:id="rId1"/>
    <p:sldLayoutId id="2147484740" r:id="rId2"/>
    <p:sldLayoutId id="2147484741" r:id="rId3"/>
    <p:sldLayoutId id="2147484742" r:id="rId4"/>
    <p:sldLayoutId id="2147484743" r:id="rId5"/>
    <p:sldLayoutId id="2147484744" r:id="rId6"/>
    <p:sldLayoutId id="2147484745" r:id="rId7"/>
    <p:sldLayoutId id="2147484746" r:id="rId8"/>
    <p:sldLayoutId id="2147484747" r:id="rId9"/>
  </p:sldLayoutIdLst>
  <p:transition spd="med">
    <p:wipe dir="r"/>
  </p:transition>
  <p:hf sldNum="0" hdr="0" ftr="0" dt="0"/>
  <p:txStyles>
    <p:titleStyle>
      <a:lvl1pPr algn="l" rtl="0" eaLnBrk="1" fontAlgn="base" hangingPunct="1">
        <a:lnSpc>
          <a:spcPct val="90000"/>
        </a:lnSpc>
        <a:spcBef>
          <a:spcPct val="0"/>
        </a:spcBef>
        <a:spcAft>
          <a:spcPct val="0"/>
        </a:spcAft>
        <a:defRPr sz="2400" b="0" cap="none" baseline="0">
          <a:solidFill>
            <a:schemeClr val="accent1"/>
          </a:solidFill>
          <a:latin typeface="Museo For Dell" pitchFamily="2" charset="0"/>
          <a:ea typeface="Museo For Dell"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870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7386"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615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4770"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066" indent="-224066" algn="l" rtl="0" eaLnBrk="1" fontAlgn="base" hangingPunct="1">
        <a:lnSpc>
          <a:spcPct val="90000"/>
        </a:lnSpc>
        <a:spcBef>
          <a:spcPts val="1200"/>
        </a:spcBef>
        <a:spcAft>
          <a:spcPts val="0"/>
        </a:spcAft>
        <a:buClr>
          <a:schemeClr val="accent1"/>
        </a:buClr>
        <a:buFont typeface="Arial" pitchFamily="34" charset="0"/>
        <a:buChar char="•"/>
        <a:defRPr sz="1800">
          <a:solidFill>
            <a:schemeClr val="tx1"/>
          </a:solidFill>
          <a:latin typeface="Museo Sans For Dell" pitchFamily="2" charset="0"/>
          <a:ea typeface="Museo Sans For Dell" pitchFamily="2" charset="0"/>
          <a:cs typeface="+mn-cs"/>
        </a:defRPr>
      </a:lvl1pPr>
      <a:lvl2pPr marL="564087" indent="-219305" algn="l" rtl="0" eaLnBrk="1" fontAlgn="base" hangingPunct="1">
        <a:lnSpc>
          <a:spcPct val="90000"/>
        </a:lnSpc>
        <a:spcBef>
          <a:spcPts val="300"/>
        </a:spcBef>
        <a:spcAft>
          <a:spcPts val="0"/>
        </a:spcAft>
        <a:buClr>
          <a:schemeClr val="accent1"/>
        </a:buClr>
        <a:buFont typeface="Museo Sans For Dell" pitchFamily="2" charset="0"/>
        <a:buChar char="–"/>
        <a:defRPr sz="1600" baseline="0">
          <a:solidFill>
            <a:schemeClr val="tx1"/>
          </a:solidFill>
          <a:latin typeface="Museo Sans For Dell" pitchFamily="2" charset="0"/>
          <a:ea typeface="Museo Sans For Dell" pitchFamily="2" charset="0"/>
        </a:defRPr>
      </a:lvl2pPr>
      <a:lvl3pPr marL="892678" indent="-216131" algn="l" rtl="0" eaLnBrk="1" fontAlgn="base" hangingPunct="1">
        <a:lnSpc>
          <a:spcPct val="90000"/>
        </a:lnSpc>
        <a:spcBef>
          <a:spcPts val="300"/>
        </a:spcBef>
        <a:spcAft>
          <a:spcPts val="0"/>
        </a:spcAft>
        <a:buClr>
          <a:schemeClr val="accent1"/>
        </a:buClr>
        <a:buFont typeface="Museo Sans For Dell" pitchFamily="2" charset="0"/>
        <a:buChar char="›"/>
        <a:defRPr sz="1400" baseline="0">
          <a:solidFill>
            <a:schemeClr val="tx1"/>
          </a:solidFill>
          <a:latin typeface="Museo Sans For Dell" pitchFamily="2" charset="0"/>
          <a:ea typeface="Museo Sans For Dell" pitchFamily="2" charset="0"/>
        </a:defRPr>
      </a:lvl3pPr>
      <a:lvl4pPr marL="1223141" indent="-217718" algn="l" rtl="0" eaLnBrk="1" fontAlgn="base" hangingPunct="1">
        <a:lnSpc>
          <a:spcPct val="90000"/>
        </a:lnSpc>
        <a:spcBef>
          <a:spcPts val="300"/>
        </a:spcBef>
        <a:spcAft>
          <a:spcPts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defRPr>
      </a:lvl4pPr>
      <a:lvl5pPr marL="1578317" indent="-23200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6772"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5222"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4009"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2791" indent="-2320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7386" rtl="0" eaLnBrk="1" latinLnBrk="0" hangingPunct="1">
        <a:defRPr sz="1800" kern="1200">
          <a:solidFill>
            <a:schemeClr val="tx1"/>
          </a:solidFill>
          <a:latin typeface="+mn-lt"/>
          <a:ea typeface="+mn-ea"/>
          <a:cs typeface="+mn-cs"/>
        </a:defRPr>
      </a:lvl1pPr>
      <a:lvl2pPr marL="448702" algn="l" defTabSz="897386" rtl="0" eaLnBrk="1" latinLnBrk="0" hangingPunct="1">
        <a:defRPr sz="1800" kern="1200">
          <a:solidFill>
            <a:schemeClr val="tx1"/>
          </a:solidFill>
          <a:latin typeface="+mn-lt"/>
          <a:ea typeface="+mn-ea"/>
          <a:cs typeface="+mn-cs"/>
        </a:defRPr>
      </a:lvl2pPr>
      <a:lvl3pPr marL="897386" algn="l" defTabSz="897386" rtl="0" eaLnBrk="1" latinLnBrk="0" hangingPunct="1">
        <a:defRPr sz="1800" kern="1200">
          <a:solidFill>
            <a:schemeClr val="tx1"/>
          </a:solidFill>
          <a:latin typeface="+mn-lt"/>
          <a:ea typeface="+mn-ea"/>
          <a:cs typeface="+mn-cs"/>
        </a:defRPr>
      </a:lvl3pPr>
      <a:lvl4pPr marL="1346156" algn="l" defTabSz="897386" rtl="0" eaLnBrk="1" latinLnBrk="0" hangingPunct="1">
        <a:defRPr sz="1800" kern="1200">
          <a:solidFill>
            <a:schemeClr val="tx1"/>
          </a:solidFill>
          <a:latin typeface="+mn-lt"/>
          <a:ea typeface="+mn-ea"/>
          <a:cs typeface="+mn-cs"/>
        </a:defRPr>
      </a:lvl4pPr>
      <a:lvl5pPr marL="1794770" algn="l" defTabSz="897386" rtl="0" eaLnBrk="1" latinLnBrk="0" hangingPunct="1">
        <a:defRPr sz="1800" kern="1200">
          <a:solidFill>
            <a:schemeClr val="tx1"/>
          </a:solidFill>
          <a:latin typeface="+mn-lt"/>
          <a:ea typeface="+mn-ea"/>
          <a:cs typeface="+mn-cs"/>
        </a:defRPr>
      </a:lvl5pPr>
      <a:lvl6pPr marL="2243113" algn="l" defTabSz="897386" rtl="0" eaLnBrk="1" latinLnBrk="0" hangingPunct="1">
        <a:defRPr sz="1800" kern="1200">
          <a:solidFill>
            <a:schemeClr val="tx1"/>
          </a:solidFill>
          <a:latin typeface="+mn-lt"/>
          <a:ea typeface="+mn-ea"/>
          <a:cs typeface="+mn-cs"/>
        </a:defRPr>
      </a:lvl6pPr>
      <a:lvl7pPr marL="2691861" algn="l" defTabSz="897386" rtl="0" eaLnBrk="1" latinLnBrk="0" hangingPunct="1">
        <a:defRPr sz="1800" kern="1200">
          <a:solidFill>
            <a:schemeClr val="tx1"/>
          </a:solidFill>
          <a:latin typeface="+mn-lt"/>
          <a:ea typeface="+mn-ea"/>
          <a:cs typeface="+mn-cs"/>
        </a:defRPr>
      </a:lvl7pPr>
      <a:lvl8pPr marL="3140654" algn="l" defTabSz="897386" rtl="0" eaLnBrk="1" latinLnBrk="0" hangingPunct="1">
        <a:defRPr sz="1800" kern="1200">
          <a:solidFill>
            <a:schemeClr val="tx1"/>
          </a:solidFill>
          <a:latin typeface="+mn-lt"/>
          <a:ea typeface="+mn-ea"/>
          <a:cs typeface="+mn-cs"/>
        </a:defRPr>
      </a:lvl8pPr>
      <a:lvl9pPr marL="3589286" algn="l" defTabSz="897386"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2" y="4825328"/>
            <a:ext cx="649537" cy="124650"/>
          </a:xfrm>
          <a:prstGeom prst="rect">
            <a:avLst/>
          </a:prstGeom>
          <a:noFill/>
        </p:spPr>
        <p:txBody>
          <a:bodyPr wrap="square" lIns="0" tIns="0" rIns="0" bIns="0" rtlCol="0" anchor="ctr">
            <a:spAutoFit/>
          </a:bodyPr>
          <a:lstStyle/>
          <a:p>
            <a:pPr defTabSz="89073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3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2" y="4825328"/>
            <a:ext cx="649537" cy="124650"/>
          </a:xfrm>
          <a:prstGeom prst="rect">
            <a:avLst/>
          </a:prstGeom>
          <a:noFill/>
        </p:spPr>
        <p:txBody>
          <a:bodyPr wrap="square" lIns="0" tIns="0" rIns="0" bIns="0" rtlCol="0" anchor="ctr">
            <a:spAutoFit/>
          </a:bodyPr>
          <a:lstStyle/>
          <a:p>
            <a:pPr defTabSz="890737">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37">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3" y="4837275"/>
            <a:ext cx="65" cy="110800"/>
          </a:xfrm>
          <a:prstGeom prst="rect">
            <a:avLst/>
          </a:prstGeom>
        </p:spPr>
        <p:txBody>
          <a:bodyPr vert="horz" wrap="none" lIns="0" tIns="0" rIns="0" bIns="0" rtlCol="0" anchor="ctr" anchorCtr="0">
            <a:spAutoFit/>
          </a:bodyPr>
          <a:lstStyle/>
          <a:p>
            <a:pPr algn="r" defTabSz="890737">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37">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3" y="4837275"/>
            <a:ext cx="65" cy="110800"/>
          </a:xfrm>
          <a:prstGeom prst="rect">
            <a:avLst/>
          </a:prstGeom>
        </p:spPr>
        <p:txBody>
          <a:bodyPr vert="horz" wrap="none" lIns="0" tIns="0" rIns="0" bIns="0" rtlCol="0" anchor="ctr" anchorCtr="0">
            <a:spAutoFit/>
          </a:bodyPr>
          <a:lstStyle/>
          <a:p>
            <a:pPr algn="r" defTabSz="890737">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37">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37">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37">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338710741"/>
      </p:ext>
    </p:extLst>
  </p:cSld>
  <p:clrMap bg1="dk2" tx1="lt1" bg2="dk1" tx2="lt2" accent1="accent1" accent2="accent2" accent3="accent3" accent4="accent4" accent5="accent5" accent6="accent6" hlink="hlink" folHlink="folHlink"/>
  <p:sldLayoutIdLst>
    <p:sldLayoutId id="2147484749" r:id="rId1"/>
    <p:sldLayoutId id="2147484750" r:id="rId2"/>
    <p:sldLayoutId id="2147484751" r:id="rId3"/>
    <p:sldLayoutId id="2147484752" r:id="rId4"/>
    <p:sldLayoutId id="2147484753" r:id="rId5"/>
    <p:sldLayoutId id="2147484754" r:id="rId6"/>
    <p:sldLayoutId id="2147484755" r:id="rId7"/>
    <p:sldLayoutId id="2147484756" r:id="rId8"/>
    <p:sldLayoutId id="2147484757" r:id="rId9"/>
    <p:sldLayoutId id="2147484758" r:id="rId10"/>
    <p:sldLayoutId id="2147484759" r:id="rId11"/>
    <p:sldLayoutId id="2147484760" r:id="rId12"/>
    <p:sldLayoutId id="2147484761" r:id="rId13"/>
    <p:sldLayoutId id="2147484762" r:id="rId14"/>
    <p:sldLayoutId id="2147484763" r:id="rId15"/>
    <p:sldLayoutId id="2147484764" r:id="rId16"/>
    <p:sldLayoutId id="2147484765" r:id="rId17"/>
    <p:sldLayoutId id="2147484766" r:id="rId18"/>
    <p:sldLayoutId id="2147484767" r:id="rId19"/>
    <p:sldLayoutId id="2147484768" r:id="rId20"/>
    <p:sldLayoutId id="2147484769" r:id="rId21"/>
    <p:sldLayoutId id="2147484770" r:id="rId22"/>
    <p:sldLayoutId id="2147484772" r:id="rId23"/>
    <p:sldLayoutId id="2147484773" r:id="rId24"/>
    <p:sldLayoutId id="2147484774" r:id="rId25"/>
    <p:sldLayoutId id="2147484775" r:id="rId26"/>
    <p:sldLayoutId id="2147484776" r:id="rId27"/>
    <p:sldLayoutId id="2147484777" r:id="rId28"/>
    <p:sldLayoutId id="2147484778" r:id="rId29"/>
    <p:sldLayoutId id="2147484779" r:id="rId30"/>
    <p:sldLayoutId id="2147484780" r:id="rId31"/>
    <p:sldLayoutId id="2147484781" r:id="rId32"/>
    <p:sldLayoutId id="2147484782" r:id="rId33"/>
    <p:sldLayoutId id="2147484783" r:id="rId34"/>
    <p:sldLayoutId id="2147484784" r:id="rId35"/>
    <p:sldLayoutId id="2147484785" r:id="rId36"/>
    <p:sldLayoutId id="2147484786" r:id="rId37"/>
    <p:sldLayoutId id="2147484787" r:id="rId38"/>
    <p:sldLayoutId id="2147484788" r:id="rId39"/>
    <p:sldLayoutId id="2147484789" r:id="rId40"/>
    <p:sldLayoutId id="2147484790" r:id="rId41"/>
    <p:sldLayoutId id="2147484791" r:id="rId42"/>
    <p:sldLayoutId id="2147484792" r:id="rId43"/>
    <p:sldLayoutId id="2147484793"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402"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37"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27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66" indent="-222266"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891" indent="-227027"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081" indent="-21444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147" indent="-215915"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623" indent="-230202"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550"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779"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292"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600" indent="-23020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37" rtl="0" eaLnBrk="1" latinLnBrk="0" hangingPunct="1">
        <a:defRPr sz="1800" kern="1200">
          <a:solidFill>
            <a:schemeClr val="tx1"/>
          </a:solidFill>
          <a:latin typeface="+mn-lt"/>
          <a:ea typeface="+mn-ea"/>
          <a:cs typeface="+mn-cs"/>
        </a:defRPr>
      </a:lvl1pPr>
      <a:lvl2pPr marL="445402" algn="l" defTabSz="890737" rtl="0" eaLnBrk="1" latinLnBrk="0" hangingPunct="1">
        <a:defRPr sz="1800" kern="1200">
          <a:solidFill>
            <a:schemeClr val="tx1"/>
          </a:solidFill>
          <a:latin typeface="+mn-lt"/>
          <a:ea typeface="+mn-ea"/>
          <a:cs typeface="+mn-cs"/>
        </a:defRPr>
      </a:lvl2pPr>
      <a:lvl3pPr marL="890737" algn="l" defTabSz="890737" rtl="0" eaLnBrk="1" latinLnBrk="0" hangingPunct="1">
        <a:defRPr sz="1800" kern="1200">
          <a:solidFill>
            <a:schemeClr val="tx1"/>
          </a:solidFill>
          <a:latin typeface="+mn-lt"/>
          <a:ea typeface="+mn-ea"/>
          <a:cs typeface="+mn-cs"/>
        </a:defRPr>
      </a:lvl3pPr>
      <a:lvl4pPr marL="1336262" algn="l" defTabSz="890737" rtl="0" eaLnBrk="1" latinLnBrk="0" hangingPunct="1">
        <a:defRPr sz="1800" kern="1200">
          <a:solidFill>
            <a:schemeClr val="tx1"/>
          </a:solidFill>
          <a:latin typeface="+mn-lt"/>
          <a:ea typeface="+mn-ea"/>
          <a:cs typeface="+mn-cs"/>
        </a:defRPr>
      </a:lvl4pPr>
      <a:lvl5pPr marL="1781279" algn="l" defTabSz="890737" rtl="0" eaLnBrk="1" latinLnBrk="0" hangingPunct="1">
        <a:defRPr sz="1800" kern="1200">
          <a:solidFill>
            <a:schemeClr val="tx1"/>
          </a:solidFill>
          <a:latin typeface="+mn-lt"/>
          <a:ea typeface="+mn-ea"/>
          <a:cs typeface="+mn-cs"/>
        </a:defRPr>
      </a:lvl5pPr>
      <a:lvl6pPr marL="2226399" algn="l" defTabSz="890737" rtl="0" eaLnBrk="1" latinLnBrk="0" hangingPunct="1">
        <a:defRPr sz="1800" kern="1200">
          <a:solidFill>
            <a:schemeClr val="tx1"/>
          </a:solidFill>
          <a:latin typeface="+mn-lt"/>
          <a:ea typeface="+mn-ea"/>
          <a:cs typeface="+mn-cs"/>
        </a:defRPr>
      </a:lvl6pPr>
      <a:lvl7pPr marL="2671817" algn="l" defTabSz="890737" rtl="0" eaLnBrk="1" latinLnBrk="0" hangingPunct="1">
        <a:defRPr sz="1800" kern="1200">
          <a:solidFill>
            <a:schemeClr val="tx1"/>
          </a:solidFill>
          <a:latin typeface="+mn-lt"/>
          <a:ea typeface="+mn-ea"/>
          <a:cs typeface="+mn-cs"/>
        </a:defRPr>
      </a:lvl7pPr>
      <a:lvl8pPr marL="3117263" algn="l" defTabSz="890737" rtl="0" eaLnBrk="1" latinLnBrk="0" hangingPunct="1">
        <a:defRPr sz="1800" kern="1200">
          <a:solidFill>
            <a:schemeClr val="tx1"/>
          </a:solidFill>
          <a:latin typeface="+mn-lt"/>
          <a:ea typeface="+mn-ea"/>
          <a:cs typeface="+mn-cs"/>
        </a:defRPr>
      </a:lvl8pPr>
      <a:lvl9pPr marL="3562436" algn="l" defTabSz="89073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05"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596"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2068">
              <a:defRPr/>
            </a:pPr>
            <a:fld id="{20FE3A23-B949-4828-A943-DC5D8F8A3399}" type="slidenum">
              <a:rPr lang="en-US" smtClean="0"/>
              <a:pPr defTabSz="672068">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2068">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602" tIns="44800" rIns="89602" bIns="44800"/>
          <a:lstStyle/>
          <a:p>
            <a:pPr defTabSz="672068">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2068">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325831757"/>
      </p:ext>
    </p:extLst>
  </p:cSld>
  <p:clrMap bg1="dk2" tx1="lt1" bg2="dk1" tx2="lt2" accent1="accent1" accent2="accent2" accent3="accent3" accent4="accent4" accent5="accent5" accent6="accent6" hlink="hlink" folHlink="folHlink"/>
  <p:sldLayoutIdLst>
    <p:sldLayoutId id="2147484795" r:id="rId1"/>
    <p:sldLayoutId id="2147484796" r:id="rId2"/>
    <p:sldLayoutId id="2147484797" r:id="rId3"/>
    <p:sldLayoutId id="2147484798" r:id="rId4"/>
    <p:sldLayoutId id="2147484799" r:id="rId5"/>
    <p:sldLayoutId id="2147484800" r:id="rId6"/>
    <p:sldLayoutId id="2147484801" r:id="rId7"/>
    <p:sldLayoutId id="2147484802" r:id="rId8"/>
    <p:sldLayoutId id="2147484803" r:id="rId9"/>
    <p:sldLayoutId id="2147484804" r:id="rId10"/>
    <p:sldLayoutId id="2147484805" r:id="rId11"/>
    <p:sldLayoutId id="2147484806" r:id="rId12"/>
    <p:sldLayoutId id="2147484808" r:id="rId13"/>
    <p:sldLayoutId id="2147484809" r:id="rId14"/>
    <p:sldLayoutId id="2147484810" r:id="rId15"/>
    <p:sldLayoutId id="2147484811" r:id="rId16"/>
    <p:sldLayoutId id="2147484812" r:id="rId17"/>
    <p:sldLayoutId id="214748481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687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65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063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724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131" indent="-222131"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1692" indent="-217367"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88300" indent="-21432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16796" indent="-215780"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1417" indent="-230066"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18246"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4943"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1856"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8754" indent="-2310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653" rtl="0" eaLnBrk="1" latinLnBrk="0" hangingPunct="1">
        <a:defRPr sz="1800" kern="1200">
          <a:solidFill>
            <a:schemeClr val="tx1"/>
          </a:solidFill>
          <a:latin typeface="+mn-lt"/>
          <a:ea typeface="+mn-ea"/>
          <a:cs typeface="+mn-cs"/>
        </a:defRPr>
      </a:lvl1pPr>
      <a:lvl2pPr marL="446871" algn="l" defTabSz="893653" rtl="0" eaLnBrk="1" latinLnBrk="0" hangingPunct="1">
        <a:defRPr sz="1800" kern="1200">
          <a:solidFill>
            <a:schemeClr val="tx1"/>
          </a:solidFill>
          <a:latin typeface="+mn-lt"/>
          <a:ea typeface="+mn-ea"/>
          <a:cs typeface="+mn-cs"/>
        </a:defRPr>
      </a:lvl2pPr>
      <a:lvl3pPr marL="893653" algn="l" defTabSz="893653" rtl="0" eaLnBrk="1" latinLnBrk="0" hangingPunct="1">
        <a:defRPr sz="1800" kern="1200">
          <a:solidFill>
            <a:schemeClr val="tx1"/>
          </a:solidFill>
          <a:latin typeface="+mn-lt"/>
          <a:ea typeface="+mn-ea"/>
          <a:cs typeface="+mn-cs"/>
        </a:defRPr>
      </a:lvl3pPr>
      <a:lvl4pPr marL="1340639" algn="l" defTabSz="893653" rtl="0" eaLnBrk="1" latinLnBrk="0" hangingPunct="1">
        <a:defRPr sz="1800" kern="1200">
          <a:solidFill>
            <a:schemeClr val="tx1"/>
          </a:solidFill>
          <a:latin typeface="+mn-lt"/>
          <a:ea typeface="+mn-ea"/>
          <a:cs typeface="+mn-cs"/>
        </a:defRPr>
      </a:lvl4pPr>
      <a:lvl5pPr marL="1787243" algn="l" defTabSz="893653" rtl="0" eaLnBrk="1" latinLnBrk="0" hangingPunct="1">
        <a:defRPr sz="1800" kern="1200">
          <a:solidFill>
            <a:schemeClr val="tx1"/>
          </a:solidFill>
          <a:latin typeface="+mn-lt"/>
          <a:ea typeface="+mn-ea"/>
          <a:cs typeface="+mn-cs"/>
        </a:defRPr>
      </a:lvl5pPr>
      <a:lvl6pPr marL="2233766" algn="l" defTabSz="893653" rtl="0" eaLnBrk="1" latinLnBrk="0" hangingPunct="1">
        <a:defRPr sz="1800" kern="1200">
          <a:solidFill>
            <a:schemeClr val="tx1"/>
          </a:solidFill>
          <a:latin typeface="+mn-lt"/>
          <a:ea typeface="+mn-ea"/>
          <a:cs typeface="+mn-cs"/>
        </a:defRPr>
      </a:lvl6pPr>
      <a:lvl7pPr marL="2680669" algn="l" defTabSz="893653" rtl="0" eaLnBrk="1" latinLnBrk="0" hangingPunct="1">
        <a:defRPr sz="1800" kern="1200">
          <a:solidFill>
            <a:schemeClr val="tx1"/>
          </a:solidFill>
          <a:latin typeface="+mn-lt"/>
          <a:ea typeface="+mn-ea"/>
          <a:cs typeface="+mn-cs"/>
        </a:defRPr>
      </a:lvl7pPr>
      <a:lvl8pPr marL="3127622" algn="l" defTabSz="893653" rtl="0" eaLnBrk="1" latinLnBrk="0" hangingPunct="1">
        <a:defRPr sz="1800" kern="1200">
          <a:solidFill>
            <a:schemeClr val="tx1"/>
          </a:solidFill>
          <a:latin typeface="+mn-lt"/>
          <a:ea typeface="+mn-ea"/>
          <a:cs typeface="+mn-cs"/>
        </a:defRPr>
      </a:lvl8pPr>
      <a:lvl9pPr marL="3574255" algn="l" defTabSz="893653"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759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631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374" bIns="0" rtlCol="0" anchor="ctr"/>
          <a:lstStyle>
            <a:lvl1pPr algn="l">
              <a:defRPr sz="800">
                <a:solidFill>
                  <a:srgbClr val="000000">
                    <a:lumMod val="60000"/>
                    <a:lumOff val="40000"/>
                  </a:srgbClr>
                </a:solidFill>
                <a:latin typeface="Museo Sans For Dell" pitchFamily="2" charset="0"/>
                <a:cs typeface="+mn-cs"/>
              </a:defRPr>
            </a:lvl1pPr>
          </a:lstStyle>
          <a:p>
            <a:pPr defTabSz="89631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374" bIns="0" rtlCol="0" anchor="ctr"/>
          <a:lstStyle>
            <a:lvl1pPr algn="l">
              <a:defRPr sz="700">
                <a:solidFill>
                  <a:srgbClr val="000000">
                    <a:lumMod val="60000"/>
                    <a:lumOff val="40000"/>
                  </a:srgbClr>
                </a:solidFill>
                <a:latin typeface="Museo Sans For Dell" pitchFamily="2" charset="0"/>
                <a:cs typeface="+mn-cs"/>
              </a:defRPr>
            </a:lvl1pPr>
          </a:lstStyle>
          <a:p>
            <a:pPr defTabSz="896311">
              <a:defRPr/>
            </a:pPr>
            <a:fld id="{BAFC9F95-FC62-4769-A095-8D2D490F7992}" type="slidenum">
              <a:rPr lang="en-US" smtClean="0"/>
              <a:pPr defTabSz="896311">
                <a:defRPr/>
              </a:pPr>
              <a:t>‹#›</a:t>
            </a:fld>
            <a:endParaRPr lang="en-US" dirty="0"/>
          </a:p>
        </p:txBody>
      </p:sp>
      <p:sp>
        <p:nvSpPr>
          <p:cNvPr id="2" name="fl"/>
          <p:cNvSpPr txBox="1"/>
          <p:nvPr/>
        </p:nvSpPr>
        <p:spPr>
          <a:xfrm>
            <a:off x="0" y="4913185"/>
            <a:ext cx="9144000" cy="157544"/>
          </a:xfrm>
          <a:prstGeom prst="rect">
            <a:avLst/>
          </a:prstGeom>
          <a:noFill/>
        </p:spPr>
        <p:txBody>
          <a:bodyPr vert="horz" wrap="square" lIns="67374" tIns="34289" rIns="67374" bIns="34289" rtlCol="0">
            <a:spAutoFit/>
          </a:bodyPr>
          <a:lstStyle/>
          <a:p>
            <a:pPr marL="171804" indent="-171804" defTabSz="89631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716134976"/>
      </p:ext>
    </p:extLst>
  </p:cSld>
  <p:clrMap bg1="dk2" tx1="lt1" bg2="dk1" tx2="lt2" accent1="accent1" accent2="accent2" accent3="accent3" accent4="accent4" accent5="accent5" accent6="accent6" hlink="hlink" folHlink="folHlink"/>
  <p:sldLayoutIdLst>
    <p:sldLayoutId id="2147484815" r:id="rId1"/>
    <p:sldLayoutId id="2147484816" r:id="rId2"/>
    <p:sldLayoutId id="2147484817" r:id="rId3"/>
    <p:sldLayoutId id="2147484818" r:id="rId4"/>
    <p:sldLayoutId id="2147484819" r:id="rId5"/>
    <p:sldLayoutId id="2147484820" r:id="rId6"/>
    <p:sldLayoutId id="2147484821" r:id="rId7"/>
    <p:sldLayoutId id="2147484822" r:id="rId8"/>
    <p:sldLayoutId id="2147484823" r:id="rId9"/>
    <p:sldLayoutId id="2147484824" r:id="rId10"/>
    <p:sldLayoutId id="2147484825" r:id="rId11"/>
    <p:sldLayoutId id="2147484826" r:id="rId12"/>
    <p:sldLayoutId id="2147484827" r:id="rId13"/>
    <p:sldLayoutId id="2147484828" r:id="rId14"/>
    <p:sldLayoutId id="214748482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66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21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457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234" indent="-16823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564" indent="-16466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8750" indent="-16228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149" indent="-16347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1984" indent="-17392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8092"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4345"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0488"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6674" indent="-17392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216" rtl="0" eaLnBrk="1" latinLnBrk="0" hangingPunct="1">
        <a:defRPr sz="1400" kern="1200">
          <a:solidFill>
            <a:schemeClr val="tx1"/>
          </a:solidFill>
          <a:latin typeface="+mn-lt"/>
          <a:ea typeface="+mn-ea"/>
          <a:cs typeface="+mn-cs"/>
        </a:defRPr>
      </a:lvl1pPr>
      <a:lvl2pPr marL="335666" algn="l" defTabSz="672216" rtl="0" eaLnBrk="1" latinLnBrk="0" hangingPunct="1">
        <a:defRPr sz="1400" kern="1200">
          <a:solidFill>
            <a:schemeClr val="tx1"/>
          </a:solidFill>
          <a:latin typeface="+mn-lt"/>
          <a:ea typeface="+mn-ea"/>
          <a:cs typeface="+mn-cs"/>
        </a:defRPr>
      </a:lvl2pPr>
      <a:lvl3pPr marL="672216" algn="l" defTabSz="672216" rtl="0" eaLnBrk="1" latinLnBrk="0" hangingPunct="1">
        <a:defRPr sz="1400" kern="1200">
          <a:solidFill>
            <a:schemeClr val="tx1"/>
          </a:solidFill>
          <a:latin typeface="+mn-lt"/>
          <a:ea typeface="+mn-ea"/>
          <a:cs typeface="+mn-cs"/>
        </a:defRPr>
      </a:lvl3pPr>
      <a:lvl4pPr marL="1008332" algn="l" defTabSz="672216" rtl="0" eaLnBrk="1" latinLnBrk="0" hangingPunct="1">
        <a:defRPr sz="1400" kern="1200">
          <a:solidFill>
            <a:schemeClr val="tx1"/>
          </a:solidFill>
          <a:latin typeface="+mn-lt"/>
          <a:ea typeface="+mn-ea"/>
          <a:cs typeface="+mn-cs"/>
        </a:defRPr>
      </a:lvl4pPr>
      <a:lvl5pPr marL="1344578" algn="l" defTabSz="672216" rtl="0" eaLnBrk="1" latinLnBrk="0" hangingPunct="1">
        <a:defRPr sz="1400" kern="1200">
          <a:solidFill>
            <a:schemeClr val="tx1"/>
          </a:solidFill>
          <a:latin typeface="+mn-lt"/>
          <a:ea typeface="+mn-ea"/>
          <a:cs typeface="+mn-cs"/>
        </a:defRPr>
      </a:lvl5pPr>
      <a:lvl6pPr marL="1680731" algn="l" defTabSz="672216" rtl="0" eaLnBrk="1" latinLnBrk="0" hangingPunct="1">
        <a:defRPr sz="1400" kern="1200">
          <a:solidFill>
            <a:schemeClr val="tx1"/>
          </a:solidFill>
          <a:latin typeface="+mn-lt"/>
          <a:ea typeface="+mn-ea"/>
          <a:cs typeface="+mn-cs"/>
        </a:defRPr>
      </a:lvl6pPr>
      <a:lvl7pPr marL="2016395" algn="l" defTabSz="672216" rtl="0" eaLnBrk="1" latinLnBrk="0" hangingPunct="1">
        <a:defRPr sz="1400" kern="1200">
          <a:solidFill>
            <a:schemeClr val="tx1"/>
          </a:solidFill>
          <a:latin typeface="+mn-lt"/>
          <a:ea typeface="+mn-ea"/>
          <a:cs typeface="+mn-cs"/>
        </a:defRPr>
      </a:lvl7pPr>
      <a:lvl8pPr marL="2352465" algn="l" defTabSz="672216" rtl="0" eaLnBrk="1" latinLnBrk="0" hangingPunct="1">
        <a:defRPr sz="1400" kern="1200">
          <a:solidFill>
            <a:schemeClr val="tx1"/>
          </a:solidFill>
          <a:latin typeface="+mn-lt"/>
          <a:ea typeface="+mn-ea"/>
          <a:cs typeface="+mn-cs"/>
        </a:defRPr>
      </a:lvl8pPr>
      <a:lvl9pPr marL="2688654" algn="l" defTabSz="672216" rtl="0" eaLnBrk="1" latinLnBrk="0" hangingPunct="1">
        <a:defRPr sz="14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861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5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5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58" tIns="34289" rIns="67458" bIns="34289" rtlCol="0">
            <a:spAutoFit/>
          </a:bodyPr>
          <a:lstStyle/>
          <a:p>
            <a:pPr marL="172028" indent="-1720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941189674"/>
      </p:ext>
    </p:extLst>
  </p:cSld>
  <p:clrMap bg1="dk2" tx1="lt1" bg2="dk1" tx2="lt2" accent1="accent1" accent2="accent2" accent3="accent3" accent4="accent4" accent5="accent5" accent6="accent6" hlink="hlink" folHlink="folHlink"/>
  <p:sldLayoutIdLst>
    <p:sldLayoutId id="2147484831" r:id="rId1"/>
    <p:sldLayoutId id="2147484832" r:id="rId2"/>
    <p:sldLayoutId id="2147484833" r:id="rId3"/>
    <p:sldLayoutId id="2147484834" r:id="rId4"/>
    <p:sldLayoutId id="2147484835" r:id="rId5"/>
    <p:sldLayoutId id="2147484836" r:id="rId6"/>
    <p:sldLayoutId id="2147484837" r:id="rId7"/>
    <p:sldLayoutId id="2147484838" r:id="rId8"/>
    <p:sldLayoutId id="2147484839" r:id="rId9"/>
    <p:sldLayoutId id="2147484840" r:id="rId10"/>
    <p:sldLayoutId id="2147484841" r:id="rId11"/>
    <p:sldLayoutId id="2147484842" r:id="rId12"/>
    <p:sldLayoutId id="2147484843" r:id="rId13"/>
    <p:sldLayoutId id="2147484844" r:id="rId14"/>
    <p:sldLayoutId id="2147484845" r:id="rId15"/>
    <p:sldLayoutId id="214748484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17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14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7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42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58" indent="-1684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152" indent="-1648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674" indent="-1625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437" indent="-1636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664" indent="-1741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220"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94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51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20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140" rtl="0" eaLnBrk="1" latinLnBrk="0" hangingPunct="1">
        <a:defRPr sz="1400" kern="1200">
          <a:solidFill>
            <a:schemeClr val="tx1"/>
          </a:solidFill>
          <a:latin typeface="+mn-lt"/>
          <a:ea typeface="+mn-ea"/>
          <a:cs typeface="+mn-cs"/>
        </a:defRPr>
      </a:lvl1pPr>
      <a:lvl2pPr marL="336170" algn="l" defTabSz="673140" rtl="0" eaLnBrk="1" latinLnBrk="0" hangingPunct="1">
        <a:defRPr sz="1400" kern="1200">
          <a:solidFill>
            <a:schemeClr val="tx1"/>
          </a:solidFill>
          <a:latin typeface="+mn-lt"/>
          <a:ea typeface="+mn-ea"/>
          <a:cs typeface="+mn-cs"/>
        </a:defRPr>
      </a:lvl2pPr>
      <a:lvl3pPr marL="673140" algn="l" defTabSz="673140" rtl="0" eaLnBrk="1" latinLnBrk="0" hangingPunct="1">
        <a:defRPr sz="1400" kern="1200">
          <a:solidFill>
            <a:schemeClr val="tx1"/>
          </a:solidFill>
          <a:latin typeface="+mn-lt"/>
          <a:ea typeface="+mn-ea"/>
          <a:cs typeface="+mn-cs"/>
        </a:defRPr>
      </a:lvl3pPr>
      <a:lvl4pPr marL="1009732" algn="l" defTabSz="673140" rtl="0" eaLnBrk="1" latinLnBrk="0" hangingPunct="1">
        <a:defRPr sz="1400" kern="1200">
          <a:solidFill>
            <a:schemeClr val="tx1"/>
          </a:solidFill>
          <a:latin typeface="+mn-lt"/>
          <a:ea typeface="+mn-ea"/>
          <a:cs typeface="+mn-cs"/>
        </a:defRPr>
      </a:lvl4pPr>
      <a:lvl5pPr marL="1346426" algn="l" defTabSz="673140" rtl="0" eaLnBrk="1" latinLnBrk="0" hangingPunct="1">
        <a:defRPr sz="1400" kern="1200">
          <a:solidFill>
            <a:schemeClr val="tx1"/>
          </a:solidFill>
          <a:latin typeface="+mn-lt"/>
          <a:ea typeface="+mn-ea"/>
          <a:cs typeface="+mn-cs"/>
        </a:defRPr>
      </a:lvl5pPr>
      <a:lvl6pPr marL="1683083" algn="l" defTabSz="673140" rtl="0" eaLnBrk="1" latinLnBrk="0" hangingPunct="1">
        <a:defRPr sz="1400" kern="1200">
          <a:solidFill>
            <a:schemeClr val="tx1"/>
          </a:solidFill>
          <a:latin typeface="+mn-lt"/>
          <a:ea typeface="+mn-ea"/>
          <a:cs typeface="+mn-cs"/>
        </a:defRPr>
      </a:lvl6pPr>
      <a:lvl7pPr marL="2019251" algn="l" defTabSz="673140" rtl="0" eaLnBrk="1" latinLnBrk="0" hangingPunct="1">
        <a:defRPr sz="1400" kern="1200">
          <a:solidFill>
            <a:schemeClr val="tx1"/>
          </a:solidFill>
          <a:latin typeface="+mn-lt"/>
          <a:ea typeface="+mn-ea"/>
          <a:cs typeface="+mn-cs"/>
        </a:defRPr>
      </a:lvl7pPr>
      <a:lvl8pPr marL="2355748" algn="l" defTabSz="673140" rtl="0" eaLnBrk="1" latinLnBrk="0" hangingPunct="1">
        <a:defRPr sz="1400" kern="1200">
          <a:solidFill>
            <a:schemeClr val="tx1"/>
          </a:solidFill>
          <a:latin typeface="+mn-lt"/>
          <a:ea typeface="+mn-ea"/>
          <a:cs typeface="+mn-cs"/>
        </a:defRPr>
      </a:lvl8pPr>
      <a:lvl9pPr marL="2692406" algn="l" defTabSz="673140" rtl="0" eaLnBrk="1" latinLnBrk="0" hangingPunct="1">
        <a:defRPr sz="14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9638"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2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2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24" tIns="34289" rIns="67424" bIns="34289" rtlCol="0">
            <a:spAutoFit/>
          </a:bodyPr>
          <a:lstStyle/>
          <a:p>
            <a:pPr marL="171936" indent="-1719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970579851"/>
      </p:ext>
    </p:extLst>
  </p:cSld>
  <p:clrMap bg1="dk2" tx1="lt1" bg2="dk1" tx2="lt2" accent1="accent1" accent2="accent2" accent3="accent3" accent4="accent4" accent5="accent5" accent6="accent6" hlink="hlink" folHlink="folHlink"/>
  <p:sldLayoutIdLst>
    <p:sldLayoutId id="2147484849" r:id="rId1"/>
    <p:sldLayoutId id="2147484850" r:id="rId2"/>
    <p:sldLayoutId id="2147484851" r:id="rId3"/>
    <p:sldLayoutId id="2147484852" r:id="rId4"/>
    <p:sldLayoutId id="2147484853" r:id="rId5"/>
    <p:sldLayoutId id="2147484854" r:id="rId6"/>
    <p:sldLayoutId id="2147484855" r:id="rId7"/>
    <p:sldLayoutId id="2147484856" r:id="rId8"/>
    <p:sldLayoutId id="2147484857" r:id="rId9"/>
    <p:sldLayoutId id="2147484858" r:id="rId10"/>
    <p:sldLayoutId id="2147484859" r:id="rId11"/>
    <p:sldLayoutId id="2147484860" r:id="rId12"/>
    <p:sldLayoutId id="2147484861" r:id="rId13"/>
    <p:sldLayoutId id="2147484862" r:id="rId14"/>
    <p:sldLayoutId id="2147484863" r:id="rId15"/>
    <p:sldLayoutId id="2147484864"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9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76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1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6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66" indent="-1683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911" indent="-1647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294" indent="-1624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908" indent="-1636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2974" indent="-1740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346"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5873"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2270"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8753" indent="-1740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761" rtl="0" eaLnBrk="1" latinLnBrk="0" hangingPunct="1">
        <a:defRPr sz="1400" kern="1200">
          <a:solidFill>
            <a:schemeClr val="tx1"/>
          </a:solidFill>
          <a:latin typeface="+mn-lt"/>
          <a:ea typeface="+mn-ea"/>
          <a:cs typeface="+mn-cs"/>
        </a:defRPr>
      </a:lvl1pPr>
      <a:lvl2pPr marL="335963" algn="l" defTabSz="672761" rtl="0" eaLnBrk="1" latinLnBrk="0" hangingPunct="1">
        <a:defRPr sz="1400" kern="1200">
          <a:solidFill>
            <a:schemeClr val="tx1"/>
          </a:solidFill>
          <a:latin typeface="+mn-lt"/>
          <a:ea typeface="+mn-ea"/>
          <a:cs typeface="+mn-cs"/>
        </a:defRPr>
      </a:lvl2pPr>
      <a:lvl3pPr marL="672761" algn="l" defTabSz="672761" rtl="0" eaLnBrk="1" latinLnBrk="0" hangingPunct="1">
        <a:defRPr sz="1400" kern="1200">
          <a:solidFill>
            <a:schemeClr val="tx1"/>
          </a:solidFill>
          <a:latin typeface="+mn-lt"/>
          <a:ea typeface="+mn-ea"/>
          <a:cs typeface="+mn-cs"/>
        </a:defRPr>
      </a:lvl3pPr>
      <a:lvl4pPr marL="1009157" algn="l" defTabSz="672761" rtl="0" eaLnBrk="1" latinLnBrk="0" hangingPunct="1">
        <a:defRPr sz="1400" kern="1200">
          <a:solidFill>
            <a:schemeClr val="tx1"/>
          </a:solidFill>
          <a:latin typeface="+mn-lt"/>
          <a:ea typeface="+mn-ea"/>
          <a:cs typeface="+mn-cs"/>
        </a:defRPr>
      </a:lvl4pPr>
      <a:lvl5pPr marL="1345667" algn="l" defTabSz="672761" rtl="0" eaLnBrk="1" latinLnBrk="0" hangingPunct="1">
        <a:defRPr sz="1400" kern="1200">
          <a:solidFill>
            <a:schemeClr val="tx1"/>
          </a:solidFill>
          <a:latin typeface="+mn-lt"/>
          <a:ea typeface="+mn-ea"/>
          <a:cs typeface="+mn-cs"/>
        </a:defRPr>
      </a:lvl5pPr>
      <a:lvl6pPr marL="1682117" algn="l" defTabSz="672761" rtl="0" eaLnBrk="1" latinLnBrk="0" hangingPunct="1">
        <a:defRPr sz="1400" kern="1200">
          <a:solidFill>
            <a:schemeClr val="tx1"/>
          </a:solidFill>
          <a:latin typeface="+mn-lt"/>
          <a:ea typeface="+mn-ea"/>
          <a:cs typeface="+mn-cs"/>
        </a:defRPr>
      </a:lvl6pPr>
      <a:lvl7pPr marL="2018078" algn="l" defTabSz="672761" rtl="0" eaLnBrk="1" latinLnBrk="0" hangingPunct="1">
        <a:defRPr sz="1400" kern="1200">
          <a:solidFill>
            <a:schemeClr val="tx1"/>
          </a:solidFill>
          <a:latin typeface="+mn-lt"/>
          <a:ea typeface="+mn-ea"/>
          <a:cs typeface="+mn-cs"/>
        </a:defRPr>
      </a:lvl7pPr>
      <a:lvl8pPr marL="2354396" algn="l" defTabSz="672761" rtl="0" eaLnBrk="1" latinLnBrk="0" hangingPunct="1">
        <a:defRPr sz="1400" kern="1200">
          <a:solidFill>
            <a:schemeClr val="tx1"/>
          </a:solidFill>
          <a:latin typeface="+mn-lt"/>
          <a:ea typeface="+mn-ea"/>
          <a:cs typeface="+mn-cs"/>
        </a:defRPr>
      </a:lvl8pPr>
      <a:lvl9pPr marL="2690865" algn="l" defTabSz="672761" rtl="0" eaLnBrk="1" latinLnBrk="0" hangingPunct="1">
        <a:defRPr sz="14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58" y="4825328"/>
            <a:ext cx="649537" cy="124650"/>
          </a:xfrm>
          <a:prstGeom prst="rect">
            <a:avLst/>
          </a:prstGeom>
          <a:noFill/>
        </p:spPr>
        <p:txBody>
          <a:bodyPr wrap="square" lIns="0" tIns="0" rIns="0" bIns="0" rtlCol="0" anchor="ctr">
            <a:spAutoFit/>
          </a:bodyPr>
          <a:lstStyle/>
          <a:p>
            <a:pPr defTabSz="89016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16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58" y="4825328"/>
            <a:ext cx="649537" cy="124650"/>
          </a:xfrm>
          <a:prstGeom prst="rect">
            <a:avLst/>
          </a:prstGeom>
          <a:noFill/>
        </p:spPr>
        <p:txBody>
          <a:bodyPr wrap="square" lIns="0" tIns="0" rIns="0" bIns="0" rtlCol="0" anchor="ctr">
            <a:spAutoFit/>
          </a:bodyPr>
          <a:lstStyle/>
          <a:p>
            <a:pPr defTabSz="89016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16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96" y="4837275"/>
            <a:ext cx="65" cy="110800"/>
          </a:xfrm>
          <a:prstGeom prst="rect">
            <a:avLst/>
          </a:prstGeom>
        </p:spPr>
        <p:txBody>
          <a:bodyPr vert="horz" wrap="none" lIns="0" tIns="0" rIns="0" bIns="0" rtlCol="0" anchor="ctr" anchorCtr="0">
            <a:spAutoFit/>
          </a:bodyPr>
          <a:lstStyle/>
          <a:p>
            <a:pPr algn="r" defTabSz="89016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16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96" y="4837275"/>
            <a:ext cx="65" cy="110800"/>
          </a:xfrm>
          <a:prstGeom prst="rect">
            <a:avLst/>
          </a:prstGeom>
        </p:spPr>
        <p:txBody>
          <a:bodyPr vert="horz" wrap="none" lIns="0" tIns="0" rIns="0" bIns="0" rtlCol="0" anchor="ctr" anchorCtr="0">
            <a:spAutoFit/>
          </a:bodyPr>
          <a:lstStyle/>
          <a:p>
            <a:pPr algn="r" defTabSz="89016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16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16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16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716493648"/>
      </p:ext>
    </p:extLst>
  </p:cSld>
  <p:clrMap bg1="dk2" tx1="lt1" bg2="dk1" tx2="lt2" accent1="accent1" accent2="accent2" accent3="accent3" accent4="accent4" accent5="accent5" accent6="accent6" hlink="hlink" folHlink="folHlink"/>
  <p:sldLayoutIdLst>
    <p:sldLayoutId id="2147484866" r:id="rId1"/>
    <p:sldLayoutId id="2147484867" r:id="rId2"/>
    <p:sldLayoutId id="2147484868" r:id="rId3"/>
    <p:sldLayoutId id="2147484869" r:id="rId4"/>
    <p:sldLayoutId id="2147484870" r:id="rId5"/>
    <p:sldLayoutId id="2147484871" r:id="rId6"/>
    <p:sldLayoutId id="2147484872" r:id="rId7"/>
    <p:sldLayoutId id="2147484873" r:id="rId8"/>
    <p:sldLayoutId id="2147484874" r:id="rId9"/>
    <p:sldLayoutId id="2147484875" r:id="rId10"/>
    <p:sldLayoutId id="2147484876" r:id="rId11"/>
    <p:sldLayoutId id="2147484877" r:id="rId12"/>
    <p:sldLayoutId id="2147484878" r:id="rId13"/>
    <p:sldLayoutId id="2147484879" r:id="rId14"/>
    <p:sldLayoutId id="2147484880" r:id="rId15"/>
    <p:sldLayoutId id="2147484881" r:id="rId16"/>
    <p:sldLayoutId id="2147484882" r:id="rId17"/>
    <p:sldLayoutId id="2147484883" r:id="rId18"/>
    <p:sldLayoutId id="2147484884" r:id="rId19"/>
    <p:sldLayoutId id="2147484885" r:id="rId20"/>
    <p:sldLayoutId id="2147484886"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116"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16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5404"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010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110" indent="-22211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527" indent="-22687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5509" indent="-21431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3367" indent="-21575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5609" indent="-23004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025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518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0420"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5416" indent="-23004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165" rtl="0" eaLnBrk="1" latinLnBrk="0" hangingPunct="1">
        <a:defRPr sz="1800" kern="1200">
          <a:solidFill>
            <a:schemeClr val="tx1"/>
          </a:solidFill>
          <a:latin typeface="+mn-lt"/>
          <a:ea typeface="+mn-ea"/>
          <a:cs typeface="+mn-cs"/>
        </a:defRPr>
      </a:lvl1pPr>
      <a:lvl2pPr marL="445116" algn="l" defTabSz="890165" rtl="0" eaLnBrk="1" latinLnBrk="0" hangingPunct="1">
        <a:defRPr sz="1800" kern="1200">
          <a:solidFill>
            <a:schemeClr val="tx1"/>
          </a:solidFill>
          <a:latin typeface="+mn-lt"/>
          <a:ea typeface="+mn-ea"/>
          <a:cs typeface="+mn-cs"/>
        </a:defRPr>
      </a:lvl2pPr>
      <a:lvl3pPr marL="890165" algn="l" defTabSz="890165" rtl="0" eaLnBrk="1" latinLnBrk="0" hangingPunct="1">
        <a:defRPr sz="1800" kern="1200">
          <a:solidFill>
            <a:schemeClr val="tx1"/>
          </a:solidFill>
          <a:latin typeface="+mn-lt"/>
          <a:ea typeface="+mn-ea"/>
          <a:cs typeface="+mn-cs"/>
        </a:defRPr>
      </a:lvl3pPr>
      <a:lvl4pPr marL="1335404" algn="l" defTabSz="890165" rtl="0" eaLnBrk="1" latinLnBrk="0" hangingPunct="1">
        <a:defRPr sz="1800" kern="1200">
          <a:solidFill>
            <a:schemeClr val="tx1"/>
          </a:solidFill>
          <a:latin typeface="+mn-lt"/>
          <a:ea typeface="+mn-ea"/>
          <a:cs typeface="+mn-cs"/>
        </a:defRPr>
      </a:lvl4pPr>
      <a:lvl5pPr marL="1780109" algn="l" defTabSz="890165" rtl="0" eaLnBrk="1" latinLnBrk="0" hangingPunct="1">
        <a:defRPr sz="1800" kern="1200">
          <a:solidFill>
            <a:schemeClr val="tx1"/>
          </a:solidFill>
          <a:latin typeface="+mn-lt"/>
          <a:ea typeface="+mn-ea"/>
          <a:cs typeface="+mn-cs"/>
        </a:defRPr>
      </a:lvl5pPr>
      <a:lvl6pPr marL="2224956" algn="l" defTabSz="890165" rtl="0" eaLnBrk="1" latinLnBrk="0" hangingPunct="1">
        <a:defRPr sz="1800" kern="1200">
          <a:solidFill>
            <a:schemeClr val="tx1"/>
          </a:solidFill>
          <a:latin typeface="+mn-lt"/>
          <a:ea typeface="+mn-ea"/>
          <a:cs typeface="+mn-cs"/>
        </a:defRPr>
      </a:lvl6pPr>
      <a:lvl7pPr marL="2670101" algn="l" defTabSz="890165" rtl="0" eaLnBrk="1" latinLnBrk="0" hangingPunct="1">
        <a:defRPr sz="1800" kern="1200">
          <a:solidFill>
            <a:schemeClr val="tx1"/>
          </a:solidFill>
          <a:latin typeface="+mn-lt"/>
          <a:ea typeface="+mn-ea"/>
          <a:cs typeface="+mn-cs"/>
        </a:defRPr>
      </a:lvl7pPr>
      <a:lvl8pPr marL="3115235" algn="l" defTabSz="890165" rtl="0" eaLnBrk="1" latinLnBrk="0" hangingPunct="1">
        <a:defRPr sz="1800" kern="1200">
          <a:solidFill>
            <a:schemeClr val="tx1"/>
          </a:solidFill>
          <a:latin typeface="+mn-lt"/>
          <a:ea typeface="+mn-ea"/>
          <a:cs typeface="+mn-cs"/>
        </a:defRPr>
      </a:lvl8pPr>
      <a:lvl9pPr marL="3560122" algn="l" defTabSz="89016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14" y="482673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24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5727">
              <a:defRPr/>
            </a:pPr>
            <a:fld id="{20FE3A23-B949-4828-A943-DC5D8F8A3399}" type="slidenum">
              <a:rPr lang="en-US" smtClean="0"/>
              <a:pPr defTabSz="8957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5727">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257" tIns="59627" rIns="119257" bIns="59627"/>
          <a:lstStyle/>
          <a:p>
            <a:pPr defTabSz="8957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57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2875857093"/>
      </p:ext>
    </p:extLst>
  </p:cSld>
  <p:clrMap bg1="dk2" tx1="lt1" bg2="dk1" tx2="lt2" accent1="accent1" accent2="accent2" accent3="accent3" accent4="accent4" accent5="accent5" accent6="accent6" hlink="hlink" folHlink="folHlink"/>
  <p:sldLayoutIdLst>
    <p:sldLayoutId id="2147484500" r:id="rId1"/>
    <p:sldLayoutId id="2147484501" r:id="rId2"/>
    <p:sldLayoutId id="2147484502" r:id="rId3"/>
    <p:sldLayoutId id="2147484503" r:id="rId4"/>
    <p:sldLayoutId id="2147484504" r:id="rId5"/>
    <p:sldLayoutId id="2147484505" r:id="rId6"/>
    <p:sldLayoutId id="2147484506" r:id="rId7"/>
    <p:sldLayoutId id="2147484507" r:id="rId8"/>
    <p:sldLayoutId id="2147484508" r:id="rId9"/>
    <p:sldLayoutId id="2147484509" r:id="rId10"/>
    <p:sldLayoutId id="2147484510" r:id="rId11"/>
    <p:sldLayoutId id="2147484511" r:id="rId12"/>
    <p:sldLayoutId id="2147484512" r:id="rId13"/>
    <p:sldLayoutId id="2147484513" r:id="rId14"/>
    <p:sldLayoutId id="2147484514" r:id="rId15"/>
    <p:sldLayoutId id="2147484515" r:id="rId16"/>
    <p:sldLayoutId id="2147484516" r:id="rId17"/>
    <p:sldLayoutId id="2147484517" r:id="rId18"/>
    <p:sldLayoutId id="2147484518"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56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19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76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3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882" indent="-2968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9327" indent="-29083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4357" indent="-28644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2393" indent="-28835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5153" indent="-3070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2014"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7643"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83280"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8928"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1341" rtl="0" eaLnBrk="1" latinLnBrk="0" hangingPunct="1">
        <a:defRPr sz="2400" kern="1200">
          <a:solidFill>
            <a:schemeClr val="tx1"/>
          </a:solidFill>
          <a:latin typeface="+mn-lt"/>
          <a:ea typeface="+mn-ea"/>
          <a:cs typeface="+mn-cs"/>
        </a:defRPr>
      </a:lvl1pPr>
      <a:lvl2pPr marL="595670" algn="l" defTabSz="1191341" rtl="0" eaLnBrk="1" latinLnBrk="0" hangingPunct="1">
        <a:defRPr sz="2400" kern="1200">
          <a:solidFill>
            <a:schemeClr val="tx1"/>
          </a:solidFill>
          <a:latin typeface="+mn-lt"/>
          <a:ea typeface="+mn-ea"/>
          <a:cs typeface="+mn-cs"/>
        </a:defRPr>
      </a:lvl2pPr>
      <a:lvl3pPr marL="1191975" algn="l" defTabSz="1191341" rtl="0" eaLnBrk="1" latinLnBrk="0" hangingPunct="1">
        <a:defRPr sz="2400" kern="1200">
          <a:solidFill>
            <a:schemeClr val="tx1"/>
          </a:solidFill>
          <a:latin typeface="+mn-lt"/>
          <a:ea typeface="+mn-ea"/>
          <a:cs typeface="+mn-cs"/>
        </a:defRPr>
      </a:lvl3pPr>
      <a:lvl4pPr marL="1787645" algn="l" defTabSz="1191341" rtl="0" eaLnBrk="1" latinLnBrk="0" hangingPunct="1">
        <a:defRPr sz="2400" kern="1200">
          <a:solidFill>
            <a:schemeClr val="tx1"/>
          </a:solidFill>
          <a:latin typeface="+mn-lt"/>
          <a:ea typeface="+mn-ea"/>
          <a:cs typeface="+mn-cs"/>
        </a:defRPr>
      </a:lvl4pPr>
      <a:lvl5pPr marL="2383313" algn="l" defTabSz="1191341" rtl="0" eaLnBrk="1" latinLnBrk="0" hangingPunct="1">
        <a:defRPr sz="2400" kern="1200">
          <a:solidFill>
            <a:schemeClr val="tx1"/>
          </a:solidFill>
          <a:latin typeface="+mn-lt"/>
          <a:ea typeface="+mn-ea"/>
          <a:cs typeface="+mn-cs"/>
        </a:defRPr>
      </a:lvl5pPr>
      <a:lvl6pPr marL="2979620" algn="l" defTabSz="1191341" rtl="0" eaLnBrk="1" latinLnBrk="0" hangingPunct="1">
        <a:defRPr sz="2400" kern="1200">
          <a:solidFill>
            <a:schemeClr val="tx1"/>
          </a:solidFill>
          <a:latin typeface="+mn-lt"/>
          <a:ea typeface="+mn-ea"/>
          <a:cs typeface="+mn-cs"/>
        </a:defRPr>
      </a:lvl6pPr>
      <a:lvl7pPr marL="3575237" algn="l" defTabSz="1191341" rtl="0" eaLnBrk="1" latinLnBrk="0" hangingPunct="1">
        <a:defRPr sz="2400" kern="1200">
          <a:solidFill>
            <a:schemeClr val="tx1"/>
          </a:solidFill>
          <a:latin typeface="+mn-lt"/>
          <a:ea typeface="+mn-ea"/>
          <a:cs typeface="+mn-cs"/>
        </a:defRPr>
      </a:lvl7pPr>
      <a:lvl8pPr marL="4170890" algn="l" defTabSz="1191341" rtl="0" eaLnBrk="1" latinLnBrk="0" hangingPunct="1">
        <a:defRPr sz="2400" kern="1200">
          <a:solidFill>
            <a:schemeClr val="tx1"/>
          </a:solidFill>
          <a:latin typeface="+mn-lt"/>
          <a:ea typeface="+mn-ea"/>
          <a:cs typeface="+mn-cs"/>
        </a:defRPr>
      </a:lvl8pPr>
      <a:lvl9pPr marL="4766553" algn="l" defTabSz="1191341" rtl="0" eaLnBrk="1" latinLnBrk="0" hangingPunct="1">
        <a:defRPr sz="24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3" y="4825328"/>
            <a:ext cx="649537" cy="124650"/>
          </a:xfrm>
          <a:prstGeom prst="rect">
            <a:avLst/>
          </a:prstGeom>
          <a:noFill/>
        </p:spPr>
        <p:txBody>
          <a:bodyPr wrap="square" lIns="0" tIns="0" rIns="0" bIns="0" rtlCol="0" anchor="ctr">
            <a:spAutoFit/>
          </a:bodyPr>
          <a:lstStyle/>
          <a:p>
            <a:pPr defTabSz="89071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1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3" y="4825328"/>
            <a:ext cx="649537" cy="124650"/>
          </a:xfrm>
          <a:prstGeom prst="rect">
            <a:avLst/>
          </a:prstGeom>
          <a:noFill/>
        </p:spPr>
        <p:txBody>
          <a:bodyPr wrap="square" lIns="0" tIns="0" rIns="0" bIns="0" rtlCol="0" anchor="ctr">
            <a:spAutoFit/>
          </a:bodyPr>
          <a:lstStyle/>
          <a:p>
            <a:pPr defTabSz="89071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1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4" y="4837275"/>
            <a:ext cx="65" cy="110800"/>
          </a:xfrm>
          <a:prstGeom prst="rect">
            <a:avLst/>
          </a:prstGeom>
        </p:spPr>
        <p:txBody>
          <a:bodyPr vert="horz" wrap="none" lIns="0" tIns="0" rIns="0" bIns="0" rtlCol="0" anchor="ctr" anchorCtr="0">
            <a:spAutoFit/>
          </a:bodyPr>
          <a:lstStyle/>
          <a:p>
            <a:pPr algn="r" defTabSz="89071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1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4" y="4837275"/>
            <a:ext cx="65" cy="110800"/>
          </a:xfrm>
          <a:prstGeom prst="rect">
            <a:avLst/>
          </a:prstGeom>
        </p:spPr>
        <p:txBody>
          <a:bodyPr vert="horz" wrap="none" lIns="0" tIns="0" rIns="0" bIns="0" rtlCol="0" anchor="ctr" anchorCtr="0">
            <a:spAutoFit/>
          </a:bodyPr>
          <a:lstStyle/>
          <a:p>
            <a:pPr algn="r" defTabSz="89071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1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1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1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201758113"/>
      </p:ext>
    </p:extLst>
  </p:cSld>
  <p:clrMap bg1="dk2" tx1="lt1" bg2="dk1" tx2="lt2" accent1="accent1" accent2="accent2" accent3="accent3" accent4="accent4" accent5="accent5" accent6="accent6" hlink="hlink" folHlink="folHlink"/>
  <p:sldLayoutIdLst>
    <p:sldLayoutId id="2147484889" r:id="rId1"/>
    <p:sldLayoutId id="2147484890" r:id="rId2"/>
    <p:sldLayoutId id="2147484891" r:id="rId3"/>
    <p:sldLayoutId id="2147484892" r:id="rId4"/>
    <p:sldLayoutId id="2147484893" r:id="rId5"/>
    <p:sldLayoutId id="2147484894" r:id="rId6"/>
    <p:sldLayoutId id="2147484895" r:id="rId7"/>
    <p:sldLayoutId id="2147484896" r:id="rId8"/>
    <p:sldLayoutId id="2147484897" r:id="rId9"/>
    <p:sldLayoutId id="2147484898" r:id="rId10"/>
    <p:sldLayoutId id="2147484899" r:id="rId11"/>
    <p:sldLayoutId id="2147484900" r:id="rId12"/>
    <p:sldLayoutId id="2147484901" r:id="rId13"/>
    <p:sldLayoutId id="2147484902" r:id="rId14"/>
    <p:sldLayoutId id="2147484903" r:id="rId15"/>
    <p:sldLayoutId id="2147484904" r:id="rId16"/>
    <p:sldLayoutId id="2147484905" r:id="rId17"/>
    <p:sldLayoutId id="2147484906" r:id="rId18"/>
    <p:sldLayoutId id="2147484907" r:id="rId19"/>
    <p:sldLayoutId id="2147484908" r:id="rId20"/>
    <p:sldLayoutId id="2147484909" r:id="rId21"/>
    <p:sldLayoutId id="2147484910" r:id="rId22"/>
    <p:sldLayoutId id="2147484912" r:id="rId23"/>
    <p:sldLayoutId id="2147484913" r:id="rId24"/>
    <p:sldLayoutId id="2147484914" r:id="rId25"/>
    <p:sldLayoutId id="2147484915" r:id="rId26"/>
    <p:sldLayoutId id="2147484916" r:id="rId27"/>
    <p:sldLayoutId id="2147484917" r:id="rId28"/>
    <p:sldLayoutId id="2147484918" r:id="rId29"/>
    <p:sldLayoutId id="2147484919" r:id="rId30"/>
    <p:sldLayoutId id="2147484920" r:id="rId31"/>
    <p:sldLayoutId id="2147484921" r:id="rId32"/>
    <p:sldLayoutId id="2147484924" r:id="rId33"/>
    <p:sldLayoutId id="2147484925" r:id="rId34"/>
    <p:sldLayoutId id="2147484926" r:id="rId35"/>
    <p:sldLayoutId id="2147484928" r:id="rId36"/>
    <p:sldLayoutId id="2147484929" r:id="rId37"/>
    <p:sldLayoutId id="2147484930" r:id="rId38"/>
    <p:sldLayoutId id="2147484931" r:id="rId39"/>
    <p:sldLayoutId id="2147484932" r:id="rId40"/>
    <p:sldLayoutId id="2147484933" r:id="rId4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39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1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22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2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60" indent="-22226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877" indent="-2270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059" indent="-21443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117" indent="-2159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584" indent="-2301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500"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717"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220"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516" indent="-2301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15" rtl="0" eaLnBrk="1" latinLnBrk="0" hangingPunct="1">
        <a:defRPr sz="1800" kern="1200">
          <a:solidFill>
            <a:schemeClr val="tx1"/>
          </a:solidFill>
          <a:latin typeface="+mn-lt"/>
          <a:ea typeface="+mn-ea"/>
          <a:cs typeface="+mn-cs"/>
        </a:defRPr>
      </a:lvl1pPr>
      <a:lvl2pPr marL="445391" algn="l" defTabSz="890715" rtl="0" eaLnBrk="1" latinLnBrk="0" hangingPunct="1">
        <a:defRPr sz="1800" kern="1200">
          <a:solidFill>
            <a:schemeClr val="tx1"/>
          </a:solidFill>
          <a:latin typeface="+mn-lt"/>
          <a:ea typeface="+mn-ea"/>
          <a:cs typeface="+mn-cs"/>
        </a:defRPr>
      </a:lvl2pPr>
      <a:lvl3pPr marL="890715" algn="l" defTabSz="890715" rtl="0" eaLnBrk="1" latinLnBrk="0" hangingPunct="1">
        <a:defRPr sz="1800" kern="1200">
          <a:solidFill>
            <a:schemeClr val="tx1"/>
          </a:solidFill>
          <a:latin typeface="+mn-lt"/>
          <a:ea typeface="+mn-ea"/>
          <a:cs typeface="+mn-cs"/>
        </a:defRPr>
      </a:lvl3pPr>
      <a:lvl4pPr marL="1336229" algn="l" defTabSz="890715" rtl="0" eaLnBrk="1" latinLnBrk="0" hangingPunct="1">
        <a:defRPr sz="1800" kern="1200">
          <a:solidFill>
            <a:schemeClr val="tx1"/>
          </a:solidFill>
          <a:latin typeface="+mn-lt"/>
          <a:ea typeface="+mn-ea"/>
          <a:cs typeface="+mn-cs"/>
        </a:defRPr>
      </a:lvl4pPr>
      <a:lvl5pPr marL="1781234" algn="l" defTabSz="890715" rtl="0" eaLnBrk="1" latinLnBrk="0" hangingPunct="1">
        <a:defRPr sz="1800" kern="1200">
          <a:solidFill>
            <a:schemeClr val="tx1"/>
          </a:solidFill>
          <a:latin typeface="+mn-lt"/>
          <a:ea typeface="+mn-ea"/>
          <a:cs typeface="+mn-cs"/>
        </a:defRPr>
      </a:lvl5pPr>
      <a:lvl6pPr marL="2226344" algn="l" defTabSz="890715" rtl="0" eaLnBrk="1" latinLnBrk="0" hangingPunct="1">
        <a:defRPr sz="1800" kern="1200">
          <a:solidFill>
            <a:schemeClr val="tx1"/>
          </a:solidFill>
          <a:latin typeface="+mn-lt"/>
          <a:ea typeface="+mn-ea"/>
          <a:cs typeface="+mn-cs"/>
        </a:defRPr>
      </a:lvl6pPr>
      <a:lvl7pPr marL="2671751" algn="l" defTabSz="890715" rtl="0" eaLnBrk="1" latinLnBrk="0" hangingPunct="1">
        <a:defRPr sz="1800" kern="1200">
          <a:solidFill>
            <a:schemeClr val="tx1"/>
          </a:solidFill>
          <a:latin typeface="+mn-lt"/>
          <a:ea typeface="+mn-ea"/>
          <a:cs typeface="+mn-cs"/>
        </a:defRPr>
      </a:lvl7pPr>
      <a:lvl8pPr marL="3117185" algn="l" defTabSz="890715" rtl="0" eaLnBrk="1" latinLnBrk="0" hangingPunct="1">
        <a:defRPr sz="1800" kern="1200">
          <a:solidFill>
            <a:schemeClr val="tx1"/>
          </a:solidFill>
          <a:latin typeface="+mn-lt"/>
          <a:ea typeface="+mn-ea"/>
          <a:cs typeface="+mn-cs"/>
        </a:defRPr>
      </a:lvl8pPr>
      <a:lvl9pPr marL="3562347" algn="l" defTabSz="89071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246"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smtClean="0">
              <a:solidFill>
                <a:srgbClr val="000000">
                  <a:lumMod val="50000"/>
                  <a:lumOff val="50000"/>
                </a:srgbClr>
              </a:solidFill>
              <a:latin typeface="Arial"/>
            </a:endParaRPr>
          </a:p>
        </p:txBody>
      </p:sp>
      <p:sp>
        <p:nvSpPr>
          <p:cNvPr id="13" name="TextBox 12" hidden="1"/>
          <p:cNvSpPr txBox="1"/>
          <p:nvPr/>
        </p:nvSpPr>
        <p:spPr>
          <a:xfrm>
            <a:off x="1896246"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smtClean="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9016" y="4610378"/>
            <a:ext cx="348663" cy="348663"/>
          </a:xfrm>
          <a:prstGeom prst="rect">
            <a:avLst/>
          </a:prstGeom>
        </p:spPr>
      </p:pic>
      <p:sp>
        <p:nvSpPr>
          <p:cNvPr id="12" name="TextBox 11"/>
          <p:cNvSpPr txBox="1"/>
          <p:nvPr/>
        </p:nvSpPr>
        <p:spPr>
          <a:xfrm>
            <a:off x="276036" y="5007745"/>
            <a:ext cx="94578" cy="83100"/>
          </a:xfrm>
          <a:prstGeom prst="rect">
            <a:avLst/>
          </a:prstGeom>
        </p:spPr>
        <p:txBody>
          <a:bodyPr vert="horz" wrap="none" lIns="0" tIns="0" rIns="0" bIns="0" rtlCol="0" anchor="ctr" anchorCtr="0">
            <a:spAutoFit/>
          </a:bodyPr>
          <a:lstStyle/>
          <a:p>
            <a:pPr>
              <a:lnSpc>
                <a:spcPct val="90000"/>
              </a:lnSpc>
              <a:buClr>
                <a:srgbClr val="007DB8"/>
              </a:buClr>
            </a:pPr>
            <a:fld id="{58EC7406-F4CC-4ABF-902E-2AF4E70E5C0F}" type="slidenum">
              <a:rPr lang="en-US" sz="600" smtClean="0">
                <a:solidFill>
                  <a:srgbClr val="000000">
                    <a:lumMod val="50000"/>
                    <a:lumOff val="50000"/>
                  </a:srgbClr>
                </a:solidFill>
                <a:latin typeface="Arial"/>
              </a:rPr>
              <a:pPr>
                <a:lnSpc>
                  <a:spcPct val="90000"/>
                </a:lnSpc>
                <a:buClr>
                  <a:srgbClr val="007DB8"/>
                </a:buClr>
              </a:pPr>
              <a:t>‹#›</a:t>
            </a:fld>
            <a:endParaRPr lang="en-US" sz="600" dirty="0" err="1" smtClean="0">
              <a:solidFill>
                <a:srgbClr val="000000">
                  <a:lumMod val="50000"/>
                  <a:lumOff val="50000"/>
                </a:srgbClr>
              </a:solidFill>
              <a:latin typeface="Arial"/>
            </a:endParaRPr>
          </a:p>
        </p:txBody>
      </p:sp>
      <p:sp>
        <p:nvSpPr>
          <p:cNvPr id="9" name="fl" descr="                                              Internal Use - Confidential &#10;&#10;"/>
          <p:cNvSpPr txBox="1"/>
          <p:nvPr/>
        </p:nvSpPr>
        <p:spPr>
          <a:xfrm>
            <a:off x="0" y="4617721"/>
            <a:ext cx="3132268" cy="466794"/>
          </a:xfrm>
          <a:prstGeom prst="rect">
            <a:avLst/>
          </a:prstGeom>
          <a:noFill/>
        </p:spPr>
        <p:txBody>
          <a:bodyPr vert="horz" wrap="none" lIns="0" tIns="0" rIns="0" bIns="0" rtlCol="0" anchor="ctr" anchorCtr="0">
            <a:spAutoFit/>
          </a:bodyPr>
          <a:lstStyle/>
          <a:p>
            <a:pPr>
              <a:lnSpc>
                <a:spcPct val="90000"/>
              </a:lnSpc>
              <a:spcBef>
                <a:spcPts val="100"/>
              </a:spcBef>
              <a:spcAft>
                <a:spcPts val="100"/>
              </a:spcAft>
              <a:defRPr/>
            </a:pPr>
            <a:r>
              <a:rPr lang="en-US" sz="1000" smtClean="0">
                <a:solidFill>
                  <a:srgbClr val="808080"/>
                </a:solidFill>
                <a:latin typeface="arial" panose="020B0604020202020204" pitchFamily="34" charset="0"/>
              </a:rPr>
              <a:t>                                              Internal Use - Confidential </a:t>
            </a:r>
          </a:p>
          <a:p>
            <a:pPr>
              <a:lnSpc>
                <a:spcPct val="90000"/>
              </a:lnSpc>
              <a:spcBef>
                <a:spcPts val="100"/>
              </a:spcBef>
              <a:spcAft>
                <a:spcPts val="100"/>
              </a:spcAft>
              <a:defRPr/>
            </a:pPr>
            <a:endParaRPr lang="en-US" sz="1000" smtClean="0">
              <a:solidFill>
                <a:srgbClr val="808080"/>
              </a:solidFill>
              <a:latin typeface="arial" panose="020B0604020202020204" pitchFamily="34" charset="0"/>
            </a:endParaRPr>
          </a:p>
          <a:p>
            <a:pPr>
              <a:lnSpc>
                <a:spcPct val="90000"/>
              </a:lnSpc>
              <a:spcBef>
                <a:spcPts val="100"/>
              </a:spcBef>
              <a:spcAft>
                <a:spcPts val="100"/>
              </a:spcAft>
              <a:defRPr/>
            </a:pPr>
            <a:endParaRPr lang="en-US" sz="1000" dirty="0" smtClean="0">
              <a:solidFill>
                <a:srgbClr val="808080"/>
              </a:solidFill>
              <a:latin typeface="arial" panose="020B0604020202020204" pitchFamily="34" charset="0"/>
            </a:endParaRPr>
          </a:p>
        </p:txBody>
      </p:sp>
    </p:spTree>
    <p:extLst>
      <p:ext uri="{BB962C8B-B14F-4D97-AF65-F5344CB8AC3E}">
        <p14:creationId xmlns:p14="http://schemas.microsoft.com/office/powerpoint/2010/main" val="168304935"/>
      </p:ext>
    </p:extLst>
  </p:cSld>
  <p:clrMap bg1="dk2" tx1="lt1" bg2="dk1" tx2="lt2" accent1="accent1" accent2="accent2" accent3="accent3" accent4="accent4" accent5="accent5" accent6="accent6" hlink="hlink" folHlink="folHlink"/>
  <p:sldLayoutIdLst>
    <p:sldLayoutId id="2147484935" r:id="rId1"/>
    <p:sldLayoutId id="2147484936" r:id="rId2"/>
    <p:sldLayoutId id="2147484937" r:id="rId3"/>
    <p:sldLayoutId id="2147484938" r:id="rId4"/>
    <p:sldLayoutId id="2147484939" r:id="rId5"/>
    <p:sldLayoutId id="2147484940" r:id="rId6"/>
    <p:sldLayoutId id="2147484941" r:id="rId7"/>
    <p:sldLayoutId id="2147484942" r:id="rId8"/>
    <p:sldLayoutId id="2147484943" r:id="rId9"/>
    <p:sldLayoutId id="2147484944" r:id="rId10"/>
    <p:sldLayoutId id="2147484945" r:id="rId11"/>
    <p:sldLayoutId id="2147484946" r:id="rId12"/>
    <p:sldLayoutId id="2147484947" r:id="rId13"/>
    <p:sldLayoutId id="2147484948" r:id="rId14"/>
    <p:sldLayoutId id="2147484949" r:id="rId15"/>
    <p:sldLayoutId id="2147484950" r:id="rId16"/>
    <p:sldLayoutId id="2147484951" r:id="rId17"/>
    <p:sldLayoutId id="2147484952" r:id="rId18"/>
    <p:sldLayoutId id="2147484953" r:id="rId19"/>
    <p:sldLayoutId id="2147484954" r:id="rId20"/>
    <p:sldLayoutId id="2147484955" r:id="rId21"/>
    <p:sldLayoutId id="2147484956" r:id="rId22"/>
  </p:sldLayoutIdLst>
  <p:transition spd="med">
    <p:wipe dir="r"/>
  </p:transition>
  <p:timing>
    <p:tnLst>
      <p:par>
        <p:cTn id="1" dur="indefinite" restart="never" nodeType="tmRoot"/>
      </p:par>
    </p:tnLst>
  </p:timing>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858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714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579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428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000" indent="-22400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3937" indent="-22876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2439" indent="-21606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2817" indent="-21764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7894" indent="-23193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6220"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4552"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3215"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1876" indent="-23193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7143" rtl="0" eaLnBrk="1" latinLnBrk="0" hangingPunct="1">
        <a:defRPr sz="1800" kern="1200">
          <a:solidFill>
            <a:schemeClr val="tx1"/>
          </a:solidFill>
          <a:latin typeface="+mn-lt"/>
          <a:ea typeface="+mn-ea"/>
          <a:cs typeface="+mn-cs"/>
        </a:defRPr>
      </a:lvl1pPr>
      <a:lvl2pPr marL="448581" algn="l" defTabSz="897143" rtl="0" eaLnBrk="1" latinLnBrk="0" hangingPunct="1">
        <a:defRPr sz="1800" kern="1200">
          <a:solidFill>
            <a:schemeClr val="tx1"/>
          </a:solidFill>
          <a:latin typeface="+mn-lt"/>
          <a:ea typeface="+mn-ea"/>
          <a:cs typeface="+mn-cs"/>
        </a:defRPr>
      </a:lvl2pPr>
      <a:lvl3pPr marL="897143" algn="l" defTabSz="897143" rtl="0" eaLnBrk="1" latinLnBrk="0" hangingPunct="1">
        <a:defRPr sz="1800" kern="1200">
          <a:solidFill>
            <a:schemeClr val="tx1"/>
          </a:solidFill>
          <a:latin typeface="+mn-lt"/>
          <a:ea typeface="+mn-ea"/>
          <a:cs typeface="+mn-cs"/>
        </a:defRPr>
      </a:lvl3pPr>
      <a:lvl4pPr marL="1345799" algn="l" defTabSz="897143" rtl="0" eaLnBrk="1" latinLnBrk="0" hangingPunct="1">
        <a:defRPr sz="1800" kern="1200">
          <a:solidFill>
            <a:schemeClr val="tx1"/>
          </a:solidFill>
          <a:latin typeface="+mn-lt"/>
          <a:ea typeface="+mn-ea"/>
          <a:cs typeface="+mn-cs"/>
        </a:defRPr>
      </a:lvl4pPr>
      <a:lvl5pPr marL="1794284" algn="l" defTabSz="897143" rtl="0" eaLnBrk="1" latinLnBrk="0" hangingPunct="1">
        <a:defRPr sz="1800" kern="1200">
          <a:solidFill>
            <a:schemeClr val="tx1"/>
          </a:solidFill>
          <a:latin typeface="+mn-lt"/>
          <a:ea typeface="+mn-ea"/>
          <a:cs typeface="+mn-cs"/>
        </a:defRPr>
      </a:lvl5pPr>
      <a:lvl6pPr marL="2242506" algn="l" defTabSz="897143" rtl="0" eaLnBrk="1" latinLnBrk="0" hangingPunct="1">
        <a:defRPr sz="1800" kern="1200">
          <a:solidFill>
            <a:schemeClr val="tx1"/>
          </a:solidFill>
          <a:latin typeface="+mn-lt"/>
          <a:ea typeface="+mn-ea"/>
          <a:cs typeface="+mn-cs"/>
        </a:defRPr>
      </a:lvl6pPr>
      <a:lvl7pPr marL="2691133" algn="l" defTabSz="897143" rtl="0" eaLnBrk="1" latinLnBrk="0" hangingPunct="1">
        <a:defRPr sz="1800" kern="1200">
          <a:solidFill>
            <a:schemeClr val="tx1"/>
          </a:solidFill>
          <a:latin typeface="+mn-lt"/>
          <a:ea typeface="+mn-ea"/>
          <a:cs typeface="+mn-cs"/>
        </a:defRPr>
      </a:lvl7pPr>
      <a:lvl8pPr marL="3139805" algn="l" defTabSz="897143" rtl="0" eaLnBrk="1" latinLnBrk="0" hangingPunct="1">
        <a:defRPr sz="1800" kern="1200">
          <a:solidFill>
            <a:schemeClr val="tx1"/>
          </a:solidFill>
          <a:latin typeface="+mn-lt"/>
          <a:ea typeface="+mn-ea"/>
          <a:cs typeface="+mn-cs"/>
        </a:defRPr>
      </a:lvl8pPr>
      <a:lvl9pPr marL="3588305" algn="l" defTabSz="89714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64" y="482678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09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4611">
              <a:defRPr/>
            </a:pPr>
            <a:fld id="{20FE3A23-B949-4828-A943-DC5D8F8A3399}" type="slidenum">
              <a:rPr lang="en-US" smtClean="0"/>
              <a:pPr defTabSz="894611">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4611">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107" tIns="59552" rIns="119107" bIns="59552"/>
          <a:lstStyle/>
          <a:p>
            <a:pPr defTabSz="894611">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4611">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1493781886"/>
      </p:ext>
    </p:extLst>
  </p:cSld>
  <p:clrMap bg1="dk2" tx1="lt1" bg2="dk1" tx2="lt2" accent1="accent1" accent2="accent2" accent3="accent3" accent4="accent4" accent5="accent5" accent6="accent6" hlink="hlink" folHlink="folHlink"/>
  <p:sldLayoutIdLst>
    <p:sldLayoutId id="2147484958" r:id="rId1"/>
    <p:sldLayoutId id="2147484959" r:id="rId2"/>
    <p:sldLayoutId id="2147484960" r:id="rId3"/>
    <p:sldLayoutId id="2147484961" r:id="rId4"/>
    <p:sldLayoutId id="2147484962" r:id="rId5"/>
    <p:sldLayoutId id="2147484963" r:id="rId6"/>
    <p:sldLayoutId id="2147484964" r:id="rId7"/>
    <p:sldLayoutId id="2147484965" r:id="rId8"/>
    <p:sldLayoutId id="2147484966" r:id="rId9"/>
    <p:sldLayoutId id="2147484967" r:id="rId10"/>
    <p:sldLayoutId id="2147484968" r:id="rId11"/>
    <p:sldLayoutId id="2147484969" r:id="rId12"/>
    <p:sldLayoutId id="2147484970" r:id="rId13"/>
    <p:sldLayoutId id="2147484971" r:id="rId14"/>
    <p:sldLayoutId id="2147484972" r:id="rId15"/>
    <p:sldLayoutId id="2147484973" r:id="rId16"/>
    <p:sldLayoutId id="2147484974" r:id="rId17"/>
    <p:sldLayoutId id="2147484975" r:id="rId18"/>
    <p:sldLayoutId id="2147484976"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492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04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53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0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507" indent="-29650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8427" indent="-29048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2857" indent="-28609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0368" indent="-28800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2551" indent="-30666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88664"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3543"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78430"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3341" indent="-30793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89841" rtl="0" eaLnBrk="1" latinLnBrk="0" hangingPunct="1">
        <a:defRPr sz="2400" kern="1200">
          <a:solidFill>
            <a:schemeClr val="tx1"/>
          </a:solidFill>
          <a:latin typeface="+mn-lt"/>
          <a:ea typeface="+mn-ea"/>
          <a:cs typeface="+mn-cs"/>
        </a:defRPr>
      </a:lvl1pPr>
      <a:lvl2pPr marL="594920" algn="l" defTabSz="1189841" rtl="0" eaLnBrk="1" latinLnBrk="0" hangingPunct="1">
        <a:defRPr sz="2400" kern="1200">
          <a:solidFill>
            <a:schemeClr val="tx1"/>
          </a:solidFill>
          <a:latin typeface="+mn-lt"/>
          <a:ea typeface="+mn-ea"/>
          <a:cs typeface="+mn-cs"/>
        </a:defRPr>
      </a:lvl2pPr>
      <a:lvl3pPr marL="1190475" algn="l" defTabSz="1189841" rtl="0" eaLnBrk="1" latinLnBrk="0" hangingPunct="1">
        <a:defRPr sz="2400" kern="1200">
          <a:solidFill>
            <a:schemeClr val="tx1"/>
          </a:solidFill>
          <a:latin typeface="+mn-lt"/>
          <a:ea typeface="+mn-ea"/>
          <a:cs typeface="+mn-cs"/>
        </a:defRPr>
      </a:lvl3pPr>
      <a:lvl4pPr marL="1785395" algn="l" defTabSz="1189841" rtl="0" eaLnBrk="1" latinLnBrk="0" hangingPunct="1">
        <a:defRPr sz="2400" kern="1200">
          <a:solidFill>
            <a:schemeClr val="tx1"/>
          </a:solidFill>
          <a:latin typeface="+mn-lt"/>
          <a:ea typeface="+mn-ea"/>
          <a:cs typeface="+mn-cs"/>
        </a:defRPr>
      </a:lvl4pPr>
      <a:lvl5pPr marL="2380313" algn="l" defTabSz="1189841" rtl="0" eaLnBrk="1" latinLnBrk="0" hangingPunct="1">
        <a:defRPr sz="2400" kern="1200">
          <a:solidFill>
            <a:schemeClr val="tx1"/>
          </a:solidFill>
          <a:latin typeface="+mn-lt"/>
          <a:ea typeface="+mn-ea"/>
          <a:cs typeface="+mn-cs"/>
        </a:defRPr>
      </a:lvl5pPr>
      <a:lvl6pPr marL="2975870" algn="l" defTabSz="1189841" rtl="0" eaLnBrk="1" latinLnBrk="0" hangingPunct="1">
        <a:defRPr sz="2400" kern="1200">
          <a:solidFill>
            <a:schemeClr val="tx1"/>
          </a:solidFill>
          <a:latin typeface="+mn-lt"/>
          <a:ea typeface="+mn-ea"/>
          <a:cs typeface="+mn-cs"/>
        </a:defRPr>
      </a:lvl6pPr>
      <a:lvl7pPr marL="3570784" algn="l" defTabSz="1189841" rtl="0" eaLnBrk="1" latinLnBrk="0" hangingPunct="1">
        <a:defRPr sz="2400" kern="1200">
          <a:solidFill>
            <a:schemeClr val="tx1"/>
          </a:solidFill>
          <a:latin typeface="+mn-lt"/>
          <a:ea typeface="+mn-ea"/>
          <a:cs typeface="+mn-cs"/>
        </a:defRPr>
      </a:lvl7pPr>
      <a:lvl8pPr marL="4165690" algn="l" defTabSz="1189841" rtl="0" eaLnBrk="1" latinLnBrk="0" hangingPunct="1">
        <a:defRPr sz="2400" kern="1200">
          <a:solidFill>
            <a:schemeClr val="tx1"/>
          </a:solidFill>
          <a:latin typeface="+mn-lt"/>
          <a:ea typeface="+mn-ea"/>
          <a:cs typeface="+mn-cs"/>
        </a:defRPr>
      </a:lvl8pPr>
      <a:lvl9pPr marL="4760603" algn="l" defTabSz="1189841" rtl="0" eaLnBrk="1" latinLnBrk="0" hangingPunct="1">
        <a:defRPr sz="24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62" y="4826779"/>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105"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4655">
              <a:defRPr/>
            </a:pPr>
            <a:fld id="{20FE3A23-B949-4828-A943-DC5D8F8A3399}" type="slidenum">
              <a:rPr lang="en-US" smtClean="0"/>
              <a:pPr defTabSz="894655">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4655">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113" tIns="59555" rIns="119113" bIns="59555"/>
          <a:lstStyle/>
          <a:p>
            <a:pPr defTabSz="894655">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4655">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2819842311"/>
      </p:ext>
    </p:extLst>
  </p:cSld>
  <p:clrMap bg1="dk2" tx1="lt1" bg2="dk1" tx2="lt2" accent1="accent1" accent2="accent2" accent3="accent3" accent4="accent4" accent5="accent5" accent6="accent6" hlink="hlink" folHlink="folHlink"/>
  <p:sldLayoutIdLst>
    <p:sldLayoutId id="2147484980" r:id="rId1"/>
    <p:sldLayoutId id="2147484981" r:id="rId2"/>
    <p:sldLayoutId id="2147484982" r:id="rId3"/>
    <p:sldLayoutId id="2147484983" r:id="rId4"/>
    <p:sldLayoutId id="2147484984" r:id="rId5"/>
    <p:sldLayoutId id="2147484985" r:id="rId6"/>
    <p:sldLayoutId id="2147484986" r:id="rId7"/>
    <p:sldLayoutId id="2147484987" r:id="rId8"/>
    <p:sldLayoutId id="2147484988" r:id="rId9"/>
    <p:sldLayoutId id="2147484989" r:id="rId10"/>
    <p:sldLayoutId id="2147484990" r:id="rId11"/>
    <p:sldLayoutId id="2147484991" r:id="rId12"/>
    <p:sldLayoutId id="2147484992" r:id="rId13"/>
    <p:sldLayoutId id="2147484993" r:id="rId14"/>
    <p:sldLayoutId id="2147484994" r:id="rId15"/>
    <p:sldLayoutId id="2147484995" r:id="rId16"/>
    <p:sldLayoutId id="2147484996" r:id="rId17"/>
    <p:sldLayoutId id="2147484997" r:id="rId18"/>
    <p:sldLayoutId id="2147484998" r:id="rId19"/>
    <p:sldLayoutId id="2147484999" r:id="rId20"/>
    <p:sldLayoutId id="2147485000"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495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053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548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043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522" indent="-29652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8463" indent="-290494"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2917" indent="-286110"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0449" indent="-288015"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2655" indent="-30668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88798"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3707"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78624"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3563" indent="-30795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89901" rtl="0" eaLnBrk="1" latinLnBrk="0" hangingPunct="1">
        <a:defRPr sz="2400" kern="1200">
          <a:solidFill>
            <a:schemeClr val="tx1"/>
          </a:solidFill>
          <a:latin typeface="+mn-lt"/>
          <a:ea typeface="+mn-ea"/>
          <a:cs typeface="+mn-cs"/>
        </a:defRPr>
      </a:lvl1pPr>
      <a:lvl2pPr marL="594950" algn="l" defTabSz="1189901" rtl="0" eaLnBrk="1" latinLnBrk="0" hangingPunct="1">
        <a:defRPr sz="2400" kern="1200">
          <a:solidFill>
            <a:schemeClr val="tx1"/>
          </a:solidFill>
          <a:latin typeface="+mn-lt"/>
          <a:ea typeface="+mn-ea"/>
          <a:cs typeface="+mn-cs"/>
        </a:defRPr>
      </a:lvl2pPr>
      <a:lvl3pPr marL="1190535" algn="l" defTabSz="1189901" rtl="0" eaLnBrk="1" latinLnBrk="0" hangingPunct="1">
        <a:defRPr sz="2400" kern="1200">
          <a:solidFill>
            <a:schemeClr val="tx1"/>
          </a:solidFill>
          <a:latin typeface="+mn-lt"/>
          <a:ea typeface="+mn-ea"/>
          <a:cs typeface="+mn-cs"/>
        </a:defRPr>
      </a:lvl3pPr>
      <a:lvl4pPr marL="1785485" algn="l" defTabSz="1189901" rtl="0" eaLnBrk="1" latinLnBrk="0" hangingPunct="1">
        <a:defRPr sz="2400" kern="1200">
          <a:solidFill>
            <a:schemeClr val="tx1"/>
          </a:solidFill>
          <a:latin typeface="+mn-lt"/>
          <a:ea typeface="+mn-ea"/>
          <a:cs typeface="+mn-cs"/>
        </a:defRPr>
      </a:lvl4pPr>
      <a:lvl5pPr marL="2380433" algn="l" defTabSz="1189901" rtl="0" eaLnBrk="1" latinLnBrk="0" hangingPunct="1">
        <a:defRPr sz="2400" kern="1200">
          <a:solidFill>
            <a:schemeClr val="tx1"/>
          </a:solidFill>
          <a:latin typeface="+mn-lt"/>
          <a:ea typeface="+mn-ea"/>
          <a:cs typeface="+mn-cs"/>
        </a:defRPr>
      </a:lvl5pPr>
      <a:lvl6pPr marL="2976020" algn="l" defTabSz="1189901" rtl="0" eaLnBrk="1" latinLnBrk="0" hangingPunct="1">
        <a:defRPr sz="2400" kern="1200">
          <a:solidFill>
            <a:schemeClr val="tx1"/>
          </a:solidFill>
          <a:latin typeface="+mn-lt"/>
          <a:ea typeface="+mn-ea"/>
          <a:cs typeface="+mn-cs"/>
        </a:defRPr>
      </a:lvl6pPr>
      <a:lvl7pPr marL="3570962" algn="l" defTabSz="1189901" rtl="0" eaLnBrk="1" latinLnBrk="0" hangingPunct="1">
        <a:defRPr sz="2400" kern="1200">
          <a:solidFill>
            <a:schemeClr val="tx1"/>
          </a:solidFill>
          <a:latin typeface="+mn-lt"/>
          <a:ea typeface="+mn-ea"/>
          <a:cs typeface="+mn-cs"/>
        </a:defRPr>
      </a:lvl7pPr>
      <a:lvl8pPr marL="4165898" algn="l" defTabSz="1189901" rtl="0" eaLnBrk="1" latinLnBrk="0" hangingPunct="1">
        <a:defRPr sz="2400" kern="1200">
          <a:solidFill>
            <a:schemeClr val="tx1"/>
          </a:solidFill>
          <a:latin typeface="+mn-lt"/>
          <a:ea typeface="+mn-ea"/>
          <a:cs typeface="+mn-cs"/>
        </a:defRPr>
      </a:lvl8pPr>
      <a:lvl9pPr marL="4760841" algn="l" defTabSz="1189901" rtl="0" eaLnBrk="1" latinLnBrk="0" hangingPunct="1">
        <a:defRPr sz="24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10662"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8995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8995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927"/>
            <a:ext cx="9144000" cy="189281"/>
          </a:xfrm>
          <a:prstGeom prst="rect">
            <a:avLst/>
          </a:prstGeom>
          <a:noFill/>
        </p:spPr>
        <p:txBody>
          <a:bodyPr vert="horz" wrap="square" lIns="89954" tIns="44977" rIns="89954" bIns="44977" rtlCol="0">
            <a:spAutoFit/>
          </a:bodyPr>
          <a:lstStyle/>
          <a:p>
            <a:pPr marL="172048" indent="-172048">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479412781"/>
      </p:ext>
    </p:extLst>
  </p:cSld>
  <p:clrMap bg1="dk2" tx1="lt1" bg2="dk1" tx2="lt2" accent1="accent1" accent2="accent2" accent3="accent3" accent4="accent4" accent5="accent5" accent6="accent6" hlink="hlink" folHlink="folHlink"/>
  <p:sldLayoutIdLst>
    <p:sldLayoutId id="2147485003" r:id="rId1"/>
    <p:sldLayoutId id="2147485004" r:id="rId2"/>
    <p:sldLayoutId id="2147485005" r:id="rId3"/>
    <p:sldLayoutId id="2147485006" r:id="rId4"/>
    <p:sldLayoutId id="2147485007" r:id="rId5"/>
    <p:sldLayoutId id="2147485008" r:id="rId6"/>
    <p:sldLayoutId id="2147485009" r:id="rId7"/>
    <p:sldLayoutId id="2147485010" r:id="rId8"/>
    <p:sldLayoutId id="2147485011" r:id="rId9"/>
    <p:sldLayoutId id="2147485012" r:id="rId10"/>
    <p:sldLayoutId id="2147485013" r:id="rId11"/>
    <p:sldLayoutId id="2147485014" r:id="rId12"/>
    <p:sldLayoutId id="2147485015" r:id="rId13"/>
    <p:sldLayoutId id="2147485016" r:id="rId14"/>
    <p:sldLayoutId id="2147485017" r:id="rId15"/>
    <p:sldLayoutId id="2147485018" r:id="rId16"/>
    <p:sldLayoutId id="2147485019" r:id="rId17"/>
    <p:sldLayoutId id="2147485020"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21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22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59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78" indent="-16847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205" indent="-16490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756" indent="-16252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552" indent="-16371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814" indent="-17416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410"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7175"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782"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517" indent="-17416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223" rtl="0" eaLnBrk="1" latinLnBrk="0" hangingPunct="1">
        <a:defRPr sz="1400" kern="1200">
          <a:solidFill>
            <a:schemeClr val="tx1"/>
          </a:solidFill>
          <a:latin typeface="+mn-lt"/>
          <a:ea typeface="+mn-ea"/>
          <a:cs typeface="+mn-cs"/>
        </a:defRPr>
      </a:lvl1pPr>
      <a:lvl2pPr marL="336215" algn="l" defTabSz="673223" rtl="0" eaLnBrk="1" latinLnBrk="0" hangingPunct="1">
        <a:defRPr sz="1400" kern="1200">
          <a:solidFill>
            <a:schemeClr val="tx1"/>
          </a:solidFill>
          <a:latin typeface="+mn-lt"/>
          <a:ea typeface="+mn-ea"/>
          <a:cs typeface="+mn-cs"/>
        </a:defRPr>
      </a:lvl2pPr>
      <a:lvl3pPr marL="673223" algn="l" defTabSz="673223" rtl="0" eaLnBrk="1" latinLnBrk="0" hangingPunct="1">
        <a:defRPr sz="1400" kern="1200">
          <a:solidFill>
            <a:schemeClr val="tx1"/>
          </a:solidFill>
          <a:latin typeface="+mn-lt"/>
          <a:ea typeface="+mn-ea"/>
          <a:cs typeface="+mn-cs"/>
        </a:defRPr>
      </a:lvl3pPr>
      <a:lvl4pPr marL="1009857" algn="l" defTabSz="673223" rtl="0" eaLnBrk="1" latinLnBrk="0" hangingPunct="1">
        <a:defRPr sz="1400" kern="1200">
          <a:solidFill>
            <a:schemeClr val="tx1"/>
          </a:solidFill>
          <a:latin typeface="+mn-lt"/>
          <a:ea typeface="+mn-ea"/>
          <a:cs typeface="+mn-cs"/>
        </a:defRPr>
      </a:lvl4pPr>
      <a:lvl5pPr marL="1346591" algn="l" defTabSz="673223" rtl="0" eaLnBrk="1" latinLnBrk="0" hangingPunct="1">
        <a:defRPr sz="1400" kern="1200">
          <a:solidFill>
            <a:schemeClr val="tx1"/>
          </a:solidFill>
          <a:latin typeface="+mn-lt"/>
          <a:ea typeface="+mn-ea"/>
          <a:cs typeface="+mn-cs"/>
        </a:defRPr>
      </a:lvl5pPr>
      <a:lvl6pPr marL="1683293" algn="l" defTabSz="673223" rtl="0" eaLnBrk="1" latinLnBrk="0" hangingPunct="1">
        <a:defRPr sz="1400" kern="1200">
          <a:solidFill>
            <a:schemeClr val="tx1"/>
          </a:solidFill>
          <a:latin typeface="+mn-lt"/>
          <a:ea typeface="+mn-ea"/>
          <a:cs typeface="+mn-cs"/>
        </a:defRPr>
      </a:lvl6pPr>
      <a:lvl7pPr marL="2019506" algn="l" defTabSz="673223" rtl="0" eaLnBrk="1" latinLnBrk="0" hangingPunct="1">
        <a:defRPr sz="1400" kern="1200">
          <a:solidFill>
            <a:schemeClr val="tx1"/>
          </a:solidFill>
          <a:latin typeface="+mn-lt"/>
          <a:ea typeface="+mn-ea"/>
          <a:cs typeface="+mn-cs"/>
        </a:defRPr>
      </a:lvl7pPr>
      <a:lvl8pPr marL="2356043" algn="l" defTabSz="673223" rtl="0" eaLnBrk="1" latinLnBrk="0" hangingPunct="1">
        <a:defRPr sz="1400" kern="1200">
          <a:solidFill>
            <a:schemeClr val="tx1"/>
          </a:solidFill>
          <a:latin typeface="+mn-lt"/>
          <a:ea typeface="+mn-ea"/>
          <a:cs typeface="+mn-cs"/>
        </a:defRPr>
      </a:lvl8pPr>
      <a:lvl9pPr marL="2692741" algn="l" defTabSz="673223" rtl="0" eaLnBrk="1" latinLnBrk="0" hangingPunct="1">
        <a:defRPr sz="14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168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7188"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33" bIns="0" rtlCol="0" anchor="ctr"/>
          <a:lstStyle>
            <a:lvl1pPr algn="l">
              <a:defRPr sz="800">
                <a:solidFill>
                  <a:srgbClr val="000000">
                    <a:lumMod val="60000"/>
                    <a:lumOff val="40000"/>
                  </a:srgbClr>
                </a:solidFill>
                <a:latin typeface="Museo Sans For Dell" pitchFamily="2" charset="0"/>
                <a:cs typeface="+mn-cs"/>
              </a:defRPr>
            </a:lvl1pPr>
          </a:lstStyle>
          <a:p>
            <a:pPr defTabSz="897188">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33" bIns="0" rtlCol="0" anchor="ctr"/>
          <a:lstStyle>
            <a:lvl1pPr algn="l">
              <a:defRPr sz="700">
                <a:solidFill>
                  <a:srgbClr val="000000">
                    <a:lumMod val="60000"/>
                    <a:lumOff val="40000"/>
                  </a:srgbClr>
                </a:solidFill>
                <a:latin typeface="Museo Sans For Dell" pitchFamily="2" charset="0"/>
                <a:cs typeface="+mn-cs"/>
              </a:defRPr>
            </a:lvl1pPr>
          </a:lstStyle>
          <a:p>
            <a:pPr defTabSz="897188">
              <a:defRPr/>
            </a:pPr>
            <a:fld id="{BAFC9F95-FC62-4769-A095-8D2D490F7992}" type="slidenum">
              <a:rPr lang="en-US" smtClean="0"/>
              <a:pPr defTabSz="897188">
                <a:defRPr/>
              </a:pPr>
              <a:t>‹#›</a:t>
            </a:fld>
            <a:endParaRPr lang="en-US" dirty="0"/>
          </a:p>
        </p:txBody>
      </p:sp>
      <p:sp>
        <p:nvSpPr>
          <p:cNvPr id="2" name="fl"/>
          <p:cNvSpPr txBox="1"/>
          <p:nvPr/>
        </p:nvSpPr>
        <p:spPr>
          <a:xfrm>
            <a:off x="0" y="4913185"/>
            <a:ext cx="9144000" cy="157544"/>
          </a:xfrm>
          <a:prstGeom prst="rect">
            <a:avLst/>
          </a:prstGeom>
          <a:noFill/>
        </p:spPr>
        <p:txBody>
          <a:bodyPr vert="horz" wrap="square" lIns="67433" tIns="34289" rIns="67433" bIns="34289" rtlCol="0">
            <a:spAutoFit/>
          </a:bodyPr>
          <a:lstStyle/>
          <a:p>
            <a:pPr marL="171960" indent="-171960" defTabSz="89718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8558854"/>
      </p:ext>
    </p:extLst>
  </p:cSld>
  <p:clrMap bg1="dk2" tx1="lt1" bg2="dk1" tx2="lt2" accent1="accent1" accent2="accent2" accent3="accent3" accent4="accent4" accent5="accent5" accent6="accent6" hlink="hlink" folHlink="folHlink"/>
  <p:sldLayoutIdLst>
    <p:sldLayoutId id="2147485022" r:id="rId1"/>
    <p:sldLayoutId id="2147485023" r:id="rId2"/>
    <p:sldLayoutId id="2147485024" r:id="rId3"/>
    <p:sldLayoutId id="2147485025" r:id="rId4"/>
    <p:sldLayoutId id="2147485026" r:id="rId5"/>
    <p:sldLayoutId id="2147485027" r:id="rId6"/>
    <p:sldLayoutId id="2147485028" r:id="rId7"/>
    <p:sldLayoutId id="2147485029" r:id="rId8"/>
    <p:sldLayoutId id="2147485030" r:id="rId9"/>
    <p:sldLayoutId id="2147485031" r:id="rId10"/>
    <p:sldLayoutId id="2147485032" r:id="rId11"/>
    <p:sldLayoutId id="2147485033" r:id="rId12"/>
    <p:sldLayoutId id="2147485035" r:id="rId13"/>
    <p:sldLayoutId id="2147485036" r:id="rId14"/>
    <p:sldLayoutId id="214748503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1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86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3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586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390" indent="-1683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974" indent="-1648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393" indent="-1624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046" indent="-1636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154" indent="-1740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574"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152"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2594"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131" indent="-1740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860" rtl="0" eaLnBrk="1" latinLnBrk="0" hangingPunct="1">
        <a:defRPr sz="1400" kern="1200">
          <a:solidFill>
            <a:schemeClr val="tx1"/>
          </a:solidFill>
          <a:latin typeface="+mn-lt"/>
          <a:ea typeface="+mn-ea"/>
          <a:cs typeface="+mn-cs"/>
        </a:defRPr>
      </a:lvl1pPr>
      <a:lvl2pPr marL="336017" algn="l" defTabSz="672860" rtl="0" eaLnBrk="1" latinLnBrk="0" hangingPunct="1">
        <a:defRPr sz="1400" kern="1200">
          <a:solidFill>
            <a:schemeClr val="tx1"/>
          </a:solidFill>
          <a:latin typeface="+mn-lt"/>
          <a:ea typeface="+mn-ea"/>
          <a:cs typeface="+mn-cs"/>
        </a:defRPr>
      </a:lvl2pPr>
      <a:lvl3pPr marL="672860" algn="l" defTabSz="672860" rtl="0" eaLnBrk="1" latinLnBrk="0" hangingPunct="1">
        <a:defRPr sz="1400" kern="1200">
          <a:solidFill>
            <a:schemeClr val="tx1"/>
          </a:solidFill>
          <a:latin typeface="+mn-lt"/>
          <a:ea typeface="+mn-ea"/>
          <a:cs typeface="+mn-cs"/>
        </a:defRPr>
      </a:lvl3pPr>
      <a:lvl4pPr marL="1009307" algn="l" defTabSz="672860" rtl="0" eaLnBrk="1" latinLnBrk="0" hangingPunct="1">
        <a:defRPr sz="1400" kern="1200">
          <a:solidFill>
            <a:schemeClr val="tx1"/>
          </a:solidFill>
          <a:latin typeface="+mn-lt"/>
          <a:ea typeface="+mn-ea"/>
          <a:cs typeface="+mn-cs"/>
        </a:defRPr>
      </a:lvl4pPr>
      <a:lvl5pPr marL="1345865" algn="l" defTabSz="672860" rtl="0" eaLnBrk="1" latinLnBrk="0" hangingPunct="1">
        <a:defRPr sz="1400" kern="1200">
          <a:solidFill>
            <a:schemeClr val="tx1"/>
          </a:solidFill>
          <a:latin typeface="+mn-lt"/>
          <a:ea typeface="+mn-ea"/>
          <a:cs typeface="+mn-cs"/>
        </a:defRPr>
      </a:lvl5pPr>
      <a:lvl6pPr marL="1682369" algn="l" defTabSz="672860" rtl="0" eaLnBrk="1" latinLnBrk="0" hangingPunct="1">
        <a:defRPr sz="1400" kern="1200">
          <a:solidFill>
            <a:schemeClr val="tx1"/>
          </a:solidFill>
          <a:latin typeface="+mn-lt"/>
          <a:ea typeface="+mn-ea"/>
          <a:cs typeface="+mn-cs"/>
        </a:defRPr>
      </a:lvl6pPr>
      <a:lvl7pPr marL="2018384" algn="l" defTabSz="672860" rtl="0" eaLnBrk="1" latinLnBrk="0" hangingPunct="1">
        <a:defRPr sz="1400" kern="1200">
          <a:solidFill>
            <a:schemeClr val="tx1"/>
          </a:solidFill>
          <a:latin typeface="+mn-lt"/>
          <a:ea typeface="+mn-ea"/>
          <a:cs typeface="+mn-cs"/>
        </a:defRPr>
      </a:lvl7pPr>
      <a:lvl8pPr marL="2354747" algn="l" defTabSz="672860" rtl="0" eaLnBrk="1" latinLnBrk="0" hangingPunct="1">
        <a:defRPr sz="1400" kern="1200">
          <a:solidFill>
            <a:schemeClr val="tx1"/>
          </a:solidFill>
          <a:latin typeface="+mn-lt"/>
          <a:ea typeface="+mn-ea"/>
          <a:cs typeface="+mn-cs"/>
        </a:defRPr>
      </a:lvl8pPr>
      <a:lvl9pPr marL="2691267" algn="l" defTabSz="672860" rtl="0" eaLnBrk="1" latinLnBrk="0" hangingPunct="1">
        <a:defRPr sz="14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644"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1457"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518"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1457" eaLnBrk="0" hangingPunct="0">
              <a:defRPr/>
            </a:pPr>
            <a:fld id="{9617D136-9632-4CBE-9F87-C2EC49438D9D}" type="slidenum">
              <a:rPr lang="zh-TW" altLang="en-US" smtClean="0">
                <a:ea typeface="SimSun" pitchFamily="2" charset="-122"/>
              </a:rPr>
              <a:pPr defTabSz="671457"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1457"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524" tIns="44761" rIns="89524" bIns="44761"/>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1457"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1457"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26191522"/>
      </p:ext>
    </p:extLst>
  </p:cSld>
  <p:clrMap bg1="lt1" tx1="dk1" bg2="lt2" tx2="dk2" accent1="accent1" accent2="accent2" accent3="accent3" accent4="accent4" accent5="accent5" accent6="accent6" hlink="hlink" folHlink="folHlink"/>
  <p:sldLayoutIdLst>
    <p:sldLayoutId id="2147485039" r:id="rId1"/>
    <p:sldLayoutId id="2147485040" r:id="rId2"/>
    <p:sldLayoutId id="2147485041" r:id="rId3"/>
    <p:sldLayoutId id="2147485042" r:id="rId4"/>
    <p:sldLayoutId id="2147485043" r:id="rId5"/>
    <p:sldLayoutId id="2147485044" r:id="rId6"/>
    <p:sldLayoutId id="2147485045" r:id="rId7"/>
    <p:sldLayoutId id="2147485046" r:id="rId8"/>
    <p:sldLayoutId id="2147485047" r:id="rId9"/>
    <p:sldLayoutId id="2147485048" r:id="rId10"/>
    <p:sldLayoutId id="2147485049" r:id="rId11"/>
    <p:sldLayoutId id="2147485050" r:id="rId12"/>
    <p:sldLayoutId id="2147485051" r:id="rId13"/>
    <p:sldLayoutId id="2147485052" r:id="rId14"/>
    <p:sldLayoutId id="2147485053" r:id="rId15"/>
    <p:sldLayoutId id="2147485054" r:id="rId16"/>
    <p:sldLayoutId id="2147485055" r:id="rId17"/>
    <p:sldLayoutId id="2147485056"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7635"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520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296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041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484" indent="-223484"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146" indent="-217133"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88994" indent="-21413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7162" indent="-215546"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69896" indent="-229832"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1514"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09246"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56867"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4306" indent="-223484" algn="l" defTabSz="89520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5208" rtl="0" eaLnBrk="1" latinLnBrk="0" hangingPunct="1">
        <a:defRPr sz="1800" kern="1200">
          <a:solidFill>
            <a:schemeClr val="tx1"/>
          </a:solidFill>
          <a:latin typeface="+mn-lt"/>
          <a:ea typeface="+mn-ea"/>
          <a:cs typeface="+mn-cs"/>
        </a:defRPr>
      </a:lvl1pPr>
      <a:lvl2pPr marL="447635" algn="l" defTabSz="895208" rtl="0" eaLnBrk="1" latinLnBrk="0" hangingPunct="1">
        <a:defRPr sz="1800" kern="1200">
          <a:solidFill>
            <a:schemeClr val="tx1"/>
          </a:solidFill>
          <a:latin typeface="+mn-lt"/>
          <a:ea typeface="+mn-ea"/>
          <a:cs typeface="+mn-cs"/>
        </a:defRPr>
      </a:lvl2pPr>
      <a:lvl3pPr marL="895208" algn="l" defTabSz="895208" rtl="0" eaLnBrk="1" latinLnBrk="0" hangingPunct="1">
        <a:defRPr sz="1800" kern="1200">
          <a:solidFill>
            <a:schemeClr val="tx1"/>
          </a:solidFill>
          <a:latin typeface="+mn-lt"/>
          <a:ea typeface="+mn-ea"/>
          <a:cs typeface="+mn-cs"/>
        </a:defRPr>
      </a:lvl3pPr>
      <a:lvl4pPr marL="1342961" algn="l" defTabSz="895208" rtl="0" eaLnBrk="1" latinLnBrk="0" hangingPunct="1">
        <a:defRPr sz="1800" kern="1200">
          <a:solidFill>
            <a:schemeClr val="tx1"/>
          </a:solidFill>
          <a:latin typeface="+mn-lt"/>
          <a:ea typeface="+mn-ea"/>
          <a:cs typeface="+mn-cs"/>
        </a:defRPr>
      </a:lvl4pPr>
      <a:lvl5pPr marL="1790414" algn="l" defTabSz="895208" rtl="0" eaLnBrk="1" latinLnBrk="0" hangingPunct="1">
        <a:defRPr sz="1800" kern="1200">
          <a:solidFill>
            <a:schemeClr val="tx1"/>
          </a:solidFill>
          <a:latin typeface="+mn-lt"/>
          <a:ea typeface="+mn-ea"/>
          <a:cs typeface="+mn-cs"/>
        </a:defRPr>
      </a:lvl5pPr>
      <a:lvl6pPr marL="2237690" algn="l" defTabSz="895208" rtl="0" eaLnBrk="1" latinLnBrk="0" hangingPunct="1">
        <a:defRPr sz="1800" kern="1200">
          <a:solidFill>
            <a:schemeClr val="tx1"/>
          </a:solidFill>
          <a:latin typeface="+mn-lt"/>
          <a:ea typeface="+mn-ea"/>
          <a:cs typeface="+mn-cs"/>
        </a:defRPr>
      </a:lvl6pPr>
      <a:lvl7pPr marL="2685371" algn="l" defTabSz="895208" rtl="0" eaLnBrk="1" latinLnBrk="0" hangingPunct="1">
        <a:defRPr sz="1800" kern="1200">
          <a:solidFill>
            <a:schemeClr val="tx1"/>
          </a:solidFill>
          <a:latin typeface="+mn-lt"/>
          <a:ea typeface="+mn-ea"/>
          <a:cs typeface="+mn-cs"/>
        </a:defRPr>
      </a:lvl7pPr>
      <a:lvl8pPr marL="3133097" algn="l" defTabSz="895208" rtl="0" eaLnBrk="1" latinLnBrk="0" hangingPunct="1">
        <a:defRPr sz="1800" kern="1200">
          <a:solidFill>
            <a:schemeClr val="tx1"/>
          </a:solidFill>
          <a:latin typeface="+mn-lt"/>
          <a:ea typeface="+mn-ea"/>
          <a:cs typeface="+mn-cs"/>
        </a:defRPr>
      </a:lvl8pPr>
      <a:lvl9pPr marL="3580565" algn="l" defTabSz="895208"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60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2068"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59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2068" eaLnBrk="0" hangingPunct="0">
              <a:defRPr/>
            </a:pPr>
            <a:fld id="{9617D136-9632-4CBE-9F87-C2EC49438D9D}" type="slidenum">
              <a:rPr lang="zh-TW" altLang="en-US" smtClean="0">
                <a:ea typeface="SimSun" pitchFamily="2" charset="-122"/>
              </a:rPr>
              <a:pPr defTabSz="672068"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2068"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598" tIns="44798" rIns="89598" bIns="4479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2068"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2068"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531115705"/>
      </p:ext>
    </p:extLst>
  </p:cSld>
  <p:clrMap bg1="lt1" tx1="dk1" bg2="lt2" tx2="dk2" accent1="accent1" accent2="accent2" accent3="accent3" accent4="accent4" accent5="accent5" accent6="accent6" hlink="hlink" folHlink="folHlink"/>
  <p:sldLayoutIdLst>
    <p:sldLayoutId id="2147485058" r:id="rId1"/>
    <p:sldLayoutId id="2147485059" r:id="rId2"/>
    <p:sldLayoutId id="2147485060" r:id="rId3"/>
    <p:sldLayoutId id="2147485061" r:id="rId4"/>
    <p:sldLayoutId id="2147485062" r:id="rId5"/>
    <p:sldLayoutId id="2147485063" r:id="rId6"/>
    <p:sldLayoutId id="2147485064" r:id="rId7"/>
    <p:sldLayoutId id="2147485065" r:id="rId8"/>
    <p:sldLayoutId id="2147485066" r:id="rId9"/>
    <p:sldLayoutId id="2147485067" r:id="rId10"/>
    <p:sldLayoutId id="2147485068" r:id="rId11"/>
    <p:sldLayoutId id="2147485069" r:id="rId12"/>
    <p:sldLayoutId id="2147485070" r:id="rId13"/>
    <p:sldLayoutId id="2147485071" r:id="rId14"/>
    <p:sldLayoutId id="2147485073" r:id="rId15"/>
    <p:sldLayoutId id="2147485074" r:id="rId16"/>
    <p:sldLayoutId id="2147485075"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04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604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418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207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706" indent="-22370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664" indent="-21735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89808" indent="-21431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8272" indent="-21576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1339" indent="-23005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3790"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1910"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59975"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7821" indent="-223706" algn="l" defTabSz="89604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6041" rtl="0" eaLnBrk="1" latinLnBrk="0" hangingPunct="1">
        <a:defRPr sz="1800" kern="1200">
          <a:solidFill>
            <a:schemeClr val="tx1"/>
          </a:solidFill>
          <a:latin typeface="+mn-lt"/>
          <a:ea typeface="+mn-ea"/>
          <a:cs typeface="+mn-cs"/>
        </a:defRPr>
      </a:lvl1pPr>
      <a:lvl2pPr marL="448042" algn="l" defTabSz="896041" rtl="0" eaLnBrk="1" latinLnBrk="0" hangingPunct="1">
        <a:defRPr sz="1800" kern="1200">
          <a:solidFill>
            <a:schemeClr val="tx1"/>
          </a:solidFill>
          <a:latin typeface="+mn-lt"/>
          <a:ea typeface="+mn-ea"/>
          <a:cs typeface="+mn-cs"/>
        </a:defRPr>
      </a:lvl2pPr>
      <a:lvl3pPr marL="896041" algn="l" defTabSz="896041" rtl="0" eaLnBrk="1" latinLnBrk="0" hangingPunct="1">
        <a:defRPr sz="1800" kern="1200">
          <a:solidFill>
            <a:schemeClr val="tx1"/>
          </a:solidFill>
          <a:latin typeface="+mn-lt"/>
          <a:ea typeface="+mn-ea"/>
          <a:cs typeface="+mn-cs"/>
        </a:defRPr>
      </a:lvl3pPr>
      <a:lvl4pPr marL="1344182" algn="l" defTabSz="896041" rtl="0" eaLnBrk="1" latinLnBrk="0" hangingPunct="1">
        <a:defRPr sz="1800" kern="1200">
          <a:solidFill>
            <a:schemeClr val="tx1"/>
          </a:solidFill>
          <a:latin typeface="+mn-lt"/>
          <a:ea typeface="+mn-ea"/>
          <a:cs typeface="+mn-cs"/>
        </a:defRPr>
      </a:lvl4pPr>
      <a:lvl5pPr marL="1792079" algn="l" defTabSz="896041" rtl="0" eaLnBrk="1" latinLnBrk="0" hangingPunct="1">
        <a:defRPr sz="1800" kern="1200">
          <a:solidFill>
            <a:schemeClr val="tx1"/>
          </a:solidFill>
          <a:latin typeface="+mn-lt"/>
          <a:ea typeface="+mn-ea"/>
          <a:cs typeface="+mn-cs"/>
        </a:defRPr>
      </a:lvl5pPr>
      <a:lvl6pPr marL="2239762" algn="l" defTabSz="896041" rtl="0" eaLnBrk="1" latinLnBrk="0" hangingPunct="1">
        <a:defRPr sz="1800" kern="1200">
          <a:solidFill>
            <a:schemeClr val="tx1"/>
          </a:solidFill>
          <a:latin typeface="+mn-lt"/>
          <a:ea typeface="+mn-ea"/>
          <a:cs typeface="+mn-cs"/>
        </a:defRPr>
      </a:lvl6pPr>
      <a:lvl7pPr marL="2687850" algn="l" defTabSz="896041" rtl="0" eaLnBrk="1" latinLnBrk="0" hangingPunct="1">
        <a:defRPr sz="1800" kern="1200">
          <a:solidFill>
            <a:schemeClr val="tx1"/>
          </a:solidFill>
          <a:latin typeface="+mn-lt"/>
          <a:ea typeface="+mn-ea"/>
          <a:cs typeface="+mn-cs"/>
        </a:defRPr>
      </a:lvl7pPr>
      <a:lvl8pPr marL="3135983" algn="l" defTabSz="896041" rtl="0" eaLnBrk="1" latinLnBrk="0" hangingPunct="1">
        <a:defRPr sz="1800" kern="1200">
          <a:solidFill>
            <a:schemeClr val="tx1"/>
          </a:solidFill>
          <a:latin typeface="+mn-lt"/>
          <a:ea typeface="+mn-ea"/>
          <a:cs typeface="+mn-cs"/>
        </a:defRPr>
      </a:lvl8pPr>
      <a:lvl9pPr marL="3583895" algn="l" defTabSz="896041"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98"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2216"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610"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2216" eaLnBrk="0" hangingPunct="0">
              <a:defRPr/>
            </a:pPr>
            <a:fld id="{9617D136-9632-4CBE-9F87-C2EC49438D9D}" type="slidenum">
              <a:rPr lang="zh-TW" altLang="en-US" smtClean="0">
                <a:ea typeface="SimSun" pitchFamily="2" charset="-122"/>
              </a:rPr>
              <a:pPr defTabSz="672216"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2216"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616" tIns="44807" rIns="89616" bIns="44807"/>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2216"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2216"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1281399053"/>
      </p:ext>
    </p:extLst>
  </p:cSld>
  <p:clrMap bg1="lt1" tx1="dk1" bg2="lt2" tx2="dk2" accent1="accent1" accent2="accent2" accent3="accent3" accent4="accent4" accent5="accent5" accent6="accent6" hlink="hlink" folHlink="folHlink"/>
  <p:sldLayoutIdLst>
    <p:sldLayoutId id="2147485077" r:id="rId1"/>
    <p:sldLayoutId id="2147485078" r:id="rId2"/>
    <p:sldLayoutId id="2147485079" r:id="rId3"/>
    <p:sldLayoutId id="2147485080" r:id="rId4"/>
    <p:sldLayoutId id="2147485081" r:id="rId5"/>
    <p:sldLayoutId id="2147485082" r:id="rId6"/>
    <p:sldLayoutId id="2147485083" r:id="rId7"/>
    <p:sldLayoutId id="2147485084" r:id="rId8"/>
    <p:sldLayoutId id="2147485085" r:id="rId9"/>
    <p:sldLayoutId id="2147485086" r:id="rId10"/>
    <p:sldLayoutId id="2147485087" r:id="rId11"/>
    <p:sldLayoutId id="2147485088" r:id="rId12"/>
    <p:sldLayoutId id="2147485089" r:id="rId13"/>
    <p:sldLayoutId id="2147485090" r:id="rId14"/>
    <p:sldLayoutId id="2147485091" r:id="rId15"/>
    <p:sldLayoutId id="2147485092" r:id="rId16"/>
    <p:sldLayoutId id="2147485093" r:id="rId17"/>
    <p:sldLayoutId id="2147485094"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14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6243"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447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248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3760" indent="-22376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1790" indent="-217409"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0006" indent="-21436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18542" indent="-215822"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1690" indent="-230108"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4343"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2558"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0731"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08676" indent="-223760" algn="l" defTabSz="89624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6243" rtl="0" eaLnBrk="1" latinLnBrk="0" hangingPunct="1">
        <a:defRPr sz="1800" kern="1200">
          <a:solidFill>
            <a:schemeClr val="tx1"/>
          </a:solidFill>
          <a:latin typeface="+mn-lt"/>
          <a:ea typeface="+mn-ea"/>
          <a:cs typeface="+mn-cs"/>
        </a:defRPr>
      </a:lvl1pPr>
      <a:lvl2pPr marL="448141" algn="l" defTabSz="896243" rtl="0" eaLnBrk="1" latinLnBrk="0" hangingPunct="1">
        <a:defRPr sz="1800" kern="1200">
          <a:solidFill>
            <a:schemeClr val="tx1"/>
          </a:solidFill>
          <a:latin typeface="+mn-lt"/>
          <a:ea typeface="+mn-ea"/>
          <a:cs typeface="+mn-cs"/>
        </a:defRPr>
      </a:lvl2pPr>
      <a:lvl3pPr marL="896243" algn="l" defTabSz="896243" rtl="0" eaLnBrk="1" latinLnBrk="0" hangingPunct="1">
        <a:defRPr sz="1800" kern="1200">
          <a:solidFill>
            <a:schemeClr val="tx1"/>
          </a:solidFill>
          <a:latin typeface="+mn-lt"/>
          <a:ea typeface="+mn-ea"/>
          <a:cs typeface="+mn-cs"/>
        </a:defRPr>
      </a:lvl3pPr>
      <a:lvl4pPr marL="1344479" algn="l" defTabSz="896243" rtl="0" eaLnBrk="1" latinLnBrk="0" hangingPunct="1">
        <a:defRPr sz="1800" kern="1200">
          <a:solidFill>
            <a:schemeClr val="tx1"/>
          </a:solidFill>
          <a:latin typeface="+mn-lt"/>
          <a:ea typeface="+mn-ea"/>
          <a:cs typeface="+mn-cs"/>
        </a:defRPr>
      </a:lvl4pPr>
      <a:lvl5pPr marL="1792484" algn="l" defTabSz="896243" rtl="0" eaLnBrk="1" latinLnBrk="0" hangingPunct="1">
        <a:defRPr sz="1800" kern="1200">
          <a:solidFill>
            <a:schemeClr val="tx1"/>
          </a:solidFill>
          <a:latin typeface="+mn-lt"/>
          <a:ea typeface="+mn-ea"/>
          <a:cs typeface="+mn-cs"/>
        </a:defRPr>
      </a:lvl5pPr>
      <a:lvl6pPr marL="2240266" algn="l" defTabSz="896243" rtl="0" eaLnBrk="1" latinLnBrk="0" hangingPunct="1">
        <a:defRPr sz="1800" kern="1200">
          <a:solidFill>
            <a:schemeClr val="tx1"/>
          </a:solidFill>
          <a:latin typeface="+mn-lt"/>
          <a:ea typeface="+mn-ea"/>
          <a:cs typeface="+mn-cs"/>
        </a:defRPr>
      </a:lvl6pPr>
      <a:lvl7pPr marL="2688453" algn="l" defTabSz="896243" rtl="0" eaLnBrk="1" latinLnBrk="0" hangingPunct="1">
        <a:defRPr sz="1800" kern="1200">
          <a:solidFill>
            <a:schemeClr val="tx1"/>
          </a:solidFill>
          <a:latin typeface="+mn-lt"/>
          <a:ea typeface="+mn-ea"/>
          <a:cs typeface="+mn-cs"/>
        </a:defRPr>
      </a:lvl7pPr>
      <a:lvl8pPr marL="3136685" algn="l" defTabSz="896243" rtl="0" eaLnBrk="1" latinLnBrk="0" hangingPunct="1">
        <a:defRPr sz="1800" kern="1200">
          <a:solidFill>
            <a:schemeClr val="tx1"/>
          </a:solidFill>
          <a:latin typeface="+mn-lt"/>
          <a:ea typeface="+mn-ea"/>
          <a:cs typeface="+mn-cs"/>
        </a:defRPr>
      </a:lvl8pPr>
      <a:lvl9pPr marL="3584705" algn="l" defTabSz="896243"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95" y="4825328"/>
            <a:ext cx="649537" cy="124650"/>
          </a:xfrm>
          <a:prstGeom prst="rect">
            <a:avLst/>
          </a:prstGeom>
          <a:noFill/>
        </p:spPr>
        <p:txBody>
          <a:bodyPr wrap="square" lIns="0" tIns="0" rIns="0" bIns="0" rtlCol="0" anchor="ctr">
            <a:spAutoFit/>
          </a:bodyPr>
          <a:lstStyle/>
          <a:p>
            <a:pPr defTabSz="89155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155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95" y="4825328"/>
            <a:ext cx="649537" cy="124650"/>
          </a:xfrm>
          <a:prstGeom prst="rect">
            <a:avLst/>
          </a:prstGeom>
          <a:noFill/>
        </p:spPr>
        <p:txBody>
          <a:bodyPr wrap="square" lIns="0" tIns="0" rIns="0" bIns="0" rtlCol="0" anchor="ctr">
            <a:spAutoFit/>
          </a:bodyPr>
          <a:lstStyle/>
          <a:p>
            <a:pPr defTabSz="89155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155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12" y="4837275"/>
            <a:ext cx="65" cy="110800"/>
          </a:xfrm>
          <a:prstGeom prst="rect">
            <a:avLst/>
          </a:prstGeom>
        </p:spPr>
        <p:txBody>
          <a:bodyPr vert="horz" wrap="none" lIns="0" tIns="0" rIns="0" bIns="0" rtlCol="0" anchor="ctr" anchorCtr="0">
            <a:spAutoFit/>
          </a:bodyPr>
          <a:lstStyle/>
          <a:p>
            <a:pPr algn="r" defTabSz="891551">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1551">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12" y="4837275"/>
            <a:ext cx="65" cy="110800"/>
          </a:xfrm>
          <a:prstGeom prst="rect">
            <a:avLst/>
          </a:prstGeom>
        </p:spPr>
        <p:txBody>
          <a:bodyPr vert="horz" wrap="none" lIns="0" tIns="0" rIns="0" bIns="0" rtlCol="0" anchor="ctr" anchorCtr="0">
            <a:spAutoFit/>
          </a:bodyPr>
          <a:lstStyle/>
          <a:p>
            <a:pPr algn="r" defTabSz="891551">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1551">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1551">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1551">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071886517"/>
      </p:ext>
    </p:extLst>
  </p:cSld>
  <p:clrMap bg1="dk2" tx1="lt1" bg2="dk1" tx2="lt2" accent1="accent1" accent2="accent2" accent3="accent3" accent4="accent4" accent5="accent5" accent6="accent6" hlink="hlink" folHlink="folHlink"/>
  <p:sldLayoutIdLst>
    <p:sldLayoutId id="2147485096" r:id="rId1"/>
    <p:sldLayoutId id="2147485097" r:id="rId2"/>
    <p:sldLayoutId id="2147485098" r:id="rId3"/>
    <p:sldLayoutId id="2147485099" r:id="rId4"/>
    <p:sldLayoutId id="2147485100" r:id="rId5"/>
    <p:sldLayoutId id="2147485101" r:id="rId6"/>
    <p:sldLayoutId id="2147485102" r:id="rId7"/>
    <p:sldLayoutId id="2147485103" r:id="rId8"/>
    <p:sldLayoutId id="2147485104" r:id="rId9"/>
    <p:sldLayoutId id="2147485105" r:id="rId10"/>
    <p:sldLayoutId id="2147485106" r:id="rId11"/>
    <p:sldLayoutId id="2147485107" r:id="rId12"/>
    <p:sldLayoutId id="2147485108" r:id="rId13"/>
    <p:sldLayoutId id="2147485109" r:id="rId14"/>
    <p:sldLayoutId id="2147485110" r:id="rId15"/>
    <p:sldLayoutId id="2147485111" r:id="rId16"/>
    <p:sldLayoutId id="2147485112" r:id="rId17"/>
    <p:sldLayoutId id="2147485113" r:id="rId18"/>
    <p:sldLayoutId id="2147485114" r:id="rId19"/>
    <p:sldLayoutId id="2147485115" r:id="rId20"/>
    <p:sldLayoutId id="2147485116" r:id="rId21"/>
    <p:sldLayoutId id="2147485117" r:id="rId22"/>
    <p:sldLayoutId id="2147485119" r:id="rId23"/>
    <p:sldLayoutId id="2147485120" r:id="rId24"/>
    <p:sldLayoutId id="2147485121" r:id="rId25"/>
    <p:sldLayoutId id="2147485122" r:id="rId26"/>
    <p:sldLayoutId id="2147485123" r:id="rId27"/>
    <p:sldLayoutId id="2147485124" r:id="rId28"/>
    <p:sldLayoutId id="2147485125" r:id="rId29"/>
    <p:sldLayoutId id="2147485126" r:id="rId30"/>
    <p:sldLayoutId id="2147485127" r:id="rId31"/>
    <p:sldLayoutId id="2147485128" r:id="rId32"/>
    <p:sldLayoutId id="2147485129" r:id="rId33"/>
    <p:sldLayoutId id="2147485130" r:id="rId34"/>
    <p:sldLayoutId id="2147485131" r:id="rId35"/>
    <p:sldLayoutId id="2147485132" r:id="rId36"/>
    <p:sldLayoutId id="2147485133" r:id="rId37"/>
    <p:sldLayoutId id="2147485134" r:id="rId38"/>
    <p:sldLayoutId id="2147485135" r:id="rId39"/>
    <p:sldLayoutId id="2147485136" r:id="rId40"/>
    <p:sldLayoutId id="2147485137" r:id="rId41"/>
    <p:sldLayoutId id="2147485138" r:id="rId42"/>
    <p:sldLayoutId id="2147485139" r:id="rId43"/>
    <p:sldLayoutId id="2147485140"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8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155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74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29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488" indent="-2224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0409" indent="-2272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895" indent="-21462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5257" indent="-2161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8066" indent="-2304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3400"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9054"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4956"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0708" indent="-2304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1551" rtl="0" eaLnBrk="1" latinLnBrk="0" hangingPunct="1">
        <a:defRPr sz="1800" kern="1200">
          <a:solidFill>
            <a:schemeClr val="tx1"/>
          </a:solidFill>
          <a:latin typeface="+mn-lt"/>
          <a:ea typeface="+mn-ea"/>
          <a:cs typeface="+mn-cs"/>
        </a:defRPr>
      </a:lvl1pPr>
      <a:lvl2pPr marL="445809" algn="l" defTabSz="891551" rtl="0" eaLnBrk="1" latinLnBrk="0" hangingPunct="1">
        <a:defRPr sz="1800" kern="1200">
          <a:solidFill>
            <a:schemeClr val="tx1"/>
          </a:solidFill>
          <a:latin typeface="+mn-lt"/>
          <a:ea typeface="+mn-ea"/>
          <a:cs typeface="+mn-cs"/>
        </a:defRPr>
      </a:lvl2pPr>
      <a:lvl3pPr marL="891551" algn="l" defTabSz="891551" rtl="0" eaLnBrk="1" latinLnBrk="0" hangingPunct="1">
        <a:defRPr sz="1800" kern="1200">
          <a:solidFill>
            <a:schemeClr val="tx1"/>
          </a:solidFill>
          <a:latin typeface="+mn-lt"/>
          <a:ea typeface="+mn-ea"/>
          <a:cs typeface="+mn-cs"/>
        </a:defRPr>
      </a:lvl3pPr>
      <a:lvl4pPr marL="1337483" algn="l" defTabSz="891551" rtl="0" eaLnBrk="1" latinLnBrk="0" hangingPunct="1">
        <a:defRPr sz="1800" kern="1200">
          <a:solidFill>
            <a:schemeClr val="tx1"/>
          </a:solidFill>
          <a:latin typeface="+mn-lt"/>
          <a:ea typeface="+mn-ea"/>
          <a:cs typeface="+mn-cs"/>
        </a:defRPr>
      </a:lvl4pPr>
      <a:lvl5pPr marL="1782944" algn="l" defTabSz="891551" rtl="0" eaLnBrk="1" latinLnBrk="0" hangingPunct="1">
        <a:defRPr sz="1800" kern="1200">
          <a:solidFill>
            <a:schemeClr val="tx1"/>
          </a:solidFill>
          <a:latin typeface="+mn-lt"/>
          <a:ea typeface="+mn-ea"/>
          <a:cs typeface="+mn-cs"/>
        </a:defRPr>
      </a:lvl5pPr>
      <a:lvl6pPr marL="2228453" algn="l" defTabSz="891551" rtl="0" eaLnBrk="1" latinLnBrk="0" hangingPunct="1">
        <a:defRPr sz="1800" kern="1200">
          <a:solidFill>
            <a:schemeClr val="tx1"/>
          </a:solidFill>
          <a:latin typeface="+mn-lt"/>
          <a:ea typeface="+mn-ea"/>
          <a:cs typeface="+mn-cs"/>
        </a:defRPr>
      </a:lvl6pPr>
      <a:lvl7pPr marL="2674259" algn="l" defTabSz="891551" rtl="0" eaLnBrk="1" latinLnBrk="0" hangingPunct="1">
        <a:defRPr sz="1800" kern="1200">
          <a:solidFill>
            <a:schemeClr val="tx1"/>
          </a:solidFill>
          <a:latin typeface="+mn-lt"/>
          <a:ea typeface="+mn-ea"/>
          <a:cs typeface="+mn-cs"/>
        </a:defRPr>
      </a:lvl7pPr>
      <a:lvl8pPr marL="3120149" algn="l" defTabSz="891551" rtl="0" eaLnBrk="1" latinLnBrk="0" hangingPunct="1">
        <a:defRPr sz="1800" kern="1200">
          <a:solidFill>
            <a:schemeClr val="tx1"/>
          </a:solidFill>
          <a:latin typeface="+mn-lt"/>
          <a:ea typeface="+mn-ea"/>
          <a:cs typeface="+mn-cs"/>
        </a:defRPr>
      </a:lvl8pPr>
      <a:lvl9pPr marL="3565729" algn="l" defTabSz="89155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614" y="482673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24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5727">
              <a:defRPr/>
            </a:pPr>
            <a:fld id="{20FE3A23-B949-4828-A943-DC5D8F8A3399}" type="slidenum">
              <a:rPr lang="en-US" smtClean="0"/>
              <a:pPr defTabSz="8957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5727">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257" tIns="59627" rIns="119257" bIns="59627"/>
          <a:lstStyle/>
          <a:p>
            <a:pPr defTabSz="8957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57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3247042116"/>
      </p:ext>
    </p:extLst>
  </p:cSld>
  <p:clrMap bg1="dk2" tx1="lt1" bg2="dk1" tx2="lt2" accent1="accent1" accent2="accent2" accent3="accent3" accent4="accent4" accent5="accent5" accent6="accent6" hlink="hlink" folHlink="folHlink"/>
  <p:sldLayoutIdLst>
    <p:sldLayoutId id="2147484522" r:id="rId1"/>
    <p:sldLayoutId id="2147484523" r:id="rId2"/>
    <p:sldLayoutId id="2147484524" r:id="rId3"/>
    <p:sldLayoutId id="2147484525" r:id="rId4"/>
    <p:sldLayoutId id="2147484526" r:id="rId5"/>
    <p:sldLayoutId id="2147484527" r:id="rId6"/>
    <p:sldLayoutId id="2147484528" r:id="rId7"/>
    <p:sldLayoutId id="2147484529" r:id="rId8"/>
    <p:sldLayoutId id="2147484530" r:id="rId9"/>
    <p:sldLayoutId id="2147484531" r:id="rId10"/>
    <p:sldLayoutId id="2147484532" r:id="rId11"/>
    <p:sldLayoutId id="2147484533" r:id="rId12"/>
    <p:sldLayoutId id="2147484534" r:id="rId13"/>
    <p:sldLayoutId id="2147484535" r:id="rId14"/>
    <p:sldLayoutId id="2147484536" r:id="rId15"/>
    <p:sldLayoutId id="2147484537" r:id="rId16"/>
    <p:sldLayoutId id="2147484538" r:id="rId17"/>
    <p:sldLayoutId id="2147484539" r:id="rId18"/>
    <p:sldLayoutId id="2147484540" r:id="rId19"/>
    <p:sldLayoutId id="2147484541" r:id="rId20"/>
    <p:sldLayoutId id="2147484542"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56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19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876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33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6882" indent="-2968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49327" indent="-29083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4357" indent="-28644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2393" indent="-28835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095153" indent="-3070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2014"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87643"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83280"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78928" indent="-3083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1341" rtl="0" eaLnBrk="1" latinLnBrk="0" hangingPunct="1">
        <a:defRPr sz="2400" kern="1200">
          <a:solidFill>
            <a:schemeClr val="tx1"/>
          </a:solidFill>
          <a:latin typeface="+mn-lt"/>
          <a:ea typeface="+mn-ea"/>
          <a:cs typeface="+mn-cs"/>
        </a:defRPr>
      </a:lvl1pPr>
      <a:lvl2pPr marL="595670" algn="l" defTabSz="1191341" rtl="0" eaLnBrk="1" latinLnBrk="0" hangingPunct="1">
        <a:defRPr sz="2400" kern="1200">
          <a:solidFill>
            <a:schemeClr val="tx1"/>
          </a:solidFill>
          <a:latin typeface="+mn-lt"/>
          <a:ea typeface="+mn-ea"/>
          <a:cs typeface="+mn-cs"/>
        </a:defRPr>
      </a:lvl2pPr>
      <a:lvl3pPr marL="1191975" algn="l" defTabSz="1191341" rtl="0" eaLnBrk="1" latinLnBrk="0" hangingPunct="1">
        <a:defRPr sz="2400" kern="1200">
          <a:solidFill>
            <a:schemeClr val="tx1"/>
          </a:solidFill>
          <a:latin typeface="+mn-lt"/>
          <a:ea typeface="+mn-ea"/>
          <a:cs typeface="+mn-cs"/>
        </a:defRPr>
      </a:lvl3pPr>
      <a:lvl4pPr marL="1787645" algn="l" defTabSz="1191341" rtl="0" eaLnBrk="1" latinLnBrk="0" hangingPunct="1">
        <a:defRPr sz="2400" kern="1200">
          <a:solidFill>
            <a:schemeClr val="tx1"/>
          </a:solidFill>
          <a:latin typeface="+mn-lt"/>
          <a:ea typeface="+mn-ea"/>
          <a:cs typeface="+mn-cs"/>
        </a:defRPr>
      </a:lvl4pPr>
      <a:lvl5pPr marL="2383313" algn="l" defTabSz="1191341" rtl="0" eaLnBrk="1" latinLnBrk="0" hangingPunct="1">
        <a:defRPr sz="2400" kern="1200">
          <a:solidFill>
            <a:schemeClr val="tx1"/>
          </a:solidFill>
          <a:latin typeface="+mn-lt"/>
          <a:ea typeface="+mn-ea"/>
          <a:cs typeface="+mn-cs"/>
        </a:defRPr>
      </a:lvl5pPr>
      <a:lvl6pPr marL="2979620" algn="l" defTabSz="1191341" rtl="0" eaLnBrk="1" latinLnBrk="0" hangingPunct="1">
        <a:defRPr sz="2400" kern="1200">
          <a:solidFill>
            <a:schemeClr val="tx1"/>
          </a:solidFill>
          <a:latin typeface="+mn-lt"/>
          <a:ea typeface="+mn-ea"/>
          <a:cs typeface="+mn-cs"/>
        </a:defRPr>
      </a:lvl6pPr>
      <a:lvl7pPr marL="3575237" algn="l" defTabSz="1191341" rtl="0" eaLnBrk="1" latinLnBrk="0" hangingPunct="1">
        <a:defRPr sz="2400" kern="1200">
          <a:solidFill>
            <a:schemeClr val="tx1"/>
          </a:solidFill>
          <a:latin typeface="+mn-lt"/>
          <a:ea typeface="+mn-ea"/>
          <a:cs typeface="+mn-cs"/>
        </a:defRPr>
      </a:lvl7pPr>
      <a:lvl8pPr marL="4170890" algn="l" defTabSz="1191341" rtl="0" eaLnBrk="1" latinLnBrk="0" hangingPunct="1">
        <a:defRPr sz="2400" kern="1200">
          <a:solidFill>
            <a:schemeClr val="tx1"/>
          </a:solidFill>
          <a:latin typeface="+mn-lt"/>
          <a:ea typeface="+mn-ea"/>
          <a:cs typeface="+mn-cs"/>
        </a:defRPr>
      </a:lvl8pPr>
      <a:lvl9pPr marL="4766553" algn="l" defTabSz="1191341" rtl="0" eaLnBrk="1" latinLnBrk="0" hangingPunct="1">
        <a:defRPr sz="24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475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606205446"/>
      </p:ext>
    </p:extLst>
  </p:cSld>
  <p:clrMap bg1="dk2" tx1="lt1" bg2="dk1" tx2="lt2" accent1="accent1" accent2="accent2" accent3="accent3" accent4="accent4" accent5="accent5" accent6="accent6" hlink="hlink" folHlink="folHlink"/>
  <p:sldLayoutIdLst>
    <p:sldLayoutId id="2147485142" r:id="rId1"/>
    <p:sldLayoutId id="2147485143" r:id="rId2"/>
    <p:sldLayoutId id="2147485145"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5782"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3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3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35" tIns="34289" rIns="67635" bIns="34289" rtlCol="0">
            <a:spAutoFit/>
          </a:bodyPr>
          <a:lstStyle/>
          <a:p>
            <a:pPr marL="172500" indent="-1725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139827850"/>
      </p:ext>
    </p:extLst>
  </p:cSld>
  <p:clrMap bg1="dk2" tx1="lt1" bg2="dk1" tx2="lt2" accent1="accent1" accent2="accent2" accent3="accent3" accent4="accent4" accent5="accent5" accent6="accent6" hlink="hlink" folHlink="folHlink"/>
  <p:sldLayoutIdLst>
    <p:sldLayoutId id="2147485148" r:id="rId1"/>
    <p:sldLayoutId id="2147485149" r:id="rId2"/>
    <p:sldLayoutId id="2147485150" r:id="rId3"/>
    <p:sldLayoutId id="2147485151" r:id="rId4"/>
    <p:sldLayoutId id="2147485152" r:id="rId5"/>
    <p:sldLayoutId id="2147485153" r:id="rId6"/>
    <p:sldLayoutId id="2147485154" r:id="rId7"/>
    <p:sldLayoutId id="2147485155" r:id="rId8"/>
    <p:sldLayoutId id="2147485156" r:id="rId9"/>
    <p:sldLayoutId id="2147485157" r:id="rId10"/>
    <p:sldLayoutId id="2147485158" r:id="rId11"/>
    <p:sldLayoutId id="2147485159" r:id="rId12"/>
    <p:sldLayoutId id="2147485160" r:id="rId13"/>
    <p:sldLayoutId id="2147485161" r:id="rId14"/>
    <p:sldLayoutId id="2147485162"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0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6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32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30" indent="-1689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391" indent="-1653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621" indent="-1629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151" indent="-1641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204" indent="-17461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704"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429"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976"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636" indent="-17461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090" rtl="0" eaLnBrk="1" latinLnBrk="0" hangingPunct="1">
        <a:defRPr sz="1400" kern="1200">
          <a:solidFill>
            <a:schemeClr val="tx1"/>
          </a:solidFill>
          <a:latin typeface="+mn-lt"/>
          <a:ea typeface="+mn-ea"/>
          <a:cs typeface="+mn-cs"/>
        </a:defRPr>
      </a:lvl1pPr>
      <a:lvl2pPr marL="337232" algn="l" defTabSz="675090" rtl="0" eaLnBrk="1" latinLnBrk="0" hangingPunct="1">
        <a:defRPr sz="1400" kern="1200">
          <a:solidFill>
            <a:schemeClr val="tx1"/>
          </a:solidFill>
          <a:latin typeface="+mn-lt"/>
          <a:ea typeface="+mn-ea"/>
          <a:cs typeface="+mn-cs"/>
        </a:defRPr>
      </a:lvl2pPr>
      <a:lvl3pPr marL="675090" algn="l" defTabSz="675090" rtl="0" eaLnBrk="1" latinLnBrk="0" hangingPunct="1">
        <a:defRPr sz="1400" kern="1200">
          <a:solidFill>
            <a:schemeClr val="tx1"/>
          </a:solidFill>
          <a:latin typeface="+mn-lt"/>
          <a:ea typeface="+mn-ea"/>
          <a:cs typeface="+mn-cs"/>
        </a:defRPr>
      </a:lvl3pPr>
      <a:lvl4pPr marL="1012682" algn="l" defTabSz="675090" rtl="0" eaLnBrk="1" latinLnBrk="0" hangingPunct="1">
        <a:defRPr sz="1400" kern="1200">
          <a:solidFill>
            <a:schemeClr val="tx1"/>
          </a:solidFill>
          <a:latin typeface="+mn-lt"/>
          <a:ea typeface="+mn-ea"/>
          <a:cs typeface="+mn-cs"/>
        </a:defRPr>
      </a:lvl4pPr>
      <a:lvl5pPr marL="1350320" algn="l" defTabSz="675090" rtl="0" eaLnBrk="1" latinLnBrk="0" hangingPunct="1">
        <a:defRPr sz="1400" kern="1200">
          <a:solidFill>
            <a:schemeClr val="tx1"/>
          </a:solidFill>
          <a:latin typeface="+mn-lt"/>
          <a:ea typeface="+mn-ea"/>
          <a:cs typeface="+mn-cs"/>
        </a:defRPr>
      </a:lvl5pPr>
      <a:lvl6pPr marL="1688039" algn="l" defTabSz="675090" rtl="0" eaLnBrk="1" latinLnBrk="0" hangingPunct="1">
        <a:defRPr sz="1400" kern="1200">
          <a:solidFill>
            <a:schemeClr val="tx1"/>
          </a:solidFill>
          <a:latin typeface="+mn-lt"/>
          <a:ea typeface="+mn-ea"/>
          <a:cs typeface="+mn-cs"/>
        </a:defRPr>
      </a:lvl6pPr>
      <a:lvl7pPr marL="2025269" algn="l" defTabSz="675090" rtl="0" eaLnBrk="1" latinLnBrk="0" hangingPunct="1">
        <a:defRPr sz="1400" kern="1200">
          <a:solidFill>
            <a:schemeClr val="tx1"/>
          </a:solidFill>
          <a:latin typeface="+mn-lt"/>
          <a:ea typeface="+mn-ea"/>
          <a:cs typeface="+mn-cs"/>
        </a:defRPr>
      </a:lvl7pPr>
      <a:lvl8pPr marL="2362710" algn="l" defTabSz="675090" rtl="0" eaLnBrk="1" latinLnBrk="0" hangingPunct="1">
        <a:defRPr sz="1400" kern="1200">
          <a:solidFill>
            <a:schemeClr val="tx1"/>
          </a:solidFill>
          <a:latin typeface="+mn-lt"/>
          <a:ea typeface="+mn-ea"/>
          <a:cs typeface="+mn-cs"/>
        </a:defRPr>
      </a:lvl8pPr>
      <a:lvl9pPr marL="2700352" algn="l" defTabSz="675090" rtl="0" eaLnBrk="1" latinLnBrk="0" hangingPunct="1">
        <a:defRPr sz="14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1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78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619">
              <a:defRPr/>
            </a:pPr>
            <a:fld id="{20FE3A23-B949-4828-A943-DC5D8F8A3399}" type="slidenum">
              <a:rPr lang="en-US" smtClean="0"/>
              <a:pPr defTabSz="673619">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619">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790" tIns="44894" rIns="89790" bIns="44894"/>
          <a:lstStyle/>
          <a:p>
            <a:pPr defTabSz="673619">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619">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4175286664"/>
      </p:ext>
    </p:extLst>
  </p:cSld>
  <p:clrMap bg1="dk2" tx1="lt1" bg2="dk1" tx2="lt2" accent1="accent1" accent2="accent2" accent3="accent3" accent4="accent4" accent5="accent5" accent6="accent6" hlink="hlink" folHlink="folHlink"/>
  <p:sldLayoutIdLst>
    <p:sldLayoutId id="2147485165" r:id="rId1"/>
    <p:sldLayoutId id="2147485166" r:id="rId2"/>
    <p:sldLayoutId id="2147485167" r:id="rId3"/>
    <p:sldLayoutId id="2147485168" r:id="rId4"/>
    <p:sldLayoutId id="2147485169" r:id="rId5"/>
    <p:sldLayoutId id="2147485170" r:id="rId6"/>
    <p:sldLayoutId id="2147485171" r:id="rId7"/>
    <p:sldLayoutId id="2147485172" r:id="rId8"/>
    <p:sldLayoutId id="2147485173" r:id="rId9"/>
    <p:sldLayoutId id="2147485174" r:id="rId10"/>
    <p:sldLayoutId id="2147485175" r:id="rId11"/>
    <p:sldLayoutId id="2147485176" r:id="rId12"/>
    <p:sldLayoutId id="2147485178" r:id="rId13"/>
    <p:sldLayoutId id="2147485179" r:id="rId14"/>
    <p:sldLayoutId id="2147485180" r:id="rId15"/>
    <p:sldLayoutId id="2147485181" r:id="rId16"/>
    <p:sldLayoutId id="2147485182" r:id="rId17"/>
    <p:sldLayoutId id="21474851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790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573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3741"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147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695" indent="-22269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008" indent="-21793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368" indent="-214797"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19616" indent="-21634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083" indent="-23063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040"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0724"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8677"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6650" indent="-23156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5738" rtl="0" eaLnBrk="1" latinLnBrk="0" hangingPunct="1">
        <a:defRPr sz="1800" kern="1200">
          <a:solidFill>
            <a:schemeClr val="tx1"/>
          </a:solidFill>
          <a:latin typeface="+mn-lt"/>
          <a:ea typeface="+mn-ea"/>
          <a:cs typeface="+mn-cs"/>
        </a:defRPr>
      </a:lvl1pPr>
      <a:lvl2pPr marL="447905" algn="l" defTabSz="895738" rtl="0" eaLnBrk="1" latinLnBrk="0" hangingPunct="1">
        <a:defRPr sz="1800" kern="1200">
          <a:solidFill>
            <a:schemeClr val="tx1"/>
          </a:solidFill>
          <a:latin typeface="+mn-lt"/>
          <a:ea typeface="+mn-ea"/>
          <a:cs typeface="+mn-cs"/>
        </a:defRPr>
      </a:lvl2pPr>
      <a:lvl3pPr marL="895738" algn="l" defTabSz="895738" rtl="0" eaLnBrk="1" latinLnBrk="0" hangingPunct="1">
        <a:defRPr sz="1800" kern="1200">
          <a:solidFill>
            <a:schemeClr val="tx1"/>
          </a:solidFill>
          <a:latin typeface="+mn-lt"/>
          <a:ea typeface="+mn-ea"/>
          <a:cs typeface="+mn-cs"/>
        </a:defRPr>
      </a:lvl3pPr>
      <a:lvl4pPr marL="1343741" algn="l" defTabSz="895738" rtl="0" eaLnBrk="1" latinLnBrk="0" hangingPunct="1">
        <a:defRPr sz="1800" kern="1200">
          <a:solidFill>
            <a:schemeClr val="tx1"/>
          </a:solidFill>
          <a:latin typeface="+mn-lt"/>
          <a:ea typeface="+mn-ea"/>
          <a:cs typeface="+mn-cs"/>
        </a:defRPr>
      </a:lvl4pPr>
      <a:lvl5pPr marL="1791473" algn="l" defTabSz="895738" rtl="0" eaLnBrk="1" latinLnBrk="0" hangingPunct="1">
        <a:defRPr sz="1800" kern="1200">
          <a:solidFill>
            <a:schemeClr val="tx1"/>
          </a:solidFill>
          <a:latin typeface="+mn-lt"/>
          <a:ea typeface="+mn-ea"/>
          <a:cs typeface="+mn-cs"/>
        </a:defRPr>
      </a:lvl5pPr>
      <a:lvl6pPr marL="2239019" algn="l" defTabSz="895738" rtl="0" eaLnBrk="1" latinLnBrk="0" hangingPunct="1">
        <a:defRPr sz="1800" kern="1200">
          <a:solidFill>
            <a:schemeClr val="tx1"/>
          </a:solidFill>
          <a:latin typeface="+mn-lt"/>
          <a:ea typeface="+mn-ea"/>
          <a:cs typeface="+mn-cs"/>
        </a:defRPr>
      </a:lvl6pPr>
      <a:lvl7pPr marL="2686967" algn="l" defTabSz="895738" rtl="0" eaLnBrk="1" latinLnBrk="0" hangingPunct="1">
        <a:defRPr sz="1800" kern="1200">
          <a:solidFill>
            <a:schemeClr val="tx1"/>
          </a:solidFill>
          <a:latin typeface="+mn-lt"/>
          <a:ea typeface="+mn-ea"/>
          <a:cs typeface="+mn-cs"/>
        </a:defRPr>
      </a:lvl7pPr>
      <a:lvl8pPr marL="3134954" algn="l" defTabSz="895738" rtl="0" eaLnBrk="1" latinLnBrk="0" hangingPunct="1">
        <a:defRPr sz="1800" kern="1200">
          <a:solidFill>
            <a:schemeClr val="tx1"/>
          </a:solidFill>
          <a:latin typeface="+mn-lt"/>
          <a:ea typeface="+mn-ea"/>
          <a:cs typeface="+mn-cs"/>
        </a:defRPr>
      </a:lvl8pPr>
      <a:lvl9pPr marL="3582707" algn="l" defTabSz="895738"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6801"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94669799"/>
      </p:ext>
    </p:extLst>
  </p:cSld>
  <p:clrMap bg1="dk2" tx1="lt1" bg2="dk1" tx2="lt2" accent1="accent1" accent2="accent2" accent3="accent3" accent4="accent4" accent5="accent5" accent6="accent6" hlink="hlink" folHlink="folHlink"/>
  <p:sldLayoutIdLst>
    <p:sldLayoutId id="2147485185" r:id="rId1"/>
    <p:sldLayoutId id="2147485186" r:id="rId2"/>
    <p:sldLayoutId id="2147485187" r:id="rId3"/>
    <p:sldLayoutId id="2147485188" r:id="rId4"/>
    <p:sldLayoutId id="2147485189" r:id="rId5"/>
    <p:sldLayoutId id="2147485190" r:id="rId6"/>
    <p:sldLayoutId id="2147485191" r:id="rId7"/>
    <p:sldLayoutId id="2147485192" r:id="rId8"/>
    <p:sldLayoutId id="2147485193" r:id="rId9"/>
    <p:sldLayoutId id="2147485194" r:id="rId10"/>
    <p:sldLayoutId id="2147485195" r:id="rId11"/>
    <p:sldLayoutId id="2147485196" r:id="rId12"/>
    <p:sldLayoutId id="2147485197" r:id="rId13"/>
    <p:sldLayoutId id="2147485198" r:id="rId14"/>
    <p:sldLayoutId id="214748519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7825"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4288631"/>
      </p:ext>
    </p:extLst>
  </p:cSld>
  <p:clrMap bg1="dk2" tx1="lt1" bg2="dk1" tx2="lt2" accent1="accent1" accent2="accent2" accent3="accent3" accent4="accent4" accent5="accent5" accent6="accent6" hlink="hlink" folHlink="folHlink"/>
  <p:sldLayoutIdLst>
    <p:sldLayoutId id="2147485202" r:id="rId1"/>
    <p:sldLayoutId id="2147485203" r:id="rId2"/>
    <p:sldLayoutId id="2147485204" r:id="rId3"/>
    <p:sldLayoutId id="2147485205" r:id="rId4"/>
    <p:sldLayoutId id="2147485206" r:id="rId5"/>
    <p:sldLayoutId id="2147485207" r:id="rId6"/>
    <p:sldLayoutId id="2147485208" r:id="rId7"/>
    <p:sldLayoutId id="2147485209" r:id="rId8"/>
    <p:sldLayoutId id="2147485210" r:id="rId9"/>
    <p:sldLayoutId id="2147485211" r:id="rId10"/>
    <p:sldLayoutId id="2147485212" r:id="rId11"/>
    <p:sldLayoutId id="2147485213" r:id="rId12"/>
    <p:sldLayoutId id="2147485214" r:id="rId13"/>
    <p:sldLayoutId id="2147485215" r:id="rId14"/>
    <p:sldLayoutId id="2147485216"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8849"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711547334"/>
      </p:ext>
    </p:extLst>
  </p:cSld>
  <p:clrMap bg1="dk2" tx1="lt1" bg2="dk1" tx2="lt2" accent1="accent1" accent2="accent2" accent3="accent3" accent4="accent4" accent5="accent5" accent6="accent6" hlink="hlink" folHlink="folHlink"/>
  <p:sldLayoutIdLst>
    <p:sldLayoutId id="2147485218" r:id="rId1"/>
    <p:sldLayoutId id="2147485219" r:id="rId2"/>
    <p:sldLayoutId id="2147485220" r:id="rId3"/>
    <p:sldLayoutId id="2147485221" r:id="rId4"/>
    <p:sldLayoutId id="2147485222" r:id="rId5"/>
    <p:sldLayoutId id="2147485223" r:id="rId6"/>
    <p:sldLayoutId id="2147485224" r:id="rId7"/>
    <p:sldLayoutId id="2147485225" r:id="rId8"/>
    <p:sldLayoutId id="2147485226" r:id="rId9"/>
    <p:sldLayoutId id="2147485227" r:id="rId10"/>
    <p:sldLayoutId id="2147485228" r:id="rId11"/>
    <p:sldLayoutId id="2147485229" r:id="rId12"/>
    <p:sldLayoutId id="2147485230" r:id="rId13"/>
    <p:sldLayoutId id="2147485231" r:id="rId14"/>
    <p:sldLayoutId id="2147485232"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19873"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825377868"/>
      </p:ext>
    </p:extLst>
  </p:cSld>
  <p:clrMap bg1="dk2" tx1="lt1" bg2="dk1" tx2="lt2" accent1="accent1" accent2="accent2" accent3="accent3" accent4="accent4" accent5="accent5" accent6="accent6" hlink="hlink" folHlink="folHlink"/>
  <p:sldLayoutIdLst>
    <p:sldLayoutId id="2147485234" r:id="rId1"/>
    <p:sldLayoutId id="2147485235" r:id="rId2"/>
    <p:sldLayoutId id="2147485236" r:id="rId3"/>
    <p:sldLayoutId id="2147485237" r:id="rId4"/>
    <p:sldLayoutId id="2147485238" r:id="rId5"/>
    <p:sldLayoutId id="2147485239" r:id="rId6"/>
    <p:sldLayoutId id="2147485240" r:id="rId7"/>
    <p:sldLayoutId id="2147485241" r:id="rId8"/>
    <p:sldLayoutId id="2147485242" r:id="rId9"/>
    <p:sldLayoutId id="2147485243" r:id="rId10"/>
    <p:sldLayoutId id="2147485244" r:id="rId11"/>
    <p:sldLayoutId id="2147485245" r:id="rId12"/>
    <p:sldLayoutId id="2147485247" r:id="rId13"/>
    <p:sldLayoutId id="2147485248" r:id="rId14"/>
    <p:sldLayoutId id="2147485249"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0897"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64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96" bIns="0" rtlCol="0" anchor="ctr"/>
          <a:lstStyle>
            <a:lvl1pPr algn="l">
              <a:defRPr sz="800">
                <a:solidFill>
                  <a:srgbClr val="000000">
                    <a:lumMod val="60000"/>
                    <a:lumOff val="40000"/>
                  </a:srgbClr>
                </a:solidFill>
                <a:latin typeface="Museo Sans For Dell" pitchFamily="2" charset="0"/>
                <a:cs typeface="+mn-cs"/>
              </a:defRPr>
            </a:lvl1pPr>
          </a:lstStyle>
          <a:p>
            <a:pPr defTabSz="89964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96" bIns="0" rtlCol="0" anchor="ctr"/>
          <a:lstStyle>
            <a:lvl1pPr algn="l">
              <a:defRPr sz="700">
                <a:solidFill>
                  <a:srgbClr val="000000">
                    <a:lumMod val="60000"/>
                    <a:lumOff val="40000"/>
                  </a:srgbClr>
                </a:solidFill>
                <a:latin typeface="Museo Sans For Dell" pitchFamily="2" charset="0"/>
                <a:cs typeface="+mn-cs"/>
              </a:defRPr>
            </a:lvl1pPr>
          </a:lstStyle>
          <a:p>
            <a:pPr defTabSz="899641">
              <a:defRPr/>
            </a:pPr>
            <a:fld id="{BAFC9F95-FC62-4769-A095-8D2D490F7992}" type="slidenum">
              <a:rPr lang="en-US" smtClean="0"/>
              <a:pPr defTabSz="89964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96" tIns="34289" rIns="67596" bIns="34289" rtlCol="0">
            <a:spAutoFit/>
          </a:bodyPr>
          <a:lstStyle/>
          <a:p>
            <a:pPr marL="172396" indent="-172396" defTabSz="89964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240103911"/>
      </p:ext>
    </p:extLst>
  </p:cSld>
  <p:clrMap bg1="dk2" tx1="lt1" bg2="dk1" tx2="lt2" accent1="accent1" accent2="accent2" accent3="accent3" accent4="accent4" accent5="accent5" accent6="accent6" hlink="hlink" folHlink="folHlink"/>
  <p:sldLayoutIdLst>
    <p:sldLayoutId id="2147485251" r:id="rId1"/>
    <p:sldLayoutId id="2147485252" r:id="rId2"/>
    <p:sldLayoutId id="2147485253" r:id="rId3"/>
    <p:sldLayoutId id="2147485254" r:id="rId4"/>
    <p:sldLayoutId id="2147485255" r:id="rId5"/>
    <p:sldLayoutId id="2147485256" r:id="rId6"/>
    <p:sldLayoutId id="2147485257" r:id="rId7"/>
    <p:sldLayoutId id="2147485258" r:id="rId8"/>
    <p:sldLayoutId id="2147485259" r:id="rId9"/>
    <p:sldLayoutId id="2147485260" r:id="rId10"/>
    <p:sldLayoutId id="2147485261" r:id="rId11"/>
    <p:sldLayoutId id="2147485262" r:id="rId12"/>
    <p:sldLayoutId id="2147485263" r:id="rId13"/>
    <p:sldLayoutId id="2147485264" r:id="rId14"/>
    <p:sldLayoutId id="2147485265" r:id="rId15"/>
    <p:sldLayoutId id="2147485266" r:id="rId16"/>
    <p:sldLayoutId id="2147485267" r:id="rId17"/>
    <p:sldLayoutId id="2147485268" r:id="rId18"/>
    <p:sldLayoutId id="2147485269" r:id="rId19"/>
    <p:sldLayoutId id="2147485270"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99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65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0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4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26" indent="-16882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118" indent="-16525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192" indent="-16287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553" indent="-16406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424" indent="-17451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71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220"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854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998"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658" rtl="0" eaLnBrk="1" latinLnBrk="0" hangingPunct="1">
        <a:defRPr sz="1400" kern="1200">
          <a:solidFill>
            <a:schemeClr val="tx1"/>
          </a:solidFill>
          <a:latin typeface="+mn-lt"/>
          <a:ea typeface="+mn-ea"/>
          <a:cs typeface="+mn-cs"/>
        </a:defRPr>
      </a:lvl1pPr>
      <a:lvl2pPr marL="336998" algn="l" defTabSz="674658" rtl="0" eaLnBrk="1" latinLnBrk="0" hangingPunct="1">
        <a:defRPr sz="1400" kern="1200">
          <a:solidFill>
            <a:schemeClr val="tx1"/>
          </a:solidFill>
          <a:latin typeface="+mn-lt"/>
          <a:ea typeface="+mn-ea"/>
          <a:cs typeface="+mn-cs"/>
        </a:defRPr>
      </a:lvl2pPr>
      <a:lvl3pPr marL="674658" algn="l" defTabSz="674658" rtl="0" eaLnBrk="1" latinLnBrk="0" hangingPunct="1">
        <a:defRPr sz="1400" kern="1200">
          <a:solidFill>
            <a:schemeClr val="tx1"/>
          </a:solidFill>
          <a:latin typeface="+mn-lt"/>
          <a:ea typeface="+mn-ea"/>
          <a:cs typeface="+mn-cs"/>
        </a:defRPr>
      </a:lvl3pPr>
      <a:lvl4pPr marL="1012032" algn="l" defTabSz="674658" rtl="0" eaLnBrk="1" latinLnBrk="0" hangingPunct="1">
        <a:defRPr sz="1400" kern="1200">
          <a:solidFill>
            <a:schemeClr val="tx1"/>
          </a:solidFill>
          <a:latin typeface="+mn-lt"/>
          <a:ea typeface="+mn-ea"/>
          <a:cs typeface="+mn-cs"/>
        </a:defRPr>
      </a:lvl4pPr>
      <a:lvl5pPr marL="1349462" algn="l" defTabSz="674658" rtl="0" eaLnBrk="1" latinLnBrk="0" hangingPunct="1">
        <a:defRPr sz="1400" kern="1200">
          <a:solidFill>
            <a:schemeClr val="tx1"/>
          </a:solidFill>
          <a:latin typeface="+mn-lt"/>
          <a:ea typeface="+mn-ea"/>
          <a:cs typeface="+mn-cs"/>
        </a:defRPr>
      </a:lvl5pPr>
      <a:lvl6pPr marL="1686947" algn="l" defTabSz="674658" rtl="0" eaLnBrk="1" latinLnBrk="0" hangingPunct="1">
        <a:defRPr sz="1400" kern="1200">
          <a:solidFill>
            <a:schemeClr val="tx1"/>
          </a:solidFill>
          <a:latin typeface="+mn-lt"/>
          <a:ea typeface="+mn-ea"/>
          <a:cs typeface="+mn-cs"/>
        </a:defRPr>
      </a:lvl6pPr>
      <a:lvl7pPr marL="2023943" algn="l" defTabSz="674658" rtl="0" eaLnBrk="1" latinLnBrk="0" hangingPunct="1">
        <a:defRPr sz="1400" kern="1200">
          <a:solidFill>
            <a:schemeClr val="tx1"/>
          </a:solidFill>
          <a:latin typeface="+mn-lt"/>
          <a:ea typeface="+mn-ea"/>
          <a:cs typeface="+mn-cs"/>
        </a:defRPr>
      </a:lvl7pPr>
      <a:lvl8pPr marL="2361176" algn="l" defTabSz="674658" rtl="0" eaLnBrk="1" latinLnBrk="0" hangingPunct="1">
        <a:defRPr sz="1400" kern="1200">
          <a:solidFill>
            <a:schemeClr val="tx1"/>
          </a:solidFill>
          <a:latin typeface="+mn-lt"/>
          <a:ea typeface="+mn-ea"/>
          <a:cs typeface="+mn-cs"/>
        </a:defRPr>
      </a:lvl8pPr>
      <a:lvl9pPr marL="2698597" algn="l" defTabSz="674658" rtl="0" eaLnBrk="1" latinLnBrk="0" hangingPunct="1">
        <a:defRPr sz="14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4"/>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1921" name="think-cell Slide" r:id="rId25" imgW="270" imgH="270" progId="TCLayout.ActiveDocument.1">
                  <p:embed/>
                </p:oleObj>
              </mc:Choice>
              <mc:Fallback>
                <p:oleObj name="think-cell Slide" r:id="rId25" imgW="270" imgH="270" progId="TCLayout.ActiveDocument.1">
                  <p:embed/>
                  <p:pic>
                    <p:nvPicPr>
                      <p:cNvPr id="0" name=""/>
                      <p:cNvPicPr/>
                      <p:nvPr/>
                    </p:nvPicPr>
                    <p:blipFill>
                      <a:blip r:embed="rId26"/>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90000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7">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defTabSz="90000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defTabSz="900001">
              <a:defRPr/>
            </a:pPr>
            <a:fld id="{BAFC9F95-FC62-4769-A095-8D2D490F7992}" type="slidenum">
              <a:rPr lang="en-US" smtClean="0"/>
              <a:pPr defTabSz="900001">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defTabSz="90000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44757389"/>
      </p:ext>
    </p:extLst>
  </p:cSld>
  <p:clrMap bg1="dk2" tx1="lt1" bg2="dk1" tx2="lt2" accent1="accent1" accent2="accent2" accent3="accent3" accent4="accent4" accent5="accent5" accent6="accent6" hlink="hlink" folHlink="folHlink"/>
  <p:sldLayoutIdLst>
    <p:sldLayoutId id="2147485272" r:id="rId1"/>
    <p:sldLayoutId id="2147485273" r:id="rId2"/>
    <p:sldLayoutId id="2147485274" r:id="rId3"/>
    <p:sldLayoutId id="2147485275" r:id="rId4"/>
    <p:sldLayoutId id="2147485276" r:id="rId5"/>
    <p:sldLayoutId id="2147485277" r:id="rId6"/>
    <p:sldLayoutId id="2147485278" r:id="rId7"/>
    <p:sldLayoutId id="2147485279" r:id="rId8"/>
    <p:sldLayoutId id="2147485280" r:id="rId9"/>
    <p:sldLayoutId id="2147485281" r:id="rId10"/>
    <p:sldLayoutId id="2147485282" r:id="rId11"/>
    <p:sldLayoutId id="2147485283" r:id="rId12"/>
    <p:sldLayoutId id="2147485284" r:id="rId13"/>
    <p:sldLayoutId id="2147485285" r:id="rId14"/>
    <p:sldLayoutId id="2147485286" r:id="rId15"/>
    <p:sldLayoutId id="2147485287" r:id="rId16"/>
    <p:sldLayoutId id="2147485288" r:id="rId17"/>
    <p:sldLayoutId id="2147485289" r:id="rId18"/>
    <p:sldLayoutId id="2147485290" r:id="rId19"/>
    <p:sldLayoutId id="2147485291" r:id="rId20"/>
    <p:sldLayoutId id="2147485292" r:id="rId21"/>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2945"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4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4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46" tIns="34289" rIns="67646" bIns="34289"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786110609"/>
      </p:ext>
    </p:extLst>
  </p:cSld>
  <p:clrMap bg1="dk2" tx1="lt1" bg2="dk1" tx2="lt2" accent1="accent1" accent2="accent2" accent3="accent3" accent4="accent4" accent5="accent5" accent6="accent6" hlink="hlink" folHlink="folHlink"/>
  <p:sldLayoutIdLst>
    <p:sldLayoutId id="2147485294" r:id="rId1"/>
    <p:sldLayoutId id="2147485295" r:id="rId2"/>
    <p:sldLayoutId id="2147485296" r:id="rId3"/>
    <p:sldLayoutId id="2147485297" r:id="rId4"/>
    <p:sldLayoutId id="2147485298" r:id="rId5"/>
    <p:sldLayoutId id="2147485299" r:id="rId6"/>
    <p:sldLayoutId id="2147485300" r:id="rId7"/>
    <p:sldLayoutId id="2147485301" r:id="rId8"/>
    <p:sldLayoutId id="2147485302" r:id="rId9"/>
    <p:sldLayoutId id="2147485303" r:id="rId10"/>
    <p:sldLayoutId id="2147485304" r:id="rId11"/>
    <p:sldLayoutId id="2147485305" r:id="rId12"/>
    <p:sldLayoutId id="2147485306" r:id="rId13"/>
    <p:sldLayoutId id="2147485307" r:id="rId14"/>
    <p:sldLayoutId id="2147485308" r:id="rId15"/>
    <p:sldLayoutId id="2147485309" r:id="rId16"/>
    <p:sldLayoutId id="2147485310" r:id="rId17"/>
    <p:sldLayoutId id="2147485311" r:id="rId18"/>
    <p:sldLayoutId id="2147485312" r:id="rId19"/>
    <p:sldLayoutId id="2147485313"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1447"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9000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9000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901"/>
            <a:ext cx="9144000" cy="189281"/>
          </a:xfrm>
          <a:prstGeom prst="rect">
            <a:avLst/>
          </a:prstGeom>
          <a:noFill/>
        </p:spPr>
        <p:txBody>
          <a:bodyPr vert="horz" wrap="square" lIns="90006" tIns="45003" rIns="90006" bIns="45003" rtlCol="0">
            <a:spAutoFit/>
          </a:bodyPr>
          <a:lstStyle/>
          <a:p>
            <a:pPr marL="172152" indent="-172152">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412624851"/>
      </p:ext>
    </p:extLst>
  </p:cSld>
  <p:clrMap bg1="dk2" tx1="lt1" bg2="dk1" tx2="lt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 id="2147484556" r:id="rId12"/>
    <p:sldLayoutId id="2147484557" r:id="rId13"/>
    <p:sldLayoutId id="2147484558" r:id="rId14"/>
    <p:sldLayoutId id="2147484559" r:id="rId15"/>
    <p:sldLayoutId id="2147484560" r:id="rId16"/>
    <p:sldLayoutId id="2147484561" r:id="rId17"/>
    <p:sldLayoutId id="2147484562"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44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65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0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744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582" indent="-16858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478" indent="-16501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185" indent="-16262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150" indent="-16382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4594" indent="-17426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1398"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8384"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5191"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2155" indent="-1742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652" rtl="0" eaLnBrk="1" latinLnBrk="0" hangingPunct="1">
        <a:defRPr sz="1400" kern="1200">
          <a:solidFill>
            <a:schemeClr val="tx1"/>
          </a:solidFill>
          <a:latin typeface="+mn-lt"/>
          <a:ea typeface="+mn-ea"/>
          <a:cs typeface="+mn-cs"/>
        </a:defRPr>
      </a:lvl1pPr>
      <a:lvl2pPr marL="336449" algn="l" defTabSz="673652" rtl="0" eaLnBrk="1" latinLnBrk="0" hangingPunct="1">
        <a:defRPr sz="1400" kern="1200">
          <a:solidFill>
            <a:schemeClr val="tx1"/>
          </a:solidFill>
          <a:latin typeface="+mn-lt"/>
          <a:ea typeface="+mn-ea"/>
          <a:cs typeface="+mn-cs"/>
        </a:defRPr>
      </a:lvl2pPr>
      <a:lvl3pPr marL="673652" algn="l" defTabSz="673652" rtl="0" eaLnBrk="1" latinLnBrk="0" hangingPunct="1">
        <a:defRPr sz="1400" kern="1200">
          <a:solidFill>
            <a:schemeClr val="tx1"/>
          </a:solidFill>
          <a:latin typeface="+mn-lt"/>
          <a:ea typeface="+mn-ea"/>
          <a:cs typeface="+mn-cs"/>
        </a:defRPr>
      </a:lvl3pPr>
      <a:lvl4pPr marL="1010507" algn="l" defTabSz="673652" rtl="0" eaLnBrk="1" latinLnBrk="0" hangingPunct="1">
        <a:defRPr sz="1400" kern="1200">
          <a:solidFill>
            <a:schemeClr val="tx1"/>
          </a:solidFill>
          <a:latin typeface="+mn-lt"/>
          <a:ea typeface="+mn-ea"/>
          <a:cs typeface="+mn-cs"/>
        </a:defRPr>
      </a:lvl4pPr>
      <a:lvl5pPr marL="1347449" algn="l" defTabSz="673652" rtl="0" eaLnBrk="1" latinLnBrk="0" hangingPunct="1">
        <a:defRPr sz="1400" kern="1200">
          <a:solidFill>
            <a:schemeClr val="tx1"/>
          </a:solidFill>
          <a:latin typeface="+mn-lt"/>
          <a:ea typeface="+mn-ea"/>
          <a:cs typeface="+mn-cs"/>
        </a:defRPr>
      </a:lvl5pPr>
      <a:lvl6pPr marL="1684385" algn="l" defTabSz="673652" rtl="0" eaLnBrk="1" latinLnBrk="0" hangingPunct="1">
        <a:defRPr sz="1400" kern="1200">
          <a:solidFill>
            <a:schemeClr val="tx1"/>
          </a:solidFill>
          <a:latin typeface="+mn-lt"/>
          <a:ea typeface="+mn-ea"/>
          <a:cs typeface="+mn-cs"/>
        </a:defRPr>
      </a:lvl6pPr>
      <a:lvl7pPr marL="2020832" algn="l" defTabSz="673652" rtl="0" eaLnBrk="1" latinLnBrk="0" hangingPunct="1">
        <a:defRPr sz="1400" kern="1200">
          <a:solidFill>
            <a:schemeClr val="tx1"/>
          </a:solidFill>
          <a:latin typeface="+mn-lt"/>
          <a:ea typeface="+mn-ea"/>
          <a:cs typeface="+mn-cs"/>
        </a:defRPr>
      </a:lvl7pPr>
      <a:lvl8pPr marL="2357577" algn="l" defTabSz="673652" rtl="0" eaLnBrk="1" latinLnBrk="0" hangingPunct="1">
        <a:defRPr sz="1400" kern="1200">
          <a:solidFill>
            <a:schemeClr val="tx1"/>
          </a:solidFill>
          <a:latin typeface="+mn-lt"/>
          <a:ea typeface="+mn-ea"/>
          <a:cs typeface="+mn-cs"/>
        </a:defRPr>
      </a:lvl8pPr>
      <a:lvl9pPr marL="2694483" algn="l" defTabSz="673652" rtl="0" eaLnBrk="1" latinLnBrk="0" hangingPunct="1">
        <a:defRPr sz="14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20" y="4826637"/>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531"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7842">
              <a:defRPr/>
            </a:pPr>
            <a:fld id="{20FE3A23-B949-4828-A943-DC5D8F8A3399}" type="slidenum">
              <a:rPr lang="en-US" smtClean="0"/>
              <a:pPr defTabSz="897842">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7842">
              <a:defRPr/>
            </a:pPr>
            <a:endParaRPr lang="zh-TW" altLang="en-US"/>
          </a:p>
        </p:txBody>
      </p:sp>
      <p:pic>
        <p:nvPicPr>
          <p:cNvPr id="90119" name="Picture 14"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539" tIns="59768" rIns="119539" bIns="59768"/>
          <a:lstStyle/>
          <a:p>
            <a:pPr defTabSz="897842">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7842">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602571034"/>
      </p:ext>
    </p:extLst>
  </p:cSld>
  <p:clrMap bg1="dk2" tx1="lt1" bg2="dk1" tx2="lt2" accent1="accent1" accent2="accent2" accent3="accent3" accent4="accent4" accent5="accent5" accent6="accent6" hlink="hlink" folHlink="folHlink"/>
  <p:sldLayoutIdLst>
    <p:sldLayoutId id="2147485315" r:id="rId1"/>
    <p:sldLayoutId id="2147485316" r:id="rId2"/>
    <p:sldLayoutId id="2147485317" r:id="rId3"/>
    <p:sldLayoutId id="2147485318" r:id="rId4"/>
    <p:sldLayoutId id="2147485319" r:id="rId5"/>
    <p:sldLayoutId id="2147485320" r:id="rId6"/>
    <p:sldLayoutId id="2147485321" r:id="rId7"/>
    <p:sldLayoutId id="2147485322" r:id="rId8"/>
    <p:sldLayoutId id="2147485323" r:id="rId9"/>
    <p:sldLayoutId id="2147485324" r:id="rId10"/>
    <p:sldLayoutId id="2147485325" r:id="rId11"/>
    <p:sldLayoutId id="2147485326" r:id="rId12"/>
    <p:sldLayoutId id="2147485327" r:id="rId13"/>
    <p:sldLayoutId id="2147485328" r:id="rId14"/>
    <p:sldLayoutId id="2147485329" r:id="rId15"/>
    <p:sldLayoutId id="2147485330" r:id="rId16"/>
    <p:sldLayoutId id="2147485331" r:id="rId17"/>
    <p:sldLayoutId id="2147485332" r:id="rId18"/>
    <p:sldLayoutId id="2147485333" r:id="rId19"/>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708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47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918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895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7587" indent="-29758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1019" indent="-291488"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7175" indent="-287104"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6200" indent="-289009"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00088" indent="-30774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8337"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95354"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92398"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89456"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4161" rtl="0" eaLnBrk="1" latinLnBrk="0" hangingPunct="1">
        <a:defRPr sz="2400" kern="1200">
          <a:solidFill>
            <a:schemeClr val="tx1"/>
          </a:solidFill>
          <a:latin typeface="+mn-lt"/>
          <a:ea typeface="+mn-ea"/>
          <a:cs typeface="+mn-cs"/>
        </a:defRPr>
      </a:lvl1pPr>
      <a:lvl2pPr marL="597080" algn="l" defTabSz="1194161" rtl="0" eaLnBrk="1" latinLnBrk="0" hangingPunct="1">
        <a:defRPr sz="2400" kern="1200">
          <a:solidFill>
            <a:schemeClr val="tx1"/>
          </a:solidFill>
          <a:latin typeface="+mn-lt"/>
          <a:ea typeface="+mn-ea"/>
          <a:cs typeface="+mn-cs"/>
        </a:defRPr>
      </a:lvl2pPr>
      <a:lvl3pPr marL="1194795" algn="l" defTabSz="1194161" rtl="0" eaLnBrk="1" latinLnBrk="0" hangingPunct="1">
        <a:defRPr sz="2400" kern="1200">
          <a:solidFill>
            <a:schemeClr val="tx1"/>
          </a:solidFill>
          <a:latin typeface="+mn-lt"/>
          <a:ea typeface="+mn-ea"/>
          <a:cs typeface="+mn-cs"/>
        </a:defRPr>
      </a:lvl3pPr>
      <a:lvl4pPr marL="1791875" algn="l" defTabSz="1194161" rtl="0" eaLnBrk="1" latinLnBrk="0" hangingPunct="1">
        <a:defRPr sz="2400" kern="1200">
          <a:solidFill>
            <a:schemeClr val="tx1"/>
          </a:solidFill>
          <a:latin typeface="+mn-lt"/>
          <a:ea typeface="+mn-ea"/>
          <a:cs typeface="+mn-cs"/>
        </a:defRPr>
      </a:lvl4pPr>
      <a:lvl5pPr marL="2388953" algn="l" defTabSz="1194161" rtl="0" eaLnBrk="1" latinLnBrk="0" hangingPunct="1">
        <a:defRPr sz="2400" kern="1200">
          <a:solidFill>
            <a:schemeClr val="tx1"/>
          </a:solidFill>
          <a:latin typeface="+mn-lt"/>
          <a:ea typeface="+mn-ea"/>
          <a:cs typeface="+mn-cs"/>
        </a:defRPr>
      </a:lvl5pPr>
      <a:lvl6pPr marL="2986670" algn="l" defTabSz="1194161" rtl="0" eaLnBrk="1" latinLnBrk="0" hangingPunct="1">
        <a:defRPr sz="2400" kern="1200">
          <a:solidFill>
            <a:schemeClr val="tx1"/>
          </a:solidFill>
          <a:latin typeface="+mn-lt"/>
          <a:ea typeface="+mn-ea"/>
          <a:cs typeface="+mn-cs"/>
        </a:defRPr>
      </a:lvl6pPr>
      <a:lvl7pPr marL="3583697" algn="l" defTabSz="1194161" rtl="0" eaLnBrk="1" latinLnBrk="0" hangingPunct="1">
        <a:defRPr sz="2400" kern="1200">
          <a:solidFill>
            <a:schemeClr val="tx1"/>
          </a:solidFill>
          <a:latin typeface="+mn-lt"/>
          <a:ea typeface="+mn-ea"/>
          <a:cs typeface="+mn-cs"/>
        </a:defRPr>
      </a:lvl7pPr>
      <a:lvl8pPr marL="4180721" algn="l" defTabSz="1194161" rtl="0" eaLnBrk="1" latinLnBrk="0" hangingPunct="1">
        <a:defRPr sz="2400" kern="1200">
          <a:solidFill>
            <a:schemeClr val="tx1"/>
          </a:solidFill>
          <a:latin typeface="+mn-lt"/>
          <a:ea typeface="+mn-ea"/>
          <a:cs typeface="+mn-cs"/>
        </a:defRPr>
      </a:lvl8pPr>
      <a:lvl9pPr marL="4777763" algn="l" defTabSz="1194161" rtl="0" eaLnBrk="1" latinLnBrk="0" hangingPunct="1">
        <a:defRPr sz="24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520" y="4826637"/>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19531"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897842">
              <a:defRPr/>
            </a:pPr>
            <a:fld id="{20FE3A23-B949-4828-A943-DC5D8F8A3399}" type="slidenum">
              <a:rPr lang="en-US" smtClean="0"/>
              <a:pPr defTabSz="897842">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897842">
              <a:defRPr/>
            </a:pPr>
            <a:endParaRPr lang="zh-TW" altLang="en-US"/>
          </a:p>
        </p:txBody>
      </p:sp>
      <p:pic>
        <p:nvPicPr>
          <p:cNvPr id="90119" name="Picture 14"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19539" tIns="59768" rIns="119539" bIns="59768"/>
          <a:lstStyle/>
          <a:p>
            <a:pPr defTabSz="897842">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897842">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4208402645"/>
      </p:ext>
    </p:extLst>
  </p:cSld>
  <p:clrMap bg1="dk2" tx1="lt1" bg2="dk1" tx2="lt2" accent1="accent1" accent2="accent2" accent3="accent3" accent4="accent4" accent5="accent5" accent6="accent6" hlink="hlink" folHlink="folHlink"/>
  <p:sldLayoutIdLst>
    <p:sldLayoutId id="2147485337" r:id="rId1"/>
    <p:sldLayoutId id="2147485338" r:id="rId2"/>
    <p:sldLayoutId id="2147485339" r:id="rId3"/>
    <p:sldLayoutId id="2147485340" r:id="rId4"/>
    <p:sldLayoutId id="2147485341" r:id="rId5"/>
    <p:sldLayoutId id="2147485342" r:id="rId6"/>
    <p:sldLayoutId id="2147485343" r:id="rId7"/>
    <p:sldLayoutId id="2147485344" r:id="rId8"/>
    <p:sldLayoutId id="2147485345" r:id="rId9"/>
    <p:sldLayoutId id="2147485346" r:id="rId10"/>
    <p:sldLayoutId id="2147485347" r:id="rId11"/>
    <p:sldLayoutId id="2147485348" r:id="rId12"/>
    <p:sldLayoutId id="2147485349" r:id="rId13"/>
    <p:sldLayoutId id="2147485350" r:id="rId14"/>
    <p:sldLayoutId id="2147485351" r:id="rId15"/>
    <p:sldLayoutId id="2147485352" r:id="rId16"/>
    <p:sldLayoutId id="2147485353" r:id="rId17"/>
    <p:sldLayoutId id="2147485354" r:id="rId18"/>
    <p:sldLayoutId id="2147485355" r:id="rId19"/>
    <p:sldLayoutId id="2147485356" r:id="rId20"/>
    <p:sldLayoutId id="2147485357" r:id="rId21"/>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59708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19479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7918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38895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7587" indent="-297587"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1019" indent="-291488"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87175" indent="-287104"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26200" indent="-289009"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00088" indent="-307748"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698337"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295354"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892398"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489456" indent="-309017"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194161" rtl="0" eaLnBrk="1" latinLnBrk="0" hangingPunct="1">
        <a:defRPr sz="2400" kern="1200">
          <a:solidFill>
            <a:schemeClr val="tx1"/>
          </a:solidFill>
          <a:latin typeface="+mn-lt"/>
          <a:ea typeface="+mn-ea"/>
          <a:cs typeface="+mn-cs"/>
        </a:defRPr>
      </a:lvl1pPr>
      <a:lvl2pPr marL="597080" algn="l" defTabSz="1194161" rtl="0" eaLnBrk="1" latinLnBrk="0" hangingPunct="1">
        <a:defRPr sz="2400" kern="1200">
          <a:solidFill>
            <a:schemeClr val="tx1"/>
          </a:solidFill>
          <a:latin typeface="+mn-lt"/>
          <a:ea typeface="+mn-ea"/>
          <a:cs typeface="+mn-cs"/>
        </a:defRPr>
      </a:lvl2pPr>
      <a:lvl3pPr marL="1194795" algn="l" defTabSz="1194161" rtl="0" eaLnBrk="1" latinLnBrk="0" hangingPunct="1">
        <a:defRPr sz="2400" kern="1200">
          <a:solidFill>
            <a:schemeClr val="tx1"/>
          </a:solidFill>
          <a:latin typeface="+mn-lt"/>
          <a:ea typeface="+mn-ea"/>
          <a:cs typeface="+mn-cs"/>
        </a:defRPr>
      </a:lvl3pPr>
      <a:lvl4pPr marL="1791875" algn="l" defTabSz="1194161" rtl="0" eaLnBrk="1" latinLnBrk="0" hangingPunct="1">
        <a:defRPr sz="2400" kern="1200">
          <a:solidFill>
            <a:schemeClr val="tx1"/>
          </a:solidFill>
          <a:latin typeface="+mn-lt"/>
          <a:ea typeface="+mn-ea"/>
          <a:cs typeface="+mn-cs"/>
        </a:defRPr>
      </a:lvl4pPr>
      <a:lvl5pPr marL="2388953" algn="l" defTabSz="1194161" rtl="0" eaLnBrk="1" latinLnBrk="0" hangingPunct="1">
        <a:defRPr sz="2400" kern="1200">
          <a:solidFill>
            <a:schemeClr val="tx1"/>
          </a:solidFill>
          <a:latin typeface="+mn-lt"/>
          <a:ea typeface="+mn-ea"/>
          <a:cs typeface="+mn-cs"/>
        </a:defRPr>
      </a:lvl5pPr>
      <a:lvl6pPr marL="2986670" algn="l" defTabSz="1194161" rtl="0" eaLnBrk="1" latinLnBrk="0" hangingPunct="1">
        <a:defRPr sz="2400" kern="1200">
          <a:solidFill>
            <a:schemeClr val="tx1"/>
          </a:solidFill>
          <a:latin typeface="+mn-lt"/>
          <a:ea typeface="+mn-ea"/>
          <a:cs typeface="+mn-cs"/>
        </a:defRPr>
      </a:lvl6pPr>
      <a:lvl7pPr marL="3583697" algn="l" defTabSz="1194161" rtl="0" eaLnBrk="1" latinLnBrk="0" hangingPunct="1">
        <a:defRPr sz="2400" kern="1200">
          <a:solidFill>
            <a:schemeClr val="tx1"/>
          </a:solidFill>
          <a:latin typeface="+mn-lt"/>
          <a:ea typeface="+mn-ea"/>
          <a:cs typeface="+mn-cs"/>
        </a:defRPr>
      </a:lvl7pPr>
      <a:lvl8pPr marL="4180721" algn="l" defTabSz="1194161" rtl="0" eaLnBrk="1" latinLnBrk="0" hangingPunct="1">
        <a:defRPr sz="2400" kern="1200">
          <a:solidFill>
            <a:schemeClr val="tx1"/>
          </a:solidFill>
          <a:latin typeface="+mn-lt"/>
          <a:ea typeface="+mn-ea"/>
          <a:cs typeface="+mn-cs"/>
        </a:defRPr>
      </a:lvl8pPr>
      <a:lvl9pPr marL="4777763" algn="l" defTabSz="1194161" rtl="0" eaLnBrk="1" latinLnBrk="0" hangingPunct="1">
        <a:defRPr sz="24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1"/>
            </p:custDataLst>
            <p:extLst/>
          </p:nvPr>
        </p:nvGraphicFramePr>
        <p:xfrm>
          <a:off x="1591" y="1192"/>
          <a:ext cx="1587" cy="1190"/>
        </p:xfrm>
        <a:graphic>
          <a:graphicData uri="http://schemas.openxmlformats.org/presentationml/2006/ole">
            <mc:AlternateContent xmlns:mc="http://schemas.openxmlformats.org/markup-compatibility/2006">
              <mc:Choice xmlns:v="urn:schemas-microsoft-com:vml" Requires="v">
                <p:oleObj spid="_x0000_s23964" name="think-cell Slide" r:id="rId22" imgW="270" imgH="270" progId="TCLayout.ActiveDocument.1">
                  <p:embed/>
                </p:oleObj>
              </mc:Choice>
              <mc:Fallback>
                <p:oleObj name="think-cell Slide" r:id="rId22" imgW="270" imgH="270" progId="TCLayout.ActiveDocument.1">
                  <p:embed/>
                  <p:pic>
                    <p:nvPicPr>
                      <p:cNvPr id="0" name=""/>
                      <p:cNvPicPr/>
                      <p:nvPr/>
                    </p:nvPicPr>
                    <p:blipFill>
                      <a:blip r:embed="rId23"/>
                      <a:stretch>
                        <a:fillRect/>
                      </a:stretch>
                    </p:blipFill>
                    <p:spPr>
                      <a:xfrm>
                        <a:off x="1591" y="1192"/>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4">
            <a:extLst>
              <a:ext uri="{28A0092B-C50C-407E-A947-70E740481C1C}">
                <a14:useLocalDpi xmlns:a14="http://schemas.microsoft.com/office/drawing/2010/main" val="0"/>
              </a:ext>
            </a:extLst>
          </a:blip>
          <a:srcRect/>
          <a:stretch>
            <a:fillRect/>
          </a:stretch>
        </p:blipFill>
        <p:spPr bwMode="auto">
          <a:xfrm>
            <a:off x="8193406"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9019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9019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807"/>
            <a:ext cx="9144000" cy="189281"/>
          </a:xfrm>
          <a:prstGeom prst="rect">
            <a:avLst/>
          </a:prstGeom>
          <a:noFill/>
        </p:spPr>
        <p:txBody>
          <a:bodyPr vert="horz" wrap="square" lIns="90194" tIns="45097" rIns="90194" bIns="45097"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700" b="1" dirty="0">
              <a:solidFill>
                <a:srgbClr val="7F7F7F"/>
              </a:solidFill>
              <a:latin typeface="museo sans for dell"/>
            </a:endParaRPr>
          </a:p>
        </p:txBody>
      </p:sp>
    </p:spTree>
    <p:extLst>
      <p:ext uri="{BB962C8B-B14F-4D97-AF65-F5344CB8AC3E}">
        <p14:creationId xmlns:p14="http://schemas.microsoft.com/office/powerpoint/2010/main" val="2803758601"/>
      </p:ext>
    </p:extLst>
  </p:cSld>
  <p:clrMap bg1="dk2" tx1="lt1" bg2="dk1" tx2="lt2" accent1="accent1" accent2="accent2" accent3="accent3" accent4="accent4" accent5="accent5" accent6="accent6" hlink="hlink" folHlink="folHlink"/>
  <p:sldLayoutIdLst>
    <p:sldLayoutId id="2147485360" r:id="rId1"/>
    <p:sldLayoutId id="2147485361" r:id="rId2"/>
    <p:sldLayoutId id="2147485362" r:id="rId3"/>
    <p:sldLayoutId id="2147485363" r:id="rId4"/>
    <p:sldLayoutId id="2147485364" r:id="rId5"/>
    <p:sldLayoutId id="2147485365" r:id="rId6"/>
    <p:sldLayoutId id="2147485366" r:id="rId7"/>
    <p:sldLayoutId id="2147485367" r:id="rId8"/>
    <p:sldLayoutId id="2147485368" r:id="rId9"/>
    <p:sldLayoutId id="2147485369" r:id="rId10"/>
    <p:sldLayoutId id="2147485370" r:id="rId11"/>
    <p:sldLayoutId id="2147485371" r:id="rId12"/>
    <p:sldLayoutId id="2147485372" r:id="rId13"/>
    <p:sldLayoutId id="2147485373" r:id="rId14"/>
    <p:sldLayoutId id="2147485374" r:id="rId15"/>
    <p:sldLayoutId id="2147485375" r:id="rId16"/>
    <p:sldLayoutId id="2147485376" r:id="rId17"/>
    <p:sldLayoutId id="2147485377" r:id="rId18"/>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623691295"/>
      </p:ext>
    </p:extLst>
  </p:cSld>
  <p:clrMap bg1="lt1" tx1="dk1" bg2="lt2" tx2="dk2" accent1="accent1" accent2="accent2" accent3="accent3" accent4="accent4" accent5="accent5" accent6="accent6" hlink="hlink" folHlink="folHlink"/>
  <p:sldLayoutIdLst>
    <p:sldLayoutId id="2147485379" r:id="rId1"/>
    <p:sldLayoutId id="2147485380" r:id="rId2"/>
    <p:sldLayoutId id="2147485381" r:id="rId3"/>
    <p:sldLayoutId id="2147485382" r:id="rId4"/>
    <p:sldLayoutId id="2147485383" r:id="rId5"/>
    <p:sldLayoutId id="2147485384" r:id="rId6"/>
    <p:sldLayoutId id="2147485385" r:id="rId7"/>
    <p:sldLayoutId id="2147485386" r:id="rId8"/>
    <p:sldLayoutId id="2147485387" r:id="rId9"/>
    <p:sldLayoutId id="2147485388" r:id="rId10"/>
    <p:sldLayoutId id="2147485389" r:id="rId11"/>
    <p:sldLayoutId id="2147485390" r:id="rId12"/>
    <p:sldLayoutId id="2147485391" r:id="rId13"/>
    <p:sldLayoutId id="2147485392" r:id="rId14"/>
    <p:sldLayoutId id="2147485394" r:id="rId15"/>
    <p:sldLayoutId id="2147485395" r:id="rId16"/>
    <p:sldLayoutId id="2147485396"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2042322970"/>
      </p:ext>
    </p:extLst>
  </p:cSld>
  <p:clrMap bg1="lt1" tx1="dk1" bg2="lt2" tx2="dk2" accent1="accent1" accent2="accent2" accent3="accent3" accent4="accent4" accent5="accent5" accent6="accent6" hlink="hlink" folHlink="folHlink"/>
  <p:sldLayoutIdLst>
    <p:sldLayoutId id="2147485398" r:id="rId1"/>
    <p:sldLayoutId id="2147485399" r:id="rId2"/>
    <p:sldLayoutId id="2147485400" r:id="rId3"/>
    <p:sldLayoutId id="2147485401" r:id="rId4"/>
    <p:sldLayoutId id="2147485402" r:id="rId5"/>
    <p:sldLayoutId id="2147485403" r:id="rId6"/>
    <p:sldLayoutId id="2147485404" r:id="rId7"/>
    <p:sldLayoutId id="2147485405" r:id="rId8"/>
    <p:sldLayoutId id="2147485406" r:id="rId9"/>
    <p:sldLayoutId id="2147485407" r:id="rId10"/>
    <p:sldLayoutId id="2147485408" r:id="rId11"/>
    <p:sldLayoutId id="2147485409" r:id="rId12"/>
    <p:sldLayoutId id="2147485410" r:id="rId13"/>
    <p:sldLayoutId id="2147485411" r:id="rId14"/>
    <p:sldLayoutId id="2147485412" r:id="rId15"/>
    <p:sldLayoutId id="2147485413" r:id="rId16"/>
    <p:sldLayoutId id="2147485414" r:id="rId17"/>
    <p:sldLayoutId id="2147485415"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150208085"/>
      </p:ext>
    </p:extLst>
  </p:cSld>
  <p:clrMap bg1="dk2" tx1="lt1" bg2="dk1" tx2="lt2" accent1="accent1" accent2="accent2" accent3="accent3" accent4="accent4" accent5="accent5" accent6="accent6" hlink="hlink" folHlink="folHlink"/>
  <p:sldLayoutIdLst>
    <p:sldLayoutId id="2147485417" r:id="rId1"/>
    <p:sldLayoutId id="2147485418" r:id="rId2"/>
    <p:sldLayoutId id="2147485419" r:id="rId3"/>
    <p:sldLayoutId id="2147485420" r:id="rId4"/>
    <p:sldLayoutId id="2147485421" r:id="rId5"/>
    <p:sldLayoutId id="2147485422" r:id="rId6"/>
    <p:sldLayoutId id="2147485423" r:id="rId7"/>
    <p:sldLayoutId id="2147485424" r:id="rId8"/>
    <p:sldLayoutId id="2147485425" r:id="rId9"/>
    <p:sldLayoutId id="2147485426" r:id="rId10"/>
    <p:sldLayoutId id="2147485427" r:id="rId11"/>
    <p:sldLayoutId id="2147485428" r:id="rId12"/>
    <p:sldLayoutId id="2147485429" r:id="rId13"/>
    <p:sldLayoutId id="2147485430" r:id="rId14"/>
    <p:sldLayoutId id="2147485431" r:id="rId15"/>
    <p:sldLayoutId id="2147485432" r:id="rId16"/>
    <p:sldLayoutId id="2147485433" r:id="rId17"/>
    <p:sldLayoutId id="2147485434" r:id="rId18"/>
    <p:sldLayoutId id="2147485435" r:id="rId19"/>
    <p:sldLayoutId id="2147485436" r:id="rId20"/>
    <p:sldLayoutId id="2147485437" r:id="rId21"/>
    <p:sldLayoutId id="2147485438" r:id="rId22"/>
    <p:sldLayoutId id="2147485440" r:id="rId23"/>
    <p:sldLayoutId id="2147485441" r:id="rId24"/>
    <p:sldLayoutId id="2147485442" r:id="rId25"/>
    <p:sldLayoutId id="2147485443" r:id="rId26"/>
    <p:sldLayoutId id="2147485444" r:id="rId27"/>
    <p:sldLayoutId id="2147485445" r:id="rId28"/>
    <p:sldLayoutId id="2147485446" r:id="rId29"/>
    <p:sldLayoutId id="2147485447" r:id="rId30"/>
    <p:sldLayoutId id="2147485448" r:id="rId31"/>
    <p:sldLayoutId id="2147485449" r:id="rId32"/>
    <p:sldLayoutId id="2147485450" r:id="rId33"/>
    <p:sldLayoutId id="2147485451" r:id="rId34"/>
    <p:sldLayoutId id="2147485452" r:id="rId35"/>
    <p:sldLayoutId id="2147485453" r:id="rId36"/>
    <p:sldLayoutId id="2147485454" r:id="rId37"/>
    <p:sldLayoutId id="2147485455" r:id="rId38"/>
    <p:sldLayoutId id="2147485456" r:id="rId39"/>
    <p:sldLayoutId id="2147485457" r:id="rId40"/>
    <p:sldLayoutId id="2147485458" r:id="rId41"/>
    <p:sldLayoutId id="2147485459" r:id="rId42"/>
    <p:sldLayoutId id="2147485460" r:id="rId43"/>
    <p:sldLayoutId id="214748546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4988"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07085624"/>
      </p:ext>
    </p:extLst>
  </p:cSld>
  <p:clrMap bg1="dk2" tx1="lt1" bg2="dk1" tx2="lt2" accent1="accent1" accent2="accent2" accent3="accent3" accent4="accent4" accent5="accent5" accent6="accent6" hlink="hlink" folHlink="folHlink"/>
  <p:sldLayoutIdLst>
    <p:sldLayoutId id="2147485463" r:id="rId1"/>
    <p:sldLayoutId id="2147485464" r:id="rId2"/>
    <p:sldLayoutId id="2147485465" r:id="rId3"/>
    <p:sldLayoutId id="2147485466" r:id="rId4"/>
    <p:sldLayoutId id="2147485467" r:id="rId5"/>
    <p:sldLayoutId id="2147485468" r:id="rId6"/>
    <p:sldLayoutId id="2147485469" r:id="rId7"/>
    <p:sldLayoutId id="2147485470" r:id="rId8"/>
    <p:sldLayoutId id="2147485471" r:id="rId9"/>
    <p:sldLayoutId id="2147485472" r:id="rId10"/>
    <p:sldLayoutId id="2147485473" r:id="rId11"/>
    <p:sldLayoutId id="2147485474" r:id="rId12"/>
    <p:sldLayoutId id="2147485475" r:id="rId13"/>
    <p:sldLayoutId id="2147485476" r:id="rId14"/>
    <p:sldLayoutId id="214748547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4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6012"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531392083"/>
      </p:ext>
    </p:extLst>
  </p:cSld>
  <p:clrMap bg1="dk2" tx1="lt1" bg2="dk1" tx2="lt2" accent1="accent1" accent2="accent2" accent3="accent3" accent4="accent4" accent5="accent5" accent6="accent6" hlink="hlink" folHlink="folHlink"/>
  <p:sldLayoutIdLst>
    <p:sldLayoutId id="2147485480" r:id="rId1"/>
    <p:sldLayoutId id="2147485481" r:id="rId2"/>
    <p:sldLayoutId id="2147485482" r:id="rId3"/>
    <p:sldLayoutId id="2147485483" r:id="rId4"/>
    <p:sldLayoutId id="2147485484" r:id="rId5"/>
    <p:sldLayoutId id="2147485485" r:id="rId6"/>
    <p:sldLayoutId id="2147485486" r:id="rId7"/>
    <p:sldLayoutId id="2147485487" r:id="rId8"/>
    <p:sldLayoutId id="2147485488" r:id="rId9"/>
    <p:sldLayoutId id="2147485489" r:id="rId10"/>
    <p:sldLayoutId id="2147485490" r:id="rId11"/>
    <p:sldLayoutId id="2147485491" r:id="rId12"/>
    <p:sldLayoutId id="2147485492" r:id="rId13"/>
    <p:sldLayoutId id="2147485493" r:id="rId14"/>
    <p:sldLayoutId id="214748549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4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7036"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30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74" bIns="0" rtlCol="0" anchor="ctr"/>
          <a:lstStyle>
            <a:lvl1pPr algn="l">
              <a:defRPr sz="800">
                <a:solidFill>
                  <a:srgbClr val="000000">
                    <a:lumMod val="60000"/>
                    <a:lumOff val="40000"/>
                  </a:srgbClr>
                </a:solidFill>
                <a:latin typeface="Museo Sans For Dell" pitchFamily="2" charset="0"/>
                <a:cs typeface="+mn-cs"/>
              </a:defRPr>
            </a:lvl1pPr>
          </a:lstStyle>
          <a:p>
            <a:pPr defTabSz="89930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74" bIns="0" rtlCol="0" anchor="ctr"/>
          <a:lstStyle>
            <a:lvl1pPr algn="l">
              <a:defRPr sz="700">
                <a:solidFill>
                  <a:srgbClr val="000000">
                    <a:lumMod val="60000"/>
                    <a:lumOff val="40000"/>
                  </a:srgbClr>
                </a:solidFill>
                <a:latin typeface="Museo Sans For Dell" pitchFamily="2" charset="0"/>
                <a:cs typeface="+mn-cs"/>
              </a:defRPr>
            </a:lvl1pPr>
          </a:lstStyle>
          <a:p>
            <a:pPr defTabSz="899303">
              <a:defRPr/>
            </a:pPr>
            <a:fld id="{BAFC9F95-FC62-4769-A095-8D2D490F7992}" type="slidenum">
              <a:rPr lang="en-US" smtClean="0"/>
              <a:pPr defTabSz="89930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74" tIns="34289" rIns="67574" bIns="34289" rtlCol="0">
            <a:spAutoFit/>
          </a:bodyPr>
          <a:lstStyle/>
          <a:p>
            <a:pPr marL="172336" indent="-172336" defTabSz="89930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679528937"/>
      </p:ext>
    </p:extLst>
  </p:cSld>
  <p:clrMap bg1="dk2" tx1="lt1" bg2="dk1" tx2="lt2" accent1="accent1" accent2="accent2" accent3="accent3" accent4="accent4" accent5="accent5" accent6="accent6" hlink="hlink" folHlink="folHlink"/>
  <p:sldLayoutIdLst>
    <p:sldLayoutId id="2147485496" r:id="rId1"/>
    <p:sldLayoutId id="2147485497" r:id="rId2"/>
    <p:sldLayoutId id="2147485498" r:id="rId3"/>
    <p:sldLayoutId id="2147485499" r:id="rId4"/>
    <p:sldLayoutId id="2147485500" r:id="rId5"/>
    <p:sldLayoutId id="2147485501" r:id="rId6"/>
    <p:sldLayoutId id="2147485502" r:id="rId7"/>
    <p:sldLayoutId id="2147485503" r:id="rId8"/>
    <p:sldLayoutId id="2147485504" r:id="rId9"/>
    <p:sldLayoutId id="2147485505" r:id="rId10"/>
    <p:sldLayoutId id="2147485506" r:id="rId11"/>
    <p:sldLayoutId id="2147485507" r:id="rId12"/>
    <p:sldLayoutId id="2147485508" r:id="rId13"/>
    <p:sldLayoutId id="2147485509" r:id="rId14"/>
    <p:sldLayoutId id="2147485510"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86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41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6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967"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66" indent="-168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961" indent="-165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944" indent="-162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208" indent="-164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974" indent="-17445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146"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052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721"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053" indent="-17445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411" rtl="0" eaLnBrk="1" latinLnBrk="0" hangingPunct="1">
        <a:defRPr sz="1400" kern="1200">
          <a:solidFill>
            <a:schemeClr val="tx1"/>
          </a:solidFill>
          <a:latin typeface="+mn-lt"/>
          <a:ea typeface="+mn-ea"/>
          <a:cs typeface="+mn-cs"/>
        </a:defRPr>
      </a:lvl1pPr>
      <a:lvl2pPr marL="336863" algn="l" defTabSz="674411" rtl="0" eaLnBrk="1" latinLnBrk="0" hangingPunct="1">
        <a:defRPr sz="1400" kern="1200">
          <a:solidFill>
            <a:schemeClr val="tx1"/>
          </a:solidFill>
          <a:latin typeface="+mn-lt"/>
          <a:ea typeface="+mn-ea"/>
          <a:cs typeface="+mn-cs"/>
        </a:defRPr>
      </a:lvl2pPr>
      <a:lvl3pPr marL="674411" algn="l" defTabSz="674411" rtl="0" eaLnBrk="1" latinLnBrk="0" hangingPunct="1">
        <a:defRPr sz="1400" kern="1200">
          <a:solidFill>
            <a:schemeClr val="tx1"/>
          </a:solidFill>
          <a:latin typeface="+mn-lt"/>
          <a:ea typeface="+mn-ea"/>
          <a:cs typeface="+mn-cs"/>
        </a:defRPr>
      </a:lvl3pPr>
      <a:lvl4pPr marL="1011657" algn="l" defTabSz="674411" rtl="0" eaLnBrk="1" latinLnBrk="0" hangingPunct="1">
        <a:defRPr sz="1400" kern="1200">
          <a:solidFill>
            <a:schemeClr val="tx1"/>
          </a:solidFill>
          <a:latin typeface="+mn-lt"/>
          <a:ea typeface="+mn-ea"/>
          <a:cs typeface="+mn-cs"/>
        </a:defRPr>
      </a:lvl4pPr>
      <a:lvl5pPr marL="1348967" algn="l" defTabSz="674411" rtl="0" eaLnBrk="1" latinLnBrk="0" hangingPunct="1">
        <a:defRPr sz="1400" kern="1200">
          <a:solidFill>
            <a:schemeClr val="tx1"/>
          </a:solidFill>
          <a:latin typeface="+mn-lt"/>
          <a:ea typeface="+mn-ea"/>
          <a:cs typeface="+mn-cs"/>
        </a:defRPr>
      </a:lvl5pPr>
      <a:lvl6pPr marL="1686317" algn="l" defTabSz="674411" rtl="0" eaLnBrk="1" latinLnBrk="0" hangingPunct="1">
        <a:defRPr sz="1400" kern="1200">
          <a:solidFill>
            <a:schemeClr val="tx1"/>
          </a:solidFill>
          <a:latin typeface="+mn-lt"/>
          <a:ea typeface="+mn-ea"/>
          <a:cs typeface="+mn-cs"/>
        </a:defRPr>
      </a:lvl6pPr>
      <a:lvl7pPr marL="2023178" algn="l" defTabSz="674411" rtl="0" eaLnBrk="1" latinLnBrk="0" hangingPunct="1">
        <a:defRPr sz="1400" kern="1200">
          <a:solidFill>
            <a:schemeClr val="tx1"/>
          </a:solidFill>
          <a:latin typeface="+mn-lt"/>
          <a:ea typeface="+mn-ea"/>
          <a:cs typeface="+mn-cs"/>
        </a:defRPr>
      </a:lvl7pPr>
      <a:lvl8pPr marL="2360291" algn="l" defTabSz="674411" rtl="0" eaLnBrk="1" latinLnBrk="0" hangingPunct="1">
        <a:defRPr sz="1400" kern="1200">
          <a:solidFill>
            <a:schemeClr val="tx1"/>
          </a:solidFill>
          <a:latin typeface="+mn-lt"/>
          <a:ea typeface="+mn-ea"/>
          <a:cs typeface="+mn-cs"/>
        </a:defRPr>
      </a:lvl8pPr>
      <a:lvl9pPr marL="2697584" algn="l" defTabSz="674411" rtl="0" eaLnBrk="1" latinLnBrk="0" hangingPunct="1">
        <a:defRPr sz="1400" kern="1200">
          <a:solidFill>
            <a:schemeClr val="tx1"/>
          </a:solidFill>
          <a:latin typeface="+mn-lt"/>
          <a:ea typeface="+mn-ea"/>
          <a:cs typeface="+mn-cs"/>
        </a:defRPr>
      </a:lvl9pPr>
    </p:otherStyle>
  </p:txStyles>
</p:sldMaster>
</file>

<file path=ppt/slideMasters/slideMaster4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806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350824318"/>
      </p:ext>
    </p:extLst>
  </p:cSld>
  <p:clrMap bg1="dk2" tx1="lt1" bg2="dk1" tx2="lt2" accent1="accent1" accent2="accent2" accent3="accent3" accent4="accent4" accent5="accent5" accent6="accent6" hlink="hlink" folHlink="folHlink"/>
  <p:sldLayoutIdLst>
    <p:sldLayoutId id="2147485512" r:id="rId1"/>
    <p:sldLayoutId id="2147485513" r:id="rId2"/>
    <p:sldLayoutId id="2147485514" r:id="rId3"/>
    <p:sldLayoutId id="2147485515" r:id="rId4"/>
    <p:sldLayoutId id="2147485516" r:id="rId5"/>
    <p:sldLayoutId id="2147485517" r:id="rId6"/>
    <p:sldLayoutId id="2147485518" r:id="rId7"/>
    <p:sldLayoutId id="2147485519" r:id="rId8"/>
    <p:sldLayoutId id="2147485520" r:id="rId9"/>
    <p:sldLayoutId id="2147485521" r:id="rId10"/>
    <p:sldLayoutId id="2147485522" r:id="rId11"/>
    <p:sldLayoutId id="2147485523" r:id="rId12"/>
    <p:sldLayoutId id="2147485525" r:id="rId13"/>
    <p:sldLayoutId id="2147485526" r:id="rId14"/>
    <p:sldLayoutId id="2147485527"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470"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36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36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365" tIns="34289" rIns="67365" bIns="34289" rtlCol="0">
            <a:spAutoFit/>
          </a:bodyPr>
          <a:lstStyle/>
          <a:p>
            <a:pPr marL="171780" indent="-17178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718907130"/>
      </p:ext>
    </p:extLst>
  </p:cSld>
  <p:clrMap bg1="dk2" tx1="lt1" bg2="dk1" tx2="lt2" accent1="accent1" accent2="accent2" accent3="accent3" accent4="accent4" accent5="accent5" accent6="accent6" hlink="hlink" folHlink="folHlink"/>
  <p:sldLayoutIdLst>
    <p:sldLayoutId id="2147484564" r:id="rId1"/>
    <p:sldLayoutId id="2147484565" r:id="rId2"/>
    <p:sldLayoutId id="2147484566" r:id="rId3"/>
    <p:sldLayoutId id="2147484567" r:id="rId4"/>
    <p:sldLayoutId id="2147484568" r:id="rId5"/>
    <p:sldLayoutId id="2147484569" r:id="rId6"/>
    <p:sldLayoutId id="2147484570" r:id="rId7"/>
    <p:sldLayoutId id="2147484571" r:id="rId8"/>
    <p:sldLayoutId id="2147484572" r:id="rId9"/>
    <p:sldLayoutId id="2147484573" r:id="rId10"/>
    <p:sldLayoutId id="2147484574" r:id="rId11"/>
    <p:sldLayoutId id="2147484575" r:id="rId12"/>
    <p:sldLayoutId id="2147484576" r:id="rId13"/>
    <p:sldLayoutId id="2147484577" r:id="rId14"/>
    <p:sldLayoutId id="2147484578"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561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117"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81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438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210" indent="-16821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2501" indent="-16463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8651" indent="-16225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6011" indent="-16344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1804" indent="-17389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7864"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4069"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0164"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6296" indent="-17389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117" rtl="0" eaLnBrk="1" latinLnBrk="0" hangingPunct="1">
        <a:defRPr sz="1400" kern="1200">
          <a:solidFill>
            <a:schemeClr val="tx1"/>
          </a:solidFill>
          <a:latin typeface="+mn-lt"/>
          <a:ea typeface="+mn-ea"/>
          <a:cs typeface="+mn-cs"/>
        </a:defRPr>
      </a:lvl1pPr>
      <a:lvl2pPr marL="335612" algn="l" defTabSz="672117" rtl="0" eaLnBrk="1" latinLnBrk="0" hangingPunct="1">
        <a:defRPr sz="1400" kern="1200">
          <a:solidFill>
            <a:schemeClr val="tx1"/>
          </a:solidFill>
          <a:latin typeface="+mn-lt"/>
          <a:ea typeface="+mn-ea"/>
          <a:cs typeface="+mn-cs"/>
        </a:defRPr>
      </a:lvl2pPr>
      <a:lvl3pPr marL="672117" algn="l" defTabSz="672117" rtl="0" eaLnBrk="1" latinLnBrk="0" hangingPunct="1">
        <a:defRPr sz="1400" kern="1200">
          <a:solidFill>
            <a:schemeClr val="tx1"/>
          </a:solidFill>
          <a:latin typeface="+mn-lt"/>
          <a:ea typeface="+mn-ea"/>
          <a:cs typeface="+mn-cs"/>
        </a:defRPr>
      </a:lvl3pPr>
      <a:lvl4pPr marL="1008182" algn="l" defTabSz="672117" rtl="0" eaLnBrk="1" latinLnBrk="0" hangingPunct="1">
        <a:defRPr sz="1400" kern="1200">
          <a:solidFill>
            <a:schemeClr val="tx1"/>
          </a:solidFill>
          <a:latin typeface="+mn-lt"/>
          <a:ea typeface="+mn-ea"/>
          <a:cs typeface="+mn-cs"/>
        </a:defRPr>
      </a:lvl4pPr>
      <a:lvl5pPr marL="1344380" algn="l" defTabSz="672117" rtl="0" eaLnBrk="1" latinLnBrk="0" hangingPunct="1">
        <a:defRPr sz="1400" kern="1200">
          <a:solidFill>
            <a:schemeClr val="tx1"/>
          </a:solidFill>
          <a:latin typeface="+mn-lt"/>
          <a:ea typeface="+mn-ea"/>
          <a:cs typeface="+mn-cs"/>
        </a:defRPr>
      </a:lvl5pPr>
      <a:lvl6pPr marL="1680479" algn="l" defTabSz="672117" rtl="0" eaLnBrk="1" latinLnBrk="0" hangingPunct="1">
        <a:defRPr sz="1400" kern="1200">
          <a:solidFill>
            <a:schemeClr val="tx1"/>
          </a:solidFill>
          <a:latin typeface="+mn-lt"/>
          <a:ea typeface="+mn-ea"/>
          <a:cs typeface="+mn-cs"/>
        </a:defRPr>
      </a:lvl6pPr>
      <a:lvl7pPr marL="2016089" algn="l" defTabSz="672117" rtl="0" eaLnBrk="1" latinLnBrk="0" hangingPunct="1">
        <a:defRPr sz="1400" kern="1200">
          <a:solidFill>
            <a:schemeClr val="tx1"/>
          </a:solidFill>
          <a:latin typeface="+mn-lt"/>
          <a:ea typeface="+mn-ea"/>
          <a:cs typeface="+mn-cs"/>
        </a:defRPr>
      </a:lvl7pPr>
      <a:lvl8pPr marL="2352114" algn="l" defTabSz="672117" rtl="0" eaLnBrk="1" latinLnBrk="0" hangingPunct="1">
        <a:defRPr sz="1400" kern="1200">
          <a:solidFill>
            <a:schemeClr val="tx1"/>
          </a:solidFill>
          <a:latin typeface="+mn-lt"/>
          <a:ea typeface="+mn-ea"/>
          <a:cs typeface="+mn-cs"/>
        </a:defRPr>
      </a:lvl8pPr>
      <a:lvl9pPr marL="2688252" algn="l" defTabSz="672117" rtl="0" eaLnBrk="1" latinLnBrk="0" hangingPunct="1">
        <a:defRPr sz="1400" kern="1200">
          <a:solidFill>
            <a:schemeClr val="tx1"/>
          </a:solidFill>
          <a:latin typeface="+mn-lt"/>
          <a:ea typeface="+mn-ea"/>
          <a:cs typeface="+mn-cs"/>
        </a:defRPr>
      </a:lvl9pPr>
    </p:otherStyle>
  </p:txStyles>
</p:sldMaster>
</file>

<file path=ppt/slideMasters/slideMaster5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29084"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64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96" bIns="0" rtlCol="0" anchor="ctr"/>
          <a:lstStyle>
            <a:lvl1pPr algn="l">
              <a:defRPr sz="800">
                <a:solidFill>
                  <a:srgbClr val="000000">
                    <a:lumMod val="60000"/>
                    <a:lumOff val="40000"/>
                  </a:srgbClr>
                </a:solidFill>
                <a:latin typeface="Museo Sans For Dell" pitchFamily="2" charset="0"/>
                <a:cs typeface="+mn-cs"/>
              </a:defRPr>
            </a:lvl1pPr>
          </a:lstStyle>
          <a:p>
            <a:pPr defTabSz="89964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96" bIns="0" rtlCol="0" anchor="ctr"/>
          <a:lstStyle>
            <a:lvl1pPr algn="l">
              <a:defRPr sz="700">
                <a:solidFill>
                  <a:srgbClr val="000000">
                    <a:lumMod val="60000"/>
                    <a:lumOff val="40000"/>
                  </a:srgbClr>
                </a:solidFill>
                <a:latin typeface="Museo Sans For Dell" pitchFamily="2" charset="0"/>
                <a:cs typeface="+mn-cs"/>
              </a:defRPr>
            </a:lvl1pPr>
          </a:lstStyle>
          <a:p>
            <a:pPr defTabSz="899641">
              <a:defRPr/>
            </a:pPr>
            <a:fld id="{BAFC9F95-FC62-4769-A095-8D2D490F7992}" type="slidenum">
              <a:rPr lang="en-US" smtClean="0"/>
              <a:pPr defTabSz="89964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96" tIns="34289" rIns="67596" bIns="34289" rtlCol="0">
            <a:spAutoFit/>
          </a:bodyPr>
          <a:lstStyle/>
          <a:p>
            <a:pPr marL="172396" indent="-172396" defTabSz="89964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2063135073"/>
      </p:ext>
    </p:extLst>
  </p:cSld>
  <p:clrMap bg1="dk2" tx1="lt1" bg2="dk1" tx2="lt2" accent1="accent1" accent2="accent2" accent3="accent3" accent4="accent4" accent5="accent5" accent6="accent6" hlink="hlink" folHlink="folHlink"/>
  <p:sldLayoutIdLst>
    <p:sldLayoutId id="2147485529" r:id="rId1"/>
    <p:sldLayoutId id="2147485530" r:id="rId2"/>
    <p:sldLayoutId id="2147485531" r:id="rId3"/>
    <p:sldLayoutId id="2147485532" r:id="rId4"/>
    <p:sldLayoutId id="2147485533" r:id="rId5"/>
    <p:sldLayoutId id="2147485534" r:id="rId6"/>
    <p:sldLayoutId id="2147485535" r:id="rId7"/>
    <p:sldLayoutId id="2147485536" r:id="rId8"/>
    <p:sldLayoutId id="2147485537" r:id="rId9"/>
    <p:sldLayoutId id="2147485538" r:id="rId10"/>
    <p:sldLayoutId id="2147485539" r:id="rId11"/>
    <p:sldLayoutId id="2147485540" r:id="rId12"/>
    <p:sldLayoutId id="2147485541" r:id="rId13"/>
    <p:sldLayoutId id="2147485542" r:id="rId14"/>
    <p:sldLayoutId id="2147485543" r:id="rId15"/>
    <p:sldLayoutId id="2147485544" r:id="rId16"/>
    <p:sldLayoutId id="2147485545" r:id="rId17"/>
    <p:sldLayoutId id="2147485546" r:id="rId18"/>
    <p:sldLayoutId id="2147485547" r:id="rId19"/>
    <p:sldLayoutId id="2147485548"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99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65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0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4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26" indent="-16882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118" indent="-16525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192" indent="-16287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553" indent="-16406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424" indent="-174513"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371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220"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8546"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5998" indent="-174513"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658" rtl="0" eaLnBrk="1" latinLnBrk="0" hangingPunct="1">
        <a:defRPr sz="1400" kern="1200">
          <a:solidFill>
            <a:schemeClr val="tx1"/>
          </a:solidFill>
          <a:latin typeface="+mn-lt"/>
          <a:ea typeface="+mn-ea"/>
          <a:cs typeface="+mn-cs"/>
        </a:defRPr>
      </a:lvl1pPr>
      <a:lvl2pPr marL="336998" algn="l" defTabSz="674658" rtl="0" eaLnBrk="1" latinLnBrk="0" hangingPunct="1">
        <a:defRPr sz="1400" kern="1200">
          <a:solidFill>
            <a:schemeClr val="tx1"/>
          </a:solidFill>
          <a:latin typeface="+mn-lt"/>
          <a:ea typeface="+mn-ea"/>
          <a:cs typeface="+mn-cs"/>
        </a:defRPr>
      </a:lvl2pPr>
      <a:lvl3pPr marL="674658" algn="l" defTabSz="674658" rtl="0" eaLnBrk="1" latinLnBrk="0" hangingPunct="1">
        <a:defRPr sz="1400" kern="1200">
          <a:solidFill>
            <a:schemeClr val="tx1"/>
          </a:solidFill>
          <a:latin typeface="+mn-lt"/>
          <a:ea typeface="+mn-ea"/>
          <a:cs typeface="+mn-cs"/>
        </a:defRPr>
      </a:lvl3pPr>
      <a:lvl4pPr marL="1012032" algn="l" defTabSz="674658" rtl="0" eaLnBrk="1" latinLnBrk="0" hangingPunct="1">
        <a:defRPr sz="1400" kern="1200">
          <a:solidFill>
            <a:schemeClr val="tx1"/>
          </a:solidFill>
          <a:latin typeface="+mn-lt"/>
          <a:ea typeface="+mn-ea"/>
          <a:cs typeface="+mn-cs"/>
        </a:defRPr>
      </a:lvl4pPr>
      <a:lvl5pPr marL="1349462" algn="l" defTabSz="674658" rtl="0" eaLnBrk="1" latinLnBrk="0" hangingPunct="1">
        <a:defRPr sz="1400" kern="1200">
          <a:solidFill>
            <a:schemeClr val="tx1"/>
          </a:solidFill>
          <a:latin typeface="+mn-lt"/>
          <a:ea typeface="+mn-ea"/>
          <a:cs typeface="+mn-cs"/>
        </a:defRPr>
      </a:lvl5pPr>
      <a:lvl6pPr marL="1686947" algn="l" defTabSz="674658" rtl="0" eaLnBrk="1" latinLnBrk="0" hangingPunct="1">
        <a:defRPr sz="1400" kern="1200">
          <a:solidFill>
            <a:schemeClr val="tx1"/>
          </a:solidFill>
          <a:latin typeface="+mn-lt"/>
          <a:ea typeface="+mn-ea"/>
          <a:cs typeface="+mn-cs"/>
        </a:defRPr>
      </a:lvl6pPr>
      <a:lvl7pPr marL="2023943" algn="l" defTabSz="674658" rtl="0" eaLnBrk="1" latinLnBrk="0" hangingPunct="1">
        <a:defRPr sz="1400" kern="1200">
          <a:solidFill>
            <a:schemeClr val="tx1"/>
          </a:solidFill>
          <a:latin typeface="+mn-lt"/>
          <a:ea typeface="+mn-ea"/>
          <a:cs typeface="+mn-cs"/>
        </a:defRPr>
      </a:lvl7pPr>
      <a:lvl8pPr marL="2361176" algn="l" defTabSz="674658" rtl="0" eaLnBrk="1" latinLnBrk="0" hangingPunct="1">
        <a:defRPr sz="1400" kern="1200">
          <a:solidFill>
            <a:schemeClr val="tx1"/>
          </a:solidFill>
          <a:latin typeface="+mn-lt"/>
          <a:ea typeface="+mn-ea"/>
          <a:cs typeface="+mn-cs"/>
        </a:defRPr>
      </a:lvl8pPr>
      <a:lvl9pPr marL="2698597" algn="l" defTabSz="674658" rtl="0" eaLnBrk="1" latinLnBrk="0" hangingPunct="1">
        <a:defRPr sz="1400" kern="1200">
          <a:solidFill>
            <a:schemeClr val="tx1"/>
          </a:solidFill>
          <a:latin typeface="+mn-lt"/>
          <a:ea typeface="+mn-ea"/>
          <a:cs typeface="+mn-cs"/>
        </a:defRPr>
      </a:lvl9pPr>
    </p:otherStyle>
  </p:txStyles>
</p:sldMaster>
</file>

<file path=ppt/slideMasters/slideMaster5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4"/>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0108" name="think-cell Slide" r:id="rId25" imgW="270" imgH="270" progId="TCLayout.ActiveDocument.1">
                  <p:embed/>
                </p:oleObj>
              </mc:Choice>
              <mc:Fallback>
                <p:oleObj name="think-cell Slide" r:id="rId25" imgW="270" imgH="270" progId="TCLayout.ActiveDocument.1">
                  <p:embed/>
                  <p:pic>
                    <p:nvPicPr>
                      <p:cNvPr id="0" name=""/>
                      <p:cNvPicPr/>
                      <p:nvPr/>
                    </p:nvPicPr>
                    <p:blipFill>
                      <a:blip r:embed="rId26"/>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900001"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7">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defTabSz="900001">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defTabSz="900001">
              <a:defRPr/>
            </a:pPr>
            <a:fld id="{BAFC9F95-FC62-4769-A095-8D2D490F7992}" type="slidenum">
              <a:rPr lang="en-US" smtClean="0"/>
              <a:pPr defTabSz="900001">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defTabSz="90000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491523938"/>
      </p:ext>
    </p:extLst>
  </p:cSld>
  <p:clrMap bg1="dk2" tx1="lt1" bg2="dk1" tx2="lt2" accent1="accent1" accent2="accent2" accent3="accent3" accent4="accent4" accent5="accent5" accent6="accent6" hlink="hlink" folHlink="folHlink"/>
  <p:sldLayoutIdLst>
    <p:sldLayoutId id="2147485550" r:id="rId1"/>
    <p:sldLayoutId id="2147485551" r:id="rId2"/>
    <p:sldLayoutId id="2147485552" r:id="rId3"/>
    <p:sldLayoutId id="2147485553" r:id="rId4"/>
    <p:sldLayoutId id="2147485554" r:id="rId5"/>
    <p:sldLayoutId id="2147485555" r:id="rId6"/>
    <p:sldLayoutId id="2147485556" r:id="rId7"/>
    <p:sldLayoutId id="2147485557" r:id="rId8"/>
    <p:sldLayoutId id="2147485558" r:id="rId9"/>
    <p:sldLayoutId id="2147485559" r:id="rId10"/>
    <p:sldLayoutId id="2147485560" r:id="rId11"/>
    <p:sldLayoutId id="2147485561" r:id="rId12"/>
    <p:sldLayoutId id="2147485562" r:id="rId13"/>
    <p:sldLayoutId id="2147485563" r:id="rId14"/>
    <p:sldLayoutId id="2147485564" r:id="rId15"/>
    <p:sldLayoutId id="2147485565" r:id="rId16"/>
    <p:sldLayoutId id="2147485566" r:id="rId17"/>
    <p:sldLayoutId id="2147485567" r:id="rId18"/>
    <p:sldLayoutId id="2147485568" r:id="rId19"/>
    <p:sldLayoutId id="2147485569" r:id="rId20"/>
    <p:sldLayoutId id="2147485570" r:id="rId21"/>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5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3"/>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1132"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6">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4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4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46" tIns="34289" rIns="67646" bIns="34289" rtlCol="0">
            <a:spAutoFit/>
          </a:bodyPr>
          <a:lstStyle/>
          <a:p>
            <a:pPr marL="172528" indent="-1725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1972005"/>
      </p:ext>
    </p:extLst>
  </p:cSld>
  <p:clrMap bg1="dk2" tx1="lt1" bg2="dk1" tx2="lt2" accent1="accent1" accent2="accent2" accent3="accent3" accent4="accent4" accent5="accent5" accent6="accent6" hlink="hlink" folHlink="folHlink"/>
  <p:sldLayoutIdLst>
    <p:sldLayoutId id="2147485572" r:id="rId1"/>
    <p:sldLayoutId id="2147485573" r:id="rId2"/>
    <p:sldLayoutId id="2147485574" r:id="rId3"/>
    <p:sldLayoutId id="2147485575" r:id="rId4"/>
    <p:sldLayoutId id="2147485576" r:id="rId5"/>
    <p:sldLayoutId id="2147485577" r:id="rId6"/>
    <p:sldLayoutId id="2147485578" r:id="rId7"/>
    <p:sldLayoutId id="2147485579" r:id="rId8"/>
    <p:sldLayoutId id="2147485580" r:id="rId9"/>
    <p:sldLayoutId id="2147485581" r:id="rId10"/>
    <p:sldLayoutId id="2147485582" r:id="rId11"/>
    <p:sldLayoutId id="2147485583" r:id="rId12"/>
    <p:sldLayoutId id="2147485584" r:id="rId13"/>
    <p:sldLayoutId id="2147485585" r:id="rId14"/>
    <p:sldLayoutId id="2147485586" r:id="rId15"/>
    <p:sldLayoutId id="2147485587" r:id="rId16"/>
    <p:sldLayoutId id="2147485588" r:id="rId17"/>
    <p:sldLayoutId id="2147485589" r:id="rId18"/>
    <p:sldLayoutId id="2147485590" r:id="rId19"/>
    <p:sldLayoutId id="2147485591" r:id="rId20"/>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29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520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8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055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958" indent="-1689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465" indent="-1653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736" indent="-1630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0312" indent="-1641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7414" indent="-1746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970"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2755"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0361"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8077" indent="-1746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5209" rtl="0" eaLnBrk="1" latinLnBrk="0" hangingPunct="1">
        <a:defRPr sz="1400" kern="1200">
          <a:solidFill>
            <a:schemeClr val="tx1"/>
          </a:solidFill>
          <a:latin typeface="+mn-lt"/>
          <a:ea typeface="+mn-ea"/>
          <a:cs typeface="+mn-cs"/>
        </a:defRPr>
      </a:lvl1pPr>
      <a:lvl2pPr marL="337295" algn="l" defTabSz="675209" rtl="0" eaLnBrk="1" latinLnBrk="0" hangingPunct="1">
        <a:defRPr sz="1400" kern="1200">
          <a:solidFill>
            <a:schemeClr val="tx1"/>
          </a:solidFill>
          <a:latin typeface="+mn-lt"/>
          <a:ea typeface="+mn-ea"/>
          <a:cs typeface="+mn-cs"/>
        </a:defRPr>
      </a:lvl2pPr>
      <a:lvl3pPr marL="675209" algn="l" defTabSz="675209" rtl="0" eaLnBrk="1" latinLnBrk="0" hangingPunct="1">
        <a:defRPr sz="1400" kern="1200">
          <a:solidFill>
            <a:schemeClr val="tx1"/>
          </a:solidFill>
          <a:latin typeface="+mn-lt"/>
          <a:ea typeface="+mn-ea"/>
          <a:cs typeface="+mn-cs"/>
        </a:defRPr>
      </a:lvl3pPr>
      <a:lvl4pPr marL="1012857" algn="l" defTabSz="675209" rtl="0" eaLnBrk="1" latinLnBrk="0" hangingPunct="1">
        <a:defRPr sz="1400" kern="1200">
          <a:solidFill>
            <a:schemeClr val="tx1"/>
          </a:solidFill>
          <a:latin typeface="+mn-lt"/>
          <a:ea typeface="+mn-ea"/>
          <a:cs typeface="+mn-cs"/>
        </a:defRPr>
      </a:lvl4pPr>
      <a:lvl5pPr marL="1350551" algn="l" defTabSz="675209" rtl="0" eaLnBrk="1" latinLnBrk="0" hangingPunct="1">
        <a:defRPr sz="1400" kern="1200">
          <a:solidFill>
            <a:schemeClr val="tx1"/>
          </a:solidFill>
          <a:latin typeface="+mn-lt"/>
          <a:ea typeface="+mn-ea"/>
          <a:cs typeface="+mn-cs"/>
        </a:defRPr>
      </a:lvl5pPr>
      <a:lvl6pPr marL="1688333" algn="l" defTabSz="675209" rtl="0" eaLnBrk="1" latinLnBrk="0" hangingPunct="1">
        <a:defRPr sz="1400" kern="1200">
          <a:solidFill>
            <a:schemeClr val="tx1"/>
          </a:solidFill>
          <a:latin typeface="+mn-lt"/>
          <a:ea typeface="+mn-ea"/>
          <a:cs typeface="+mn-cs"/>
        </a:defRPr>
      </a:lvl6pPr>
      <a:lvl7pPr marL="2025626" algn="l" defTabSz="675209" rtl="0" eaLnBrk="1" latinLnBrk="0" hangingPunct="1">
        <a:defRPr sz="1400" kern="1200">
          <a:solidFill>
            <a:schemeClr val="tx1"/>
          </a:solidFill>
          <a:latin typeface="+mn-lt"/>
          <a:ea typeface="+mn-ea"/>
          <a:cs typeface="+mn-cs"/>
        </a:defRPr>
      </a:lvl7pPr>
      <a:lvl8pPr marL="2363123" algn="l" defTabSz="675209" rtl="0" eaLnBrk="1" latinLnBrk="0" hangingPunct="1">
        <a:defRPr sz="1400" kern="1200">
          <a:solidFill>
            <a:schemeClr val="tx1"/>
          </a:solidFill>
          <a:latin typeface="+mn-lt"/>
          <a:ea typeface="+mn-ea"/>
          <a:cs typeface="+mn-cs"/>
        </a:defRPr>
      </a:lvl8pPr>
      <a:lvl9pPr marL="2700824" algn="l" defTabSz="675209" rtl="0" eaLnBrk="1" latinLnBrk="0" hangingPunct="1">
        <a:defRPr sz="1400" kern="1200">
          <a:solidFill>
            <a:schemeClr val="tx1"/>
          </a:solidFill>
          <a:latin typeface="+mn-lt"/>
          <a:ea typeface="+mn-ea"/>
          <a:cs typeface="+mn-cs"/>
        </a:defRPr>
      </a:lvl9pPr>
    </p:otherStyle>
  </p:txStyles>
</p:sldMaster>
</file>

<file path=ppt/slideMasters/slideMaster5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231973026"/>
      </p:ext>
    </p:extLst>
  </p:cSld>
  <p:clrMap bg1="dk2" tx1="lt1" bg2="dk1" tx2="lt2" accent1="accent1" accent2="accent2" accent3="accent3" accent4="accent4" accent5="accent5" accent6="accent6" hlink="hlink" folHlink="folHlink"/>
  <p:sldLayoutIdLst>
    <p:sldLayoutId id="2147485593" r:id="rId1"/>
    <p:sldLayoutId id="2147485594" r:id="rId2"/>
    <p:sldLayoutId id="2147485595" r:id="rId3"/>
    <p:sldLayoutId id="2147485596" r:id="rId4"/>
    <p:sldLayoutId id="2147485597" r:id="rId5"/>
    <p:sldLayoutId id="2147485598" r:id="rId6"/>
    <p:sldLayoutId id="2147485599" r:id="rId7"/>
    <p:sldLayoutId id="2147485600" r:id="rId8"/>
    <p:sldLayoutId id="2147485601" r:id="rId9"/>
    <p:sldLayoutId id="2147485602" r:id="rId10"/>
    <p:sldLayoutId id="2147485603" r:id="rId11"/>
    <p:sldLayoutId id="2147485604" r:id="rId12"/>
    <p:sldLayoutId id="2147485605" r:id="rId13"/>
    <p:sldLayoutId id="2147485606" r:id="rId14"/>
    <p:sldLayoutId id="2147485607" r:id="rId15"/>
    <p:sldLayoutId id="2147485608" r:id="rId16"/>
    <p:sldLayoutId id="2147485609" r:id="rId17"/>
    <p:sldLayoutId id="2147485610" r:id="rId18"/>
    <p:sldLayoutId id="2147485611" r:id="rId19"/>
    <p:sldLayoutId id="2147485612" r:id="rId20"/>
    <p:sldLayoutId id="2147485613" r:id="rId21"/>
    <p:sldLayoutId id="2147485614" r:id="rId22"/>
    <p:sldLayoutId id="2147485615" r:id="rId23"/>
    <p:sldLayoutId id="2147485616" r:id="rId24"/>
    <p:sldLayoutId id="2147485617" r:id="rId25"/>
    <p:sldLayoutId id="2147485618" r:id="rId26"/>
    <p:sldLayoutId id="2147485619" r:id="rId27"/>
    <p:sldLayoutId id="2147485620" r:id="rId28"/>
    <p:sldLayoutId id="2147485621" r:id="rId29"/>
    <p:sldLayoutId id="2147485622" r:id="rId30"/>
    <p:sldLayoutId id="2147485623" r:id="rId31"/>
    <p:sldLayoutId id="2147485624" r:id="rId32"/>
    <p:sldLayoutId id="2147485625" r:id="rId33"/>
    <p:sldLayoutId id="2147485627" r:id="rId34"/>
    <p:sldLayoutId id="2147485628" r:id="rId35"/>
    <p:sldLayoutId id="2147485629" r:id="rId36"/>
    <p:sldLayoutId id="2147485630" r:id="rId37"/>
    <p:sldLayoutId id="2147485631" r:id="rId38"/>
    <p:sldLayoutId id="2147485632" r:id="rId39"/>
    <p:sldLayoutId id="2147485633" r:id="rId40"/>
    <p:sldLayoutId id="2147485634" r:id="rId41"/>
    <p:sldLayoutId id="2147485635" r:id="rId42"/>
    <p:sldLayoutId id="2147485636" r:id="rId43"/>
    <p:sldLayoutId id="2147485637"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2613172691"/>
      </p:ext>
    </p:extLst>
  </p:cSld>
  <p:clrMap bg1="lt1" tx1="dk1" bg2="lt2" tx2="dk2" accent1="accent1" accent2="accent2" accent3="accent3" accent4="accent4" accent5="accent5" accent6="accent6" hlink="hlink" folHlink="folHlink"/>
  <p:sldLayoutIdLst>
    <p:sldLayoutId id="2147485639" r:id="rId1"/>
    <p:sldLayoutId id="2147485640" r:id="rId2"/>
    <p:sldLayoutId id="2147485641" r:id="rId3"/>
    <p:sldLayoutId id="2147485642" r:id="rId4"/>
    <p:sldLayoutId id="2147485643" r:id="rId5"/>
    <p:sldLayoutId id="2147485644" r:id="rId6"/>
    <p:sldLayoutId id="2147485645" r:id="rId7"/>
    <p:sldLayoutId id="2147485646" r:id="rId8"/>
    <p:sldLayoutId id="2147485647" r:id="rId9"/>
    <p:sldLayoutId id="2147485648" r:id="rId10"/>
    <p:sldLayoutId id="2147485649" r:id="rId11"/>
    <p:sldLayoutId id="2147485650" r:id="rId12"/>
    <p:sldLayoutId id="2147485651" r:id="rId13"/>
    <p:sldLayoutId id="2147485652" r:id="rId14"/>
    <p:sldLayoutId id="2147485654" r:id="rId15"/>
    <p:sldLayoutId id="2147485655" r:id="rId16"/>
    <p:sldLayoutId id="2147485656" r:id="rId17"/>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55.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3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305"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4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305" eaLnBrk="0" hangingPunct="0">
              <a:defRPr/>
            </a:pPr>
            <a:fld id="{9617D136-9632-4CBE-9F87-C2EC49438D9D}" type="slidenum">
              <a:rPr lang="zh-TW" altLang="en-US" smtClean="0">
                <a:ea typeface="SimSun" pitchFamily="2" charset="-122"/>
              </a:rPr>
              <a:pPr defTabSz="673305"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305"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48" tIns="44873" rIns="89748" bIns="44873"/>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305"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305"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7805592"/>
      </p:ext>
    </p:extLst>
  </p:cSld>
  <p:clrMap bg1="lt1" tx1="dk1" bg2="lt2" tx2="dk2" accent1="accent1" accent2="accent2" accent3="accent3" accent4="accent4" accent5="accent5" accent6="accent6" hlink="hlink" folHlink="folHlink"/>
  <p:sldLayoutIdLst>
    <p:sldLayoutId id="2147485658" r:id="rId1"/>
    <p:sldLayoutId id="2147485659" r:id="rId2"/>
    <p:sldLayoutId id="2147485660" r:id="rId3"/>
    <p:sldLayoutId id="2147485661" r:id="rId4"/>
    <p:sldLayoutId id="2147485662" r:id="rId5"/>
    <p:sldLayoutId id="2147485663" r:id="rId6"/>
    <p:sldLayoutId id="2147485664" r:id="rId7"/>
    <p:sldLayoutId id="2147485665" r:id="rId8"/>
    <p:sldLayoutId id="2147485666" r:id="rId9"/>
    <p:sldLayoutId id="2147485667" r:id="rId10"/>
    <p:sldLayoutId id="2147485668" r:id="rId11"/>
    <p:sldLayoutId id="2147485669" r:id="rId12"/>
    <p:sldLayoutId id="2147485670" r:id="rId13"/>
    <p:sldLayoutId id="2147485671" r:id="rId14"/>
    <p:sldLayoutId id="2147485672" r:id="rId15"/>
    <p:sldLayoutId id="2147485673" r:id="rId16"/>
    <p:sldLayoutId id="2147485674" r:id="rId17"/>
    <p:sldLayoutId id="2147485675"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886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772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6657"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5454"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156" indent="-22415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714" indent="-21780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458" indent="-214692"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522" indent="-21621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264" indent="-23050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8402"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7344"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6275"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4946" indent="-224156" algn="l" defTabSz="89772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7728" rtl="0" eaLnBrk="1" latinLnBrk="0" hangingPunct="1">
        <a:defRPr sz="1800" kern="1200">
          <a:solidFill>
            <a:schemeClr val="tx1"/>
          </a:solidFill>
          <a:latin typeface="+mn-lt"/>
          <a:ea typeface="+mn-ea"/>
          <a:cs typeface="+mn-cs"/>
        </a:defRPr>
      </a:lvl1pPr>
      <a:lvl2pPr marL="448867" algn="l" defTabSz="897728" rtl="0" eaLnBrk="1" latinLnBrk="0" hangingPunct="1">
        <a:defRPr sz="1800" kern="1200">
          <a:solidFill>
            <a:schemeClr val="tx1"/>
          </a:solidFill>
          <a:latin typeface="+mn-lt"/>
          <a:ea typeface="+mn-ea"/>
          <a:cs typeface="+mn-cs"/>
        </a:defRPr>
      </a:lvl2pPr>
      <a:lvl3pPr marL="897728" algn="l" defTabSz="897728" rtl="0" eaLnBrk="1" latinLnBrk="0" hangingPunct="1">
        <a:defRPr sz="1800" kern="1200">
          <a:solidFill>
            <a:schemeClr val="tx1"/>
          </a:solidFill>
          <a:latin typeface="+mn-lt"/>
          <a:ea typeface="+mn-ea"/>
          <a:cs typeface="+mn-cs"/>
        </a:defRPr>
      </a:lvl3pPr>
      <a:lvl4pPr marL="1346657" algn="l" defTabSz="897728" rtl="0" eaLnBrk="1" latinLnBrk="0" hangingPunct="1">
        <a:defRPr sz="1800" kern="1200">
          <a:solidFill>
            <a:schemeClr val="tx1"/>
          </a:solidFill>
          <a:latin typeface="+mn-lt"/>
          <a:ea typeface="+mn-ea"/>
          <a:cs typeface="+mn-cs"/>
        </a:defRPr>
      </a:lvl4pPr>
      <a:lvl5pPr marL="1795454" algn="l" defTabSz="897728" rtl="0" eaLnBrk="1" latinLnBrk="0" hangingPunct="1">
        <a:defRPr sz="1800" kern="1200">
          <a:solidFill>
            <a:schemeClr val="tx1"/>
          </a:solidFill>
          <a:latin typeface="+mn-lt"/>
          <a:ea typeface="+mn-ea"/>
          <a:cs typeface="+mn-cs"/>
        </a:defRPr>
      </a:lvl5pPr>
      <a:lvl6pPr marL="2243962" algn="l" defTabSz="897728" rtl="0" eaLnBrk="1" latinLnBrk="0" hangingPunct="1">
        <a:defRPr sz="1800" kern="1200">
          <a:solidFill>
            <a:schemeClr val="tx1"/>
          </a:solidFill>
          <a:latin typeface="+mn-lt"/>
          <a:ea typeface="+mn-ea"/>
          <a:cs typeface="+mn-cs"/>
        </a:defRPr>
      </a:lvl6pPr>
      <a:lvl7pPr marL="2692875" algn="l" defTabSz="897728" rtl="0" eaLnBrk="1" latinLnBrk="0" hangingPunct="1">
        <a:defRPr sz="1800" kern="1200">
          <a:solidFill>
            <a:schemeClr val="tx1"/>
          </a:solidFill>
          <a:latin typeface="+mn-lt"/>
          <a:ea typeface="+mn-ea"/>
          <a:cs typeface="+mn-cs"/>
        </a:defRPr>
      </a:lvl7pPr>
      <a:lvl8pPr marL="3141833" algn="l" defTabSz="897728" rtl="0" eaLnBrk="1" latinLnBrk="0" hangingPunct="1">
        <a:defRPr sz="1800" kern="1200">
          <a:solidFill>
            <a:schemeClr val="tx1"/>
          </a:solidFill>
          <a:latin typeface="+mn-lt"/>
          <a:ea typeface="+mn-ea"/>
          <a:cs typeface="+mn-cs"/>
        </a:defRPr>
      </a:lvl8pPr>
      <a:lvl9pPr marL="3590645" algn="l" defTabSz="897728" rtl="0" eaLnBrk="1" latinLnBrk="0" hangingPunct="1">
        <a:defRPr sz="1800" kern="1200">
          <a:solidFill>
            <a:schemeClr val="tx1"/>
          </a:solidFill>
          <a:latin typeface="+mn-lt"/>
          <a:ea typeface="+mn-ea"/>
          <a:cs typeface="+mn-cs"/>
        </a:defRPr>
      </a:lvl9pPr>
    </p:otherStyle>
  </p:txStyles>
</p:sldMaster>
</file>

<file path=ppt/slideMasters/slideMaster5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36" y="4825328"/>
            <a:ext cx="649537" cy="124650"/>
          </a:xfrm>
          <a:prstGeom prst="rect">
            <a:avLst/>
          </a:prstGeom>
          <a:noFill/>
        </p:spPr>
        <p:txBody>
          <a:bodyPr wrap="square" lIns="0" tIns="0" rIns="0" bIns="0" rtlCol="0" anchor="ctr">
            <a:spAutoFit/>
          </a:bodyPr>
          <a:lstStyle/>
          <a:p>
            <a:pPr defTabSz="89284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284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284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31" y="4837275"/>
            <a:ext cx="65" cy="110800"/>
          </a:xfrm>
          <a:prstGeom prst="rect">
            <a:avLst/>
          </a:prstGeom>
        </p:spPr>
        <p:txBody>
          <a:bodyPr vert="horz" wrap="none" lIns="0" tIns="0" rIns="0" bIns="0" rtlCol="0" anchor="ctr" anchorCtr="0">
            <a:spAutoFit/>
          </a:bodyPr>
          <a:lstStyle/>
          <a:p>
            <a:pPr algn="r" defTabSz="89284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284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284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284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189231819"/>
      </p:ext>
    </p:extLst>
  </p:cSld>
  <p:clrMap bg1="dk2" tx1="lt1" bg2="dk1" tx2="lt2" accent1="accent1" accent2="accent2" accent3="accent3" accent4="accent4" accent5="accent5" accent6="accent6" hlink="hlink" folHlink="folHlink"/>
  <p:sldLayoutIdLst>
    <p:sldLayoutId id="2147485677" r:id="rId1"/>
    <p:sldLayoutId id="2147485678" r:id="rId2"/>
    <p:sldLayoutId id="2147485679" r:id="rId3"/>
    <p:sldLayoutId id="2147485680" r:id="rId4"/>
    <p:sldLayoutId id="2147485681" r:id="rId5"/>
    <p:sldLayoutId id="2147485682" r:id="rId6"/>
    <p:sldLayoutId id="2147485683" r:id="rId7"/>
    <p:sldLayoutId id="2147485684" r:id="rId8"/>
    <p:sldLayoutId id="2147485685" r:id="rId9"/>
    <p:sldLayoutId id="2147485686" r:id="rId10"/>
    <p:sldLayoutId id="2147485687" r:id="rId11"/>
    <p:sldLayoutId id="2147485688" r:id="rId12"/>
    <p:sldLayoutId id="2147485689" r:id="rId13"/>
    <p:sldLayoutId id="2147485690" r:id="rId14"/>
    <p:sldLayoutId id="2147485691" r:id="rId15"/>
    <p:sldLayoutId id="2147485692" r:id="rId16"/>
    <p:sldLayoutId id="2147485693" r:id="rId17"/>
    <p:sldLayoutId id="2147485694" r:id="rId18"/>
    <p:sldLayoutId id="2147485695" r:id="rId19"/>
    <p:sldLayoutId id="2147485696" r:id="rId20"/>
    <p:sldLayoutId id="2147485697" r:id="rId21"/>
    <p:sldLayoutId id="2147485698" r:id="rId22"/>
    <p:sldLayoutId id="2147485700" r:id="rId23"/>
    <p:sldLayoutId id="2147485701" r:id="rId24"/>
    <p:sldLayoutId id="2147485702" r:id="rId25"/>
    <p:sldLayoutId id="2147485703" r:id="rId26"/>
    <p:sldLayoutId id="2147485704" r:id="rId27"/>
    <p:sldLayoutId id="2147485705" r:id="rId28"/>
    <p:sldLayoutId id="2147485706" r:id="rId29"/>
    <p:sldLayoutId id="2147485707" r:id="rId30"/>
    <p:sldLayoutId id="2147485708" r:id="rId31"/>
    <p:sldLayoutId id="2147485709" r:id="rId32"/>
    <p:sldLayoutId id="2147485710" r:id="rId33"/>
    <p:sldLayoutId id="2147485711" r:id="rId34"/>
    <p:sldLayoutId id="2147485712" r:id="rId35"/>
    <p:sldLayoutId id="2147485713" r:id="rId36"/>
    <p:sldLayoutId id="2147485714" r:id="rId37"/>
    <p:sldLayoutId id="2147485715" r:id="rId38"/>
    <p:sldLayoutId id="2147485716" r:id="rId39"/>
    <p:sldLayoutId id="2147485717" r:id="rId40"/>
    <p:sldLayoutId id="2147485718" r:id="rId41"/>
    <p:sldLayoutId id="2147485719" r:id="rId42"/>
    <p:sldLayoutId id="2147485720" r:id="rId43"/>
    <p:sldLayoutId id="2147485721"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45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284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43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559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842" indent="-22284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235" indent="-22760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193" indent="-21492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027" indent="-21649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367" indent="-23077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6377"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2683"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920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5664" indent="-23077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2849" rtl="0" eaLnBrk="1" latinLnBrk="0" hangingPunct="1">
        <a:defRPr sz="1800" kern="1200">
          <a:solidFill>
            <a:schemeClr val="tx1"/>
          </a:solidFill>
          <a:latin typeface="+mn-lt"/>
          <a:ea typeface="+mn-ea"/>
          <a:cs typeface="+mn-cs"/>
        </a:defRPr>
      </a:lvl1pPr>
      <a:lvl2pPr marL="446458" algn="l" defTabSz="892849" rtl="0" eaLnBrk="1" latinLnBrk="0" hangingPunct="1">
        <a:defRPr sz="1800" kern="1200">
          <a:solidFill>
            <a:schemeClr val="tx1"/>
          </a:solidFill>
          <a:latin typeface="+mn-lt"/>
          <a:ea typeface="+mn-ea"/>
          <a:cs typeface="+mn-cs"/>
        </a:defRPr>
      </a:lvl2pPr>
      <a:lvl3pPr marL="892849" algn="l" defTabSz="892849" rtl="0" eaLnBrk="1" latinLnBrk="0" hangingPunct="1">
        <a:defRPr sz="1800" kern="1200">
          <a:solidFill>
            <a:schemeClr val="tx1"/>
          </a:solidFill>
          <a:latin typeface="+mn-lt"/>
          <a:ea typeface="+mn-ea"/>
          <a:cs typeface="+mn-cs"/>
        </a:defRPr>
      </a:lvl3pPr>
      <a:lvl4pPr marL="1339430" algn="l" defTabSz="892849" rtl="0" eaLnBrk="1" latinLnBrk="0" hangingPunct="1">
        <a:defRPr sz="1800" kern="1200">
          <a:solidFill>
            <a:schemeClr val="tx1"/>
          </a:solidFill>
          <a:latin typeface="+mn-lt"/>
          <a:ea typeface="+mn-ea"/>
          <a:cs typeface="+mn-cs"/>
        </a:defRPr>
      </a:lvl4pPr>
      <a:lvl5pPr marL="1785599" algn="l" defTabSz="892849" rtl="0" eaLnBrk="1" latinLnBrk="0" hangingPunct="1">
        <a:defRPr sz="1800" kern="1200">
          <a:solidFill>
            <a:schemeClr val="tx1"/>
          </a:solidFill>
          <a:latin typeface="+mn-lt"/>
          <a:ea typeface="+mn-ea"/>
          <a:cs typeface="+mn-cs"/>
        </a:defRPr>
      </a:lvl5pPr>
      <a:lvl6pPr marL="2231727" algn="l" defTabSz="892849" rtl="0" eaLnBrk="1" latinLnBrk="0" hangingPunct="1">
        <a:defRPr sz="1800" kern="1200">
          <a:solidFill>
            <a:schemeClr val="tx1"/>
          </a:solidFill>
          <a:latin typeface="+mn-lt"/>
          <a:ea typeface="+mn-ea"/>
          <a:cs typeface="+mn-cs"/>
        </a:defRPr>
      </a:lvl6pPr>
      <a:lvl7pPr marL="2678202" algn="l" defTabSz="892849" rtl="0" eaLnBrk="1" latinLnBrk="0" hangingPunct="1">
        <a:defRPr sz="1800" kern="1200">
          <a:solidFill>
            <a:schemeClr val="tx1"/>
          </a:solidFill>
          <a:latin typeface="+mn-lt"/>
          <a:ea typeface="+mn-ea"/>
          <a:cs typeface="+mn-cs"/>
        </a:defRPr>
      </a:lvl7pPr>
      <a:lvl8pPr marL="3124751" algn="l" defTabSz="892849" rtl="0" eaLnBrk="1" latinLnBrk="0" hangingPunct="1">
        <a:defRPr sz="1800" kern="1200">
          <a:solidFill>
            <a:schemeClr val="tx1"/>
          </a:solidFill>
          <a:latin typeface="+mn-lt"/>
          <a:ea typeface="+mn-ea"/>
          <a:cs typeface="+mn-cs"/>
        </a:defRPr>
      </a:lvl8pPr>
      <a:lvl9pPr marL="3570980" algn="l" defTabSz="89284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099"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099"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06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606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p:nvSpPr>
        <p:spPr>
          <a:xfrm>
            <a:off x="6765245" y="4784184"/>
            <a:ext cx="1659429" cy="216982"/>
          </a:xfrm>
          <a:prstGeom prst="rect">
            <a:avLst/>
          </a:prstGeom>
          <a:noFill/>
        </p:spPr>
        <p:txBody>
          <a:bodyPr wrap="none" lIns="90194" tIns="45097" rIns="90194" bIns="45097"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194" tIns="45097" rIns="90194" bIns="45097"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p:nvSpPr>
        <p:spPr>
          <a:xfrm>
            <a:off x="0" y="5000965"/>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21547600"/>
      </p:ext>
    </p:extLst>
  </p:cSld>
  <p:clrMap bg1="dk2" tx1="lt1" bg2="dk1" tx2="lt2" accent1="accent1" accent2="accent2" accent3="accent3" accent4="accent4" accent5="accent5" accent6="accent6" hlink="hlink" folHlink="folHlink"/>
  <p:sldLayoutIdLst>
    <p:sldLayoutId id="2147485723" r:id="rId1"/>
    <p:sldLayoutId id="2147485724" r:id="rId2"/>
    <p:sldLayoutId id="2147485725" r:id="rId3"/>
    <p:sldLayoutId id="2147485726" r:id="rId4"/>
    <p:sldLayoutId id="2147485727" r:id="rId5"/>
    <p:sldLayoutId id="2147485728" r:id="rId6"/>
    <p:sldLayoutId id="2147485729" r:id="rId7"/>
    <p:sldLayoutId id="2147485730" r:id="rId8"/>
    <p:sldLayoutId id="2147485731" r:id="rId9"/>
    <p:sldLayoutId id="2147485732" r:id="rId10"/>
    <p:sldLayoutId id="2147485733" r:id="rId11"/>
    <p:sldLayoutId id="2147485734" r:id="rId12"/>
    <p:sldLayoutId id="2147485735" r:id="rId13"/>
    <p:sldLayoutId id="2147485736" r:id="rId14"/>
    <p:sldLayoutId id="2147485737" r:id="rId15"/>
    <p:sldLayoutId id="2147485738" r:id="rId16"/>
    <p:sldLayoutId id="2147485739" r:id="rId17"/>
    <p:sldLayoutId id="2147485740" r:id="rId18"/>
    <p:sldLayoutId id="2147485741" r:id="rId19"/>
    <p:sldLayoutId id="2147485742" r:id="rId20"/>
    <p:sldLayoutId id="2147485743" r:id="rId21"/>
    <p:sldLayoutId id="2147485744"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165"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038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0551"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076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864" indent="-22486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5953" indent="-22962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5621" indent="-21692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7137" indent="-21851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83510" indent="-23280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3564"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3476"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3727"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3972" indent="-23280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0383" rtl="0" eaLnBrk="1" latinLnBrk="0" hangingPunct="1">
        <a:defRPr sz="1800" kern="1200">
          <a:solidFill>
            <a:schemeClr val="tx1"/>
          </a:solidFill>
          <a:latin typeface="+mn-lt"/>
          <a:ea typeface="+mn-ea"/>
          <a:cs typeface="+mn-cs"/>
        </a:defRPr>
      </a:lvl1pPr>
      <a:lvl2pPr marL="450165" algn="l" defTabSz="900383" rtl="0" eaLnBrk="1" latinLnBrk="0" hangingPunct="1">
        <a:defRPr sz="1800" kern="1200">
          <a:solidFill>
            <a:schemeClr val="tx1"/>
          </a:solidFill>
          <a:latin typeface="+mn-lt"/>
          <a:ea typeface="+mn-ea"/>
          <a:cs typeface="+mn-cs"/>
        </a:defRPr>
      </a:lvl2pPr>
      <a:lvl3pPr marL="900383" algn="l" defTabSz="900383" rtl="0" eaLnBrk="1" latinLnBrk="0" hangingPunct="1">
        <a:defRPr sz="1800" kern="1200">
          <a:solidFill>
            <a:schemeClr val="tx1"/>
          </a:solidFill>
          <a:latin typeface="+mn-lt"/>
          <a:ea typeface="+mn-ea"/>
          <a:cs typeface="+mn-cs"/>
        </a:defRPr>
      </a:lvl3pPr>
      <a:lvl4pPr marL="1350551" algn="l" defTabSz="900383" rtl="0" eaLnBrk="1" latinLnBrk="0" hangingPunct="1">
        <a:defRPr sz="1800" kern="1200">
          <a:solidFill>
            <a:schemeClr val="tx1"/>
          </a:solidFill>
          <a:latin typeface="+mn-lt"/>
          <a:ea typeface="+mn-ea"/>
          <a:cs typeface="+mn-cs"/>
        </a:defRPr>
      </a:lvl4pPr>
      <a:lvl5pPr marL="1800764" algn="l" defTabSz="900383" rtl="0" eaLnBrk="1" latinLnBrk="0" hangingPunct="1">
        <a:defRPr sz="1800" kern="1200">
          <a:solidFill>
            <a:schemeClr val="tx1"/>
          </a:solidFill>
          <a:latin typeface="+mn-lt"/>
          <a:ea typeface="+mn-ea"/>
          <a:cs typeface="+mn-cs"/>
        </a:defRPr>
      </a:lvl5pPr>
      <a:lvl6pPr marL="2250570" algn="l" defTabSz="900383" rtl="0" eaLnBrk="1" latinLnBrk="0" hangingPunct="1">
        <a:defRPr sz="1800" kern="1200">
          <a:solidFill>
            <a:schemeClr val="tx1"/>
          </a:solidFill>
          <a:latin typeface="+mn-lt"/>
          <a:ea typeface="+mn-ea"/>
          <a:cs typeface="+mn-cs"/>
        </a:defRPr>
      </a:lvl6pPr>
      <a:lvl7pPr marL="2700824" algn="l" defTabSz="900383" rtl="0" eaLnBrk="1" latinLnBrk="0" hangingPunct="1">
        <a:defRPr sz="1800" kern="1200">
          <a:solidFill>
            <a:schemeClr val="tx1"/>
          </a:solidFill>
          <a:latin typeface="+mn-lt"/>
          <a:ea typeface="+mn-ea"/>
          <a:cs typeface="+mn-cs"/>
        </a:defRPr>
      </a:lvl7pPr>
      <a:lvl8pPr marL="3151037" algn="l" defTabSz="900383" rtl="0" eaLnBrk="1" latinLnBrk="0" hangingPunct="1">
        <a:defRPr sz="1800" kern="1200">
          <a:solidFill>
            <a:schemeClr val="tx1"/>
          </a:solidFill>
          <a:latin typeface="+mn-lt"/>
          <a:ea typeface="+mn-ea"/>
          <a:cs typeface="+mn-cs"/>
        </a:defRPr>
      </a:lvl8pPr>
      <a:lvl9pPr marL="3601265" algn="l" defTabSz="90038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5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496"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81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866">
              <a:defRPr/>
            </a:pPr>
            <a:fld id="{20FE3A23-B949-4828-A943-DC5D8F8A3399}" type="slidenum">
              <a:rPr lang="en-US" smtClean="0"/>
              <a:pPr defTabSz="67386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86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820" tIns="44909" rIns="89820" bIns="44909"/>
          <a:lstStyle/>
          <a:p>
            <a:pPr defTabSz="67386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86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1103218559"/>
      </p:ext>
    </p:extLst>
  </p:cSld>
  <p:clrMap bg1="dk2" tx1="lt1" bg2="dk1" tx2="lt2" accent1="accent1" accent2="accent2" accent3="accent3" accent4="accent4" accent5="accent5" accent6="accent6" hlink="hlink" folHlink="folHlink"/>
  <p:sldLayoutIdLst>
    <p:sldLayoutId id="2147485748" r:id="rId1"/>
    <p:sldLayoutId id="2147485749" r:id="rId2"/>
    <p:sldLayoutId id="2147485750" r:id="rId3"/>
    <p:sldLayoutId id="2147485751" r:id="rId4"/>
    <p:sldLayoutId id="2147485752" r:id="rId5"/>
    <p:sldLayoutId id="2147485753" r:id="rId6"/>
    <p:sldLayoutId id="2147485754" r:id="rId7"/>
    <p:sldLayoutId id="2147485755" r:id="rId8"/>
    <p:sldLayoutId id="2147485756" r:id="rId9"/>
    <p:sldLayoutId id="2147485757" r:id="rId10"/>
    <p:sldLayoutId id="2147485758" r:id="rId11"/>
    <p:sldLayoutId id="2147485759" r:id="rId12"/>
    <p:sldLayoutId id="2147485761" r:id="rId13"/>
    <p:sldLayoutId id="2147485762" r:id="rId14"/>
    <p:sldLayoutId id="2147485763" r:id="rId15"/>
    <p:sldLayoutId id="2147485764" r:id="rId16"/>
    <p:sldLayoutId id="2147485765" r:id="rId17"/>
    <p:sldLayoutId id="214748576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807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607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42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214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785" indent="-22278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218" indent="-21802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698" indent="-214872"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0066" indent="-21643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668" indent="-23072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805"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1646"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9772"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7910"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6075" rtl="0" eaLnBrk="1" latinLnBrk="0" hangingPunct="1">
        <a:defRPr sz="1800" kern="1200">
          <a:solidFill>
            <a:schemeClr val="tx1"/>
          </a:solidFill>
          <a:latin typeface="+mn-lt"/>
          <a:ea typeface="+mn-ea"/>
          <a:cs typeface="+mn-cs"/>
        </a:defRPr>
      </a:lvl1pPr>
      <a:lvl2pPr marL="448070" algn="l" defTabSz="896075" rtl="0" eaLnBrk="1" latinLnBrk="0" hangingPunct="1">
        <a:defRPr sz="1800" kern="1200">
          <a:solidFill>
            <a:schemeClr val="tx1"/>
          </a:solidFill>
          <a:latin typeface="+mn-lt"/>
          <a:ea typeface="+mn-ea"/>
          <a:cs typeface="+mn-cs"/>
        </a:defRPr>
      </a:lvl2pPr>
      <a:lvl3pPr marL="896075" algn="l" defTabSz="896075" rtl="0" eaLnBrk="1" latinLnBrk="0" hangingPunct="1">
        <a:defRPr sz="1800" kern="1200">
          <a:solidFill>
            <a:schemeClr val="tx1"/>
          </a:solidFill>
          <a:latin typeface="+mn-lt"/>
          <a:ea typeface="+mn-ea"/>
          <a:cs typeface="+mn-cs"/>
        </a:defRPr>
      </a:lvl3pPr>
      <a:lvl4pPr marL="1344236" algn="l" defTabSz="896075" rtl="0" eaLnBrk="1" latinLnBrk="0" hangingPunct="1">
        <a:defRPr sz="1800" kern="1200">
          <a:solidFill>
            <a:schemeClr val="tx1"/>
          </a:solidFill>
          <a:latin typeface="+mn-lt"/>
          <a:ea typeface="+mn-ea"/>
          <a:cs typeface="+mn-cs"/>
        </a:defRPr>
      </a:lvl4pPr>
      <a:lvl5pPr marL="1792148" algn="l" defTabSz="896075" rtl="0" eaLnBrk="1" latinLnBrk="0" hangingPunct="1">
        <a:defRPr sz="1800" kern="1200">
          <a:solidFill>
            <a:schemeClr val="tx1"/>
          </a:solidFill>
          <a:latin typeface="+mn-lt"/>
          <a:ea typeface="+mn-ea"/>
          <a:cs typeface="+mn-cs"/>
        </a:defRPr>
      </a:lvl5pPr>
      <a:lvl6pPr marL="2239859" algn="l" defTabSz="896075" rtl="0" eaLnBrk="1" latinLnBrk="0" hangingPunct="1">
        <a:defRPr sz="1800" kern="1200">
          <a:solidFill>
            <a:schemeClr val="tx1"/>
          </a:solidFill>
          <a:latin typeface="+mn-lt"/>
          <a:ea typeface="+mn-ea"/>
          <a:cs typeface="+mn-cs"/>
        </a:defRPr>
      </a:lvl6pPr>
      <a:lvl7pPr marL="2687972" algn="l" defTabSz="896075" rtl="0" eaLnBrk="1" latinLnBrk="0" hangingPunct="1">
        <a:defRPr sz="1800" kern="1200">
          <a:solidFill>
            <a:schemeClr val="tx1"/>
          </a:solidFill>
          <a:latin typeface="+mn-lt"/>
          <a:ea typeface="+mn-ea"/>
          <a:cs typeface="+mn-cs"/>
        </a:defRPr>
      </a:lvl7pPr>
      <a:lvl8pPr marL="3136124" algn="l" defTabSz="896075" rtl="0" eaLnBrk="1" latinLnBrk="0" hangingPunct="1">
        <a:defRPr sz="1800" kern="1200">
          <a:solidFill>
            <a:schemeClr val="tx1"/>
          </a:solidFill>
          <a:latin typeface="+mn-lt"/>
          <a:ea typeface="+mn-ea"/>
          <a:cs typeface="+mn-cs"/>
        </a:defRPr>
      </a:lvl8pPr>
      <a:lvl9pPr marL="3584057" algn="l" defTabSz="896075" rtl="0" eaLnBrk="1" latinLnBrk="0" hangingPunct="1">
        <a:defRPr sz="1800" kern="1200">
          <a:solidFill>
            <a:schemeClr val="tx1"/>
          </a:solidFill>
          <a:latin typeface="+mn-lt"/>
          <a:ea typeface="+mn-ea"/>
          <a:cs typeface="+mn-cs"/>
        </a:defRPr>
      </a:lvl9pPr>
    </p:otherStyle>
  </p:txStyles>
</p:sldMaster>
</file>

<file path=ppt/slideMasters/slideMaster59.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1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553"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7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553" eaLnBrk="0" hangingPunct="0">
              <a:defRPr/>
            </a:pPr>
            <a:fld id="{9617D136-9632-4CBE-9F87-C2EC49438D9D}" type="slidenum">
              <a:rPr lang="zh-TW" altLang="en-US" smtClean="0">
                <a:ea typeface="SimSun" pitchFamily="2" charset="-122"/>
              </a:rPr>
              <a:pPr defTabSz="673553"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553" eaLnBrk="0" hangingPunct="0">
              <a:defRPr/>
            </a:pPr>
            <a:endParaRPr lang="zh-TW" altLang="en-US"/>
          </a:p>
        </p:txBody>
      </p:sp>
      <p:pic>
        <p:nvPicPr>
          <p:cNvPr id="13319" name="Picture 14" descr="dell_gray_logo.png"/>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78" tIns="44888" rIns="89778" bIns="4488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553"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553"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547673403"/>
      </p:ext>
    </p:extLst>
  </p:cSld>
  <p:clrMap bg1="lt1" tx1="dk1" bg2="lt2" tx2="dk2" accent1="accent1" accent2="accent2" accent3="accent3" accent4="accent4" accent5="accent5" accent6="accent6" hlink="hlink" folHlink="folHlink"/>
  <p:sldLayoutIdLst>
    <p:sldLayoutId id="2147485768" r:id="rId1"/>
    <p:sldLayoutId id="2147485769" r:id="rId2"/>
    <p:sldLayoutId id="2147485770" r:id="rId3"/>
    <p:sldLayoutId id="2147485771" r:id="rId4"/>
    <p:sldLayoutId id="2147485772" r:id="rId5"/>
    <p:sldLayoutId id="2147485773" r:id="rId6"/>
    <p:sldLayoutId id="2147485774" r:id="rId7"/>
    <p:sldLayoutId id="2147485775" r:id="rId8"/>
    <p:sldLayoutId id="2147485776" r:id="rId9"/>
    <p:sldLayoutId id="2147485777" r:id="rId10"/>
    <p:sldLayoutId id="2147485778" r:id="rId11"/>
    <p:sldLayoutId id="2147485780" r:id="rId12"/>
    <p:sldLayoutId id="2147485783" r:id="rId13"/>
    <p:sldLayoutId id="2147485784" r:id="rId14"/>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903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8066"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715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612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246" indent="-22424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924" indent="-21789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788" indent="-21476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972" indent="-21630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849" indent="-23059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9324"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8439"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7535"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6386"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8066" rtl="0" eaLnBrk="1" latinLnBrk="0" hangingPunct="1">
        <a:defRPr sz="1800" kern="1200">
          <a:solidFill>
            <a:schemeClr val="tx1"/>
          </a:solidFill>
          <a:latin typeface="+mn-lt"/>
          <a:ea typeface="+mn-ea"/>
          <a:cs typeface="+mn-cs"/>
        </a:defRPr>
      </a:lvl1pPr>
      <a:lvl2pPr marL="449032" algn="l" defTabSz="898066" rtl="0" eaLnBrk="1" latinLnBrk="0" hangingPunct="1">
        <a:defRPr sz="1800" kern="1200">
          <a:solidFill>
            <a:schemeClr val="tx1"/>
          </a:solidFill>
          <a:latin typeface="+mn-lt"/>
          <a:ea typeface="+mn-ea"/>
          <a:cs typeface="+mn-cs"/>
        </a:defRPr>
      </a:lvl2pPr>
      <a:lvl3pPr marL="898066" algn="l" defTabSz="898066" rtl="0" eaLnBrk="1" latinLnBrk="0" hangingPunct="1">
        <a:defRPr sz="1800" kern="1200">
          <a:solidFill>
            <a:schemeClr val="tx1"/>
          </a:solidFill>
          <a:latin typeface="+mn-lt"/>
          <a:ea typeface="+mn-ea"/>
          <a:cs typeface="+mn-cs"/>
        </a:defRPr>
      </a:lvl3pPr>
      <a:lvl4pPr marL="1347152" algn="l" defTabSz="898066" rtl="0" eaLnBrk="1" latinLnBrk="0" hangingPunct="1">
        <a:defRPr sz="1800" kern="1200">
          <a:solidFill>
            <a:schemeClr val="tx1"/>
          </a:solidFill>
          <a:latin typeface="+mn-lt"/>
          <a:ea typeface="+mn-ea"/>
          <a:cs typeface="+mn-cs"/>
        </a:defRPr>
      </a:lvl4pPr>
      <a:lvl5pPr marL="1796129" algn="l" defTabSz="898066" rtl="0" eaLnBrk="1" latinLnBrk="0" hangingPunct="1">
        <a:defRPr sz="1800" kern="1200">
          <a:solidFill>
            <a:schemeClr val="tx1"/>
          </a:solidFill>
          <a:latin typeface="+mn-lt"/>
          <a:ea typeface="+mn-ea"/>
          <a:cs typeface="+mn-cs"/>
        </a:defRPr>
      </a:lvl5pPr>
      <a:lvl6pPr marL="2244802" algn="l" defTabSz="898066" rtl="0" eaLnBrk="1" latinLnBrk="0" hangingPunct="1">
        <a:defRPr sz="1800" kern="1200">
          <a:solidFill>
            <a:schemeClr val="tx1"/>
          </a:solidFill>
          <a:latin typeface="+mn-lt"/>
          <a:ea typeface="+mn-ea"/>
          <a:cs typeface="+mn-cs"/>
        </a:defRPr>
      </a:lvl6pPr>
      <a:lvl7pPr marL="2693880" algn="l" defTabSz="898066" rtl="0" eaLnBrk="1" latinLnBrk="0" hangingPunct="1">
        <a:defRPr sz="1800" kern="1200">
          <a:solidFill>
            <a:schemeClr val="tx1"/>
          </a:solidFill>
          <a:latin typeface="+mn-lt"/>
          <a:ea typeface="+mn-ea"/>
          <a:cs typeface="+mn-cs"/>
        </a:defRPr>
      </a:lvl7pPr>
      <a:lvl8pPr marL="3143003" algn="l" defTabSz="898066" rtl="0" eaLnBrk="1" latinLnBrk="0" hangingPunct="1">
        <a:defRPr sz="1800" kern="1200">
          <a:solidFill>
            <a:schemeClr val="tx1"/>
          </a:solidFill>
          <a:latin typeface="+mn-lt"/>
          <a:ea typeface="+mn-ea"/>
          <a:cs typeface="+mn-cs"/>
        </a:defRPr>
      </a:lvl8pPr>
      <a:lvl9pPr marL="3591995" algn="l" defTabSz="898066"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494"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73"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73"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73" tIns="34289" rIns="67473" bIns="34289" rtlCol="0">
            <a:spAutoFit/>
          </a:bodyPr>
          <a:lstStyle/>
          <a:p>
            <a:pPr marL="172068" indent="-1720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465599483"/>
      </p:ext>
    </p:extLst>
  </p:cSld>
  <p:clrMap bg1="dk2" tx1="lt1" bg2="dk1" tx2="lt2" accent1="accent1" accent2="accent2" accent3="accent3" accent4="accent4" accent5="accent5" accent6="accent6" hlink="hlink" folHlink="folHlink"/>
  <p:sldLayoutIdLst>
    <p:sldLayoutId id="2147484580" r:id="rId1"/>
    <p:sldLayoutId id="2147484581" r:id="rId2"/>
    <p:sldLayoutId id="2147484582" r:id="rId3"/>
    <p:sldLayoutId id="2147484583" r:id="rId4"/>
    <p:sldLayoutId id="2147484584" r:id="rId5"/>
    <p:sldLayoutId id="2147484585" r:id="rId6"/>
    <p:sldLayoutId id="2147484586" r:id="rId7"/>
    <p:sldLayoutId id="2147484587" r:id="rId8"/>
    <p:sldLayoutId id="2147484588" r:id="rId9"/>
    <p:sldLayoutId id="2147484589" r:id="rId10"/>
    <p:sldLayoutId id="2147484590" r:id="rId11"/>
    <p:sldLayoutId id="2147484591" r:id="rId12"/>
    <p:sldLayoutId id="2147484592" r:id="rId13"/>
    <p:sldLayoutId id="2147484593" r:id="rId14"/>
    <p:sldLayoutId id="214748459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26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30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98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75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98" indent="-1684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257" indent="-1649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839" indent="-1625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667" indent="-1637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964" indent="-1741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600"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7407"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4052"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832" indent="-1741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305" rtl="0" eaLnBrk="1" latinLnBrk="0" hangingPunct="1">
        <a:defRPr sz="1400" kern="1200">
          <a:solidFill>
            <a:schemeClr val="tx1"/>
          </a:solidFill>
          <a:latin typeface="+mn-lt"/>
          <a:ea typeface="+mn-ea"/>
          <a:cs typeface="+mn-cs"/>
        </a:defRPr>
      </a:lvl1pPr>
      <a:lvl2pPr marL="336260" algn="l" defTabSz="673305" rtl="0" eaLnBrk="1" latinLnBrk="0" hangingPunct="1">
        <a:defRPr sz="1400" kern="1200">
          <a:solidFill>
            <a:schemeClr val="tx1"/>
          </a:solidFill>
          <a:latin typeface="+mn-lt"/>
          <a:ea typeface="+mn-ea"/>
          <a:cs typeface="+mn-cs"/>
        </a:defRPr>
      </a:lvl2pPr>
      <a:lvl3pPr marL="673305" algn="l" defTabSz="673305" rtl="0" eaLnBrk="1" latinLnBrk="0" hangingPunct="1">
        <a:defRPr sz="1400" kern="1200">
          <a:solidFill>
            <a:schemeClr val="tx1"/>
          </a:solidFill>
          <a:latin typeface="+mn-lt"/>
          <a:ea typeface="+mn-ea"/>
          <a:cs typeface="+mn-cs"/>
        </a:defRPr>
      </a:lvl3pPr>
      <a:lvl4pPr marL="1009982" algn="l" defTabSz="673305" rtl="0" eaLnBrk="1" latinLnBrk="0" hangingPunct="1">
        <a:defRPr sz="1400" kern="1200">
          <a:solidFill>
            <a:schemeClr val="tx1"/>
          </a:solidFill>
          <a:latin typeface="+mn-lt"/>
          <a:ea typeface="+mn-ea"/>
          <a:cs typeface="+mn-cs"/>
        </a:defRPr>
      </a:lvl4pPr>
      <a:lvl5pPr marL="1346756" algn="l" defTabSz="673305" rtl="0" eaLnBrk="1" latinLnBrk="0" hangingPunct="1">
        <a:defRPr sz="1400" kern="1200">
          <a:solidFill>
            <a:schemeClr val="tx1"/>
          </a:solidFill>
          <a:latin typeface="+mn-lt"/>
          <a:ea typeface="+mn-ea"/>
          <a:cs typeface="+mn-cs"/>
        </a:defRPr>
      </a:lvl5pPr>
      <a:lvl6pPr marL="1683503" algn="l" defTabSz="673305" rtl="0" eaLnBrk="1" latinLnBrk="0" hangingPunct="1">
        <a:defRPr sz="1400" kern="1200">
          <a:solidFill>
            <a:schemeClr val="tx1"/>
          </a:solidFill>
          <a:latin typeface="+mn-lt"/>
          <a:ea typeface="+mn-ea"/>
          <a:cs typeface="+mn-cs"/>
        </a:defRPr>
      </a:lvl6pPr>
      <a:lvl7pPr marL="2019761" algn="l" defTabSz="673305" rtl="0" eaLnBrk="1" latinLnBrk="0" hangingPunct="1">
        <a:defRPr sz="1400" kern="1200">
          <a:solidFill>
            <a:schemeClr val="tx1"/>
          </a:solidFill>
          <a:latin typeface="+mn-lt"/>
          <a:ea typeface="+mn-ea"/>
          <a:cs typeface="+mn-cs"/>
        </a:defRPr>
      </a:lvl7pPr>
      <a:lvl8pPr marL="2356338" algn="l" defTabSz="673305" rtl="0" eaLnBrk="1" latinLnBrk="0" hangingPunct="1">
        <a:defRPr sz="1400" kern="1200">
          <a:solidFill>
            <a:schemeClr val="tx1"/>
          </a:solidFill>
          <a:latin typeface="+mn-lt"/>
          <a:ea typeface="+mn-ea"/>
          <a:cs typeface="+mn-cs"/>
        </a:defRPr>
      </a:lvl8pPr>
      <a:lvl9pPr marL="2693076" algn="l" defTabSz="673305" rtl="0" eaLnBrk="1" latinLnBrk="0" hangingPunct="1">
        <a:defRPr sz="1400" kern="1200">
          <a:solidFill>
            <a:schemeClr val="tx1"/>
          </a:solidFill>
          <a:latin typeface="+mn-lt"/>
          <a:ea typeface="+mn-ea"/>
          <a:cs typeface="+mn-cs"/>
        </a:defRPr>
      </a:lvl9pPr>
    </p:otherStyle>
  </p:txStyles>
</p:sldMaster>
</file>

<file path=ppt/slideMasters/slideMaster60.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517"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3553"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89772"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3553" eaLnBrk="0" hangingPunct="0">
              <a:defRPr/>
            </a:pPr>
            <a:fld id="{9617D136-9632-4CBE-9F87-C2EC49438D9D}" type="slidenum">
              <a:rPr lang="zh-TW" altLang="en-US" smtClean="0">
                <a:ea typeface="SimSun" pitchFamily="2" charset="-122"/>
              </a:rPr>
              <a:pPr defTabSz="673553"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3553"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9778" tIns="44888" rIns="89778" bIns="44888"/>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3553"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3553"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850620256"/>
      </p:ext>
    </p:extLst>
  </p:cSld>
  <p:clrMap bg1="lt1" tx1="dk1" bg2="lt2" tx2="dk2" accent1="accent1" accent2="accent2" accent3="accent3" accent4="accent4" accent5="accent5" accent6="accent6" hlink="hlink" folHlink="folHlink"/>
  <p:sldLayoutIdLst>
    <p:sldLayoutId id="2147485787" r:id="rId1"/>
    <p:sldLayoutId id="2147485788" r:id="rId2"/>
    <p:sldLayoutId id="2147485789" r:id="rId3"/>
    <p:sldLayoutId id="2147485790" r:id="rId4"/>
    <p:sldLayoutId id="2147485791" r:id="rId5"/>
    <p:sldLayoutId id="2147485792" r:id="rId6"/>
    <p:sldLayoutId id="2147485793" r:id="rId7"/>
    <p:sldLayoutId id="2147485794" r:id="rId8"/>
    <p:sldLayoutId id="2147485795" r:id="rId9"/>
    <p:sldLayoutId id="2147485796" r:id="rId10"/>
    <p:sldLayoutId id="2147485797" r:id="rId11"/>
    <p:sldLayoutId id="2147485798" r:id="rId12"/>
    <p:sldLayoutId id="2147485799" r:id="rId13"/>
    <p:sldLayoutId id="2147485800" r:id="rId14"/>
    <p:sldLayoutId id="2147485801" r:id="rId15"/>
    <p:sldLayoutId id="2147485802" r:id="rId16"/>
    <p:sldLayoutId id="2147485803" r:id="rId17"/>
    <p:sldLayoutId id="2147485804"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4903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898066"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47152"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79612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4246" indent="-224246"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2924" indent="-217895"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1788" indent="-21476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0972" indent="-216308"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74849" indent="-230594"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69324"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18439"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67535"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16386" indent="-224246" algn="l" defTabSz="89806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898066" rtl="0" eaLnBrk="1" latinLnBrk="0" hangingPunct="1">
        <a:defRPr sz="1800" kern="1200">
          <a:solidFill>
            <a:schemeClr val="tx1"/>
          </a:solidFill>
          <a:latin typeface="+mn-lt"/>
          <a:ea typeface="+mn-ea"/>
          <a:cs typeface="+mn-cs"/>
        </a:defRPr>
      </a:lvl1pPr>
      <a:lvl2pPr marL="449032" algn="l" defTabSz="898066" rtl="0" eaLnBrk="1" latinLnBrk="0" hangingPunct="1">
        <a:defRPr sz="1800" kern="1200">
          <a:solidFill>
            <a:schemeClr val="tx1"/>
          </a:solidFill>
          <a:latin typeface="+mn-lt"/>
          <a:ea typeface="+mn-ea"/>
          <a:cs typeface="+mn-cs"/>
        </a:defRPr>
      </a:lvl2pPr>
      <a:lvl3pPr marL="898066" algn="l" defTabSz="898066" rtl="0" eaLnBrk="1" latinLnBrk="0" hangingPunct="1">
        <a:defRPr sz="1800" kern="1200">
          <a:solidFill>
            <a:schemeClr val="tx1"/>
          </a:solidFill>
          <a:latin typeface="+mn-lt"/>
          <a:ea typeface="+mn-ea"/>
          <a:cs typeface="+mn-cs"/>
        </a:defRPr>
      </a:lvl3pPr>
      <a:lvl4pPr marL="1347152" algn="l" defTabSz="898066" rtl="0" eaLnBrk="1" latinLnBrk="0" hangingPunct="1">
        <a:defRPr sz="1800" kern="1200">
          <a:solidFill>
            <a:schemeClr val="tx1"/>
          </a:solidFill>
          <a:latin typeface="+mn-lt"/>
          <a:ea typeface="+mn-ea"/>
          <a:cs typeface="+mn-cs"/>
        </a:defRPr>
      </a:lvl4pPr>
      <a:lvl5pPr marL="1796129" algn="l" defTabSz="898066" rtl="0" eaLnBrk="1" latinLnBrk="0" hangingPunct="1">
        <a:defRPr sz="1800" kern="1200">
          <a:solidFill>
            <a:schemeClr val="tx1"/>
          </a:solidFill>
          <a:latin typeface="+mn-lt"/>
          <a:ea typeface="+mn-ea"/>
          <a:cs typeface="+mn-cs"/>
        </a:defRPr>
      </a:lvl5pPr>
      <a:lvl6pPr marL="2244802" algn="l" defTabSz="898066" rtl="0" eaLnBrk="1" latinLnBrk="0" hangingPunct="1">
        <a:defRPr sz="1800" kern="1200">
          <a:solidFill>
            <a:schemeClr val="tx1"/>
          </a:solidFill>
          <a:latin typeface="+mn-lt"/>
          <a:ea typeface="+mn-ea"/>
          <a:cs typeface="+mn-cs"/>
        </a:defRPr>
      </a:lvl6pPr>
      <a:lvl7pPr marL="2693880" algn="l" defTabSz="898066" rtl="0" eaLnBrk="1" latinLnBrk="0" hangingPunct="1">
        <a:defRPr sz="1800" kern="1200">
          <a:solidFill>
            <a:schemeClr val="tx1"/>
          </a:solidFill>
          <a:latin typeface="+mn-lt"/>
          <a:ea typeface="+mn-ea"/>
          <a:cs typeface="+mn-cs"/>
        </a:defRPr>
      </a:lvl7pPr>
      <a:lvl8pPr marL="3143003" algn="l" defTabSz="898066" rtl="0" eaLnBrk="1" latinLnBrk="0" hangingPunct="1">
        <a:defRPr sz="1800" kern="1200">
          <a:solidFill>
            <a:schemeClr val="tx1"/>
          </a:solidFill>
          <a:latin typeface="+mn-lt"/>
          <a:ea typeface="+mn-ea"/>
          <a:cs typeface="+mn-cs"/>
        </a:defRPr>
      </a:lvl8pPr>
      <a:lvl9pPr marL="3591995" algn="l" defTabSz="898066" rtl="0" eaLnBrk="1" latinLnBrk="0" hangingPunct="1">
        <a:defRPr sz="1800" kern="1200">
          <a:solidFill>
            <a:schemeClr val="tx1"/>
          </a:solidFill>
          <a:latin typeface="+mn-lt"/>
          <a:ea typeface="+mn-ea"/>
          <a:cs typeface="+mn-cs"/>
        </a:defRPr>
      </a:lvl9pPr>
    </p:otherStyle>
  </p:txStyles>
</p:sldMaster>
</file>

<file path=ppt/slideMasters/slideMaster6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693563619"/>
      </p:ext>
    </p:extLst>
  </p:cSld>
  <p:clrMap bg1="dk2" tx1="lt1" bg2="dk1" tx2="lt2" accent1="accent1" accent2="accent2" accent3="accent3" accent4="accent4" accent5="accent5" accent6="accent6" hlink="hlink" folHlink="folHlink"/>
  <p:sldLayoutIdLst>
    <p:sldLayoutId id="2147485806" r:id="rId1"/>
    <p:sldLayoutId id="2147485807" r:id="rId2"/>
    <p:sldLayoutId id="2147485808" r:id="rId3"/>
    <p:sldLayoutId id="2147485809" r:id="rId4"/>
    <p:sldLayoutId id="2147485810" r:id="rId5"/>
    <p:sldLayoutId id="2147485811" r:id="rId6"/>
    <p:sldLayoutId id="2147485812" r:id="rId7"/>
    <p:sldLayoutId id="2147485813" r:id="rId8"/>
    <p:sldLayoutId id="2147485814" r:id="rId9"/>
    <p:sldLayoutId id="2147485815" r:id="rId10"/>
    <p:sldLayoutId id="2147485816" r:id="rId11"/>
    <p:sldLayoutId id="2147485817" r:id="rId12"/>
    <p:sldLayoutId id="2147485818" r:id="rId13"/>
    <p:sldLayoutId id="2147485819" r:id="rId14"/>
    <p:sldLayoutId id="2147485820" r:id="rId15"/>
    <p:sldLayoutId id="2147485821" r:id="rId16"/>
    <p:sldLayoutId id="2147485822" r:id="rId17"/>
    <p:sldLayoutId id="2147485823" r:id="rId18"/>
    <p:sldLayoutId id="2147485824" r:id="rId19"/>
    <p:sldLayoutId id="2147485825" r:id="rId20"/>
    <p:sldLayoutId id="2147485826" r:id="rId21"/>
    <p:sldLayoutId id="2147485827" r:id="rId22"/>
    <p:sldLayoutId id="2147485829" r:id="rId23"/>
    <p:sldLayoutId id="2147485830" r:id="rId24"/>
    <p:sldLayoutId id="2147485831" r:id="rId25"/>
    <p:sldLayoutId id="2147485832" r:id="rId26"/>
    <p:sldLayoutId id="2147485833" r:id="rId27"/>
    <p:sldLayoutId id="2147485834" r:id="rId28"/>
    <p:sldLayoutId id="2147485835" r:id="rId29"/>
    <p:sldLayoutId id="2147485836" r:id="rId30"/>
    <p:sldLayoutId id="2147485837" r:id="rId31"/>
    <p:sldLayoutId id="2147485838" r:id="rId32"/>
    <p:sldLayoutId id="2147485839" r:id="rId33"/>
    <p:sldLayoutId id="2147485840" r:id="rId34"/>
    <p:sldLayoutId id="2147485841" r:id="rId35"/>
    <p:sldLayoutId id="2147485842" r:id="rId36"/>
    <p:sldLayoutId id="2147485843" r:id="rId37"/>
    <p:sldLayoutId id="2147485844" r:id="rId38"/>
    <p:sldLayoutId id="2147485845" r:id="rId39"/>
    <p:sldLayoutId id="2147485846" r:id="rId40"/>
    <p:sldLayoutId id="2147485847" r:id="rId41"/>
    <p:sldLayoutId id="2147485848" r:id="rId42"/>
    <p:sldLayoutId id="2147485849" r:id="rId43"/>
    <p:sldLayoutId id="2147485850"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377841598"/>
      </p:ext>
    </p:extLst>
  </p:cSld>
  <p:clrMap bg1="dk2" tx1="lt1" bg2="dk1" tx2="lt2" accent1="accent1" accent2="accent2" accent3="accent3" accent4="accent4" accent5="accent5" accent6="accent6" hlink="hlink" folHlink="folHlink"/>
  <p:sldLayoutIdLst>
    <p:sldLayoutId id="2147485852" r:id="rId1"/>
    <p:sldLayoutId id="2147485853" r:id="rId2"/>
    <p:sldLayoutId id="2147485854" r:id="rId3"/>
    <p:sldLayoutId id="2147485855" r:id="rId4"/>
    <p:sldLayoutId id="2147485856" r:id="rId5"/>
    <p:sldLayoutId id="2147485857" r:id="rId6"/>
    <p:sldLayoutId id="2147485858" r:id="rId7"/>
    <p:sldLayoutId id="2147485859" r:id="rId8"/>
    <p:sldLayoutId id="2147485860" r:id="rId9"/>
    <p:sldLayoutId id="2147485861" r:id="rId10"/>
    <p:sldLayoutId id="2147485862" r:id="rId11"/>
    <p:sldLayoutId id="2147485863" r:id="rId12"/>
    <p:sldLayoutId id="2147485864" r:id="rId13"/>
    <p:sldLayoutId id="2147485865" r:id="rId14"/>
    <p:sldLayoutId id="2147485866" r:id="rId15"/>
    <p:sldLayoutId id="2147485867" r:id="rId16"/>
    <p:sldLayoutId id="2147485868" r:id="rId17"/>
    <p:sldLayoutId id="2147485869" r:id="rId18"/>
    <p:sldLayoutId id="2147485870" r:id="rId19"/>
    <p:sldLayoutId id="2147485871" r:id="rId20"/>
    <p:sldLayoutId id="2147485872" r:id="rId21"/>
    <p:sldLayoutId id="2147485873" r:id="rId22"/>
    <p:sldLayoutId id="2147485875" r:id="rId23"/>
    <p:sldLayoutId id="2147485876" r:id="rId24"/>
    <p:sldLayoutId id="2147485877" r:id="rId25"/>
    <p:sldLayoutId id="2147485878" r:id="rId26"/>
    <p:sldLayoutId id="2147485879" r:id="rId27"/>
    <p:sldLayoutId id="2147485880" r:id="rId28"/>
    <p:sldLayoutId id="2147485881" r:id="rId29"/>
    <p:sldLayoutId id="2147485882" r:id="rId30"/>
    <p:sldLayoutId id="2147485883" r:id="rId31"/>
    <p:sldLayoutId id="2147485884" r:id="rId32"/>
    <p:sldLayoutId id="2147485885" r:id="rId33"/>
    <p:sldLayoutId id="2147485886" r:id="rId34"/>
    <p:sldLayoutId id="2147485887" r:id="rId35"/>
    <p:sldLayoutId id="2147485888" r:id="rId36"/>
    <p:sldLayoutId id="2147485889" r:id="rId37"/>
    <p:sldLayoutId id="2147485890" r:id="rId38"/>
    <p:sldLayoutId id="2147485891" r:id="rId39"/>
    <p:sldLayoutId id="2147485892" r:id="rId40"/>
    <p:sldLayoutId id="2147485893" r:id="rId41"/>
    <p:sldLayoutId id="2147485894" r:id="rId42"/>
    <p:sldLayoutId id="2147485895" r:id="rId43"/>
    <p:sldLayoutId id="2147485896"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496"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89814"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3866">
              <a:defRPr/>
            </a:pPr>
            <a:fld id="{20FE3A23-B949-4828-A943-DC5D8F8A3399}" type="slidenum">
              <a:rPr lang="en-US" smtClean="0"/>
              <a:pPr defTabSz="673866">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3866">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89820" tIns="44909" rIns="89820" bIns="44909"/>
          <a:lstStyle/>
          <a:p>
            <a:pPr defTabSz="673866">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3866">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364450861"/>
      </p:ext>
    </p:extLst>
  </p:cSld>
  <p:clrMap bg1="dk2" tx1="lt1" bg2="dk1" tx2="lt2" accent1="accent1" accent2="accent2" accent3="accent3" accent4="accent4" accent5="accent5" accent6="accent6" hlink="hlink" folHlink="folHlink"/>
  <p:sldLayoutIdLst>
    <p:sldLayoutId id="2147485898" r:id="rId1"/>
    <p:sldLayoutId id="2147485899" r:id="rId2"/>
    <p:sldLayoutId id="2147485900" r:id="rId3"/>
    <p:sldLayoutId id="2147485901" r:id="rId4"/>
    <p:sldLayoutId id="2147485902" r:id="rId5"/>
    <p:sldLayoutId id="2147485903" r:id="rId6"/>
    <p:sldLayoutId id="2147485904" r:id="rId7"/>
    <p:sldLayoutId id="2147485905" r:id="rId8"/>
    <p:sldLayoutId id="2147485906" r:id="rId9"/>
    <p:sldLayoutId id="2147485907" r:id="rId10"/>
    <p:sldLayoutId id="2147485908" r:id="rId11"/>
    <p:sldLayoutId id="2147485909" r:id="rId12"/>
    <p:sldLayoutId id="2147485911" r:id="rId13"/>
    <p:sldLayoutId id="2147485912" r:id="rId14"/>
    <p:sldLayoutId id="2147485913" r:id="rId15"/>
    <p:sldLayoutId id="2147485914" r:id="rId16"/>
    <p:sldLayoutId id="2147485915" r:id="rId17"/>
    <p:sldLayoutId id="2147485916"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4807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607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423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214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785" indent="-222785"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3218" indent="-218021"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0698" indent="-214872"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0066" indent="-216434"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75668" indent="-230720"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23805"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1646"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9772"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67910" indent="-23165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6075" rtl="0" eaLnBrk="1" latinLnBrk="0" hangingPunct="1">
        <a:defRPr sz="1800" kern="1200">
          <a:solidFill>
            <a:schemeClr val="tx1"/>
          </a:solidFill>
          <a:latin typeface="+mn-lt"/>
          <a:ea typeface="+mn-ea"/>
          <a:cs typeface="+mn-cs"/>
        </a:defRPr>
      </a:lvl1pPr>
      <a:lvl2pPr marL="448070" algn="l" defTabSz="896075" rtl="0" eaLnBrk="1" latinLnBrk="0" hangingPunct="1">
        <a:defRPr sz="1800" kern="1200">
          <a:solidFill>
            <a:schemeClr val="tx1"/>
          </a:solidFill>
          <a:latin typeface="+mn-lt"/>
          <a:ea typeface="+mn-ea"/>
          <a:cs typeface="+mn-cs"/>
        </a:defRPr>
      </a:lvl2pPr>
      <a:lvl3pPr marL="896075" algn="l" defTabSz="896075" rtl="0" eaLnBrk="1" latinLnBrk="0" hangingPunct="1">
        <a:defRPr sz="1800" kern="1200">
          <a:solidFill>
            <a:schemeClr val="tx1"/>
          </a:solidFill>
          <a:latin typeface="+mn-lt"/>
          <a:ea typeface="+mn-ea"/>
          <a:cs typeface="+mn-cs"/>
        </a:defRPr>
      </a:lvl3pPr>
      <a:lvl4pPr marL="1344236" algn="l" defTabSz="896075" rtl="0" eaLnBrk="1" latinLnBrk="0" hangingPunct="1">
        <a:defRPr sz="1800" kern="1200">
          <a:solidFill>
            <a:schemeClr val="tx1"/>
          </a:solidFill>
          <a:latin typeface="+mn-lt"/>
          <a:ea typeface="+mn-ea"/>
          <a:cs typeface="+mn-cs"/>
        </a:defRPr>
      </a:lvl4pPr>
      <a:lvl5pPr marL="1792148" algn="l" defTabSz="896075" rtl="0" eaLnBrk="1" latinLnBrk="0" hangingPunct="1">
        <a:defRPr sz="1800" kern="1200">
          <a:solidFill>
            <a:schemeClr val="tx1"/>
          </a:solidFill>
          <a:latin typeface="+mn-lt"/>
          <a:ea typeface="+mn-ea"/>
          <a:cs typeface="+mn-cs"/>
        </a:defRPr>
      </a:lvl5pPr>
      <a:lvl6pPr marL="2239859" algn="l" defTabSz="896075" rtl="0" eaLnBrk="1" latinLnBrk="0" hangingPunct="1">
        <a:defRPr sz="1800" kern="1200">
          <a:solidFill>
            <a:schemeClr val="tx1"/>
          </a:solidFill>
          <a:latin typeface="+mn-lt"/>
          <a:ea typeface="+mn-ea"/>
          <a:cs typeface="+mn-cs"/>
        </a:defRPr>
      </a:lvl6pPr>
      <a:lvl7pPr marL="2687972" algn="l" defTabSz="896075" rtl="0" eaLnBrk="1" latinLnBrk="0" hangingPunct="1">
        <a:defRPr sz="1800" kern="1200">
          <a:solidFill>
            <a:schemeClr val="tx1"/>
          </a:solidFill>
          <a:latin typeface="+mn-lt"/>
          <a:ea typeface="+mn-ea"/>
          <a:cs typeface="+mn-cs"/>
        </a:defRPr>
      </a:lvl7pPr>
      <a:lvl8pPr marL="3136124" algn="l" defTabSz="896075" rtl="0" eaLnBrk="1" latinLnBrk="0" hangingPunct="1">
        <a:defRPr sz="1800" kern="1200">
          <a:solidFill>
            <a:schemeClr val="tx1"/>
          </a:solidFill>
          <a:latin typeface="+mn-lt"/>
          <a:ea typeface="+mn-ea"/>
          <a:cs typeface="+mn-cs"/>
        </a:defRPr>
      </a:lvl8pPr>
      <a:lvl9pPr marL="3584057" algn="l" defTabSz="896075" rtl="0" eaLnBrk="1" latinLnBrk="0" hangingPunct="1">
        <a:defRPr sz="1800" kern="1200">
          <a:solidFill>
            <a:schemeClr val="tx1"/>
          </a:solidFill>
          <a:latin typeface="+mn-lt"/>
          <a:ea typeface="+mn-ea"/>
          <a:cs typeface="+mn-cs"/>
        </a:defRPr>
      </a:lvl9pPr>
    </p:otherStyle>
  </p:txStyles>
</p:sldMaster>
</file>

<file path=ppt/slideMasters/slideMaster6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2145"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620"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620"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620" tIns="34289" rIns="67620" bIns="34289" rtlCol="0">
            <a:spAutoFit/>
          </a:bodyPr>
          <a:lstStyle/>
          <a:p>
            <a:pPr marL="172460" indent="-17246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264639002"/>
      </p:ext>
    </p:extLst>
  </p:cSld>
  <p:clrMap bg1="dk2" tx1="lt1" bg2="dk1" tx2="lt2" accent1="accent1" accent2="accent2" accent3="accent3" accent4="accent4" accent5="accent5" accent6="accent6" hlink="hlink" folHlink="folHlink"/>
  <p:sldLayoutIdLst>
    <p:sldLayoutId id="2147485918" r:id="rId1"/>
    <p:sldLayoutId id="2147485919" r:id="rId2"/>
    <p:sldLayoutId id="2147485920" r:id="rId3"/>
    <p:sldLayoutId id="2147485921"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14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92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24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999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890" indent="-16889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286" indent="-16531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1456" indent="-16293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9921" indent="-16412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6904" indent="-1745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432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1964"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942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7006" indent="-1745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922" rtl="0" eaLnBrk="1" latinLnBrk="0" hangingPunct="1">
        <a:defRPr sz="1400" kern="1200">
          <a:solidFill>
            <a:schemeClr val="tx1"/>
          </a:solidFill>
          <a:latin typeface="+mn-lt"/>
          <a:ea typeface="+mn-ea"/>
          <a:cs typeface="+mn-cs"/>
        </a:defRPr>
      </a:lvl1pPr>
      <a:lvl2pPr marL="337142" algn="l" defTabSz="674922" rtl="0" eaLnBrk="1" latinLnBrk="0" hangingPunct="1">
        <a:defRPr sz="1400" kern="1200">
          <a:solidFill>
            <a:schemeClr val="tx1"/>
          </a:solidFill>
          <a:latin typeface="+mn-lt"/>
          <a:ea typeface="+mn-ea"/>
          <a:cs typeface="+mn-cs"/>
        </a:defRPr>
      </a:lvl2pPr>
      <a:lvl3pPr marL="674922" algn="l" defTabSz="674922" rtl="0" eaLnBrk="1" latinLnBrk="0" hangingPunct="1">
        <a:defRPr sz="1400" kern="1200">
          <a:solidFill>
            <a:schemeClr val="tx1"/>
          </a:solidFill>
          <a:latin typeface="+mn-lt"/>
          <a:ea typeface="+mn-ea"/>
          <a:cs typeface="+mn-cs"/>
        </a:defRPr>
      </a:lvl3pPr>
      <a:lvl4pPr marL="1012432" algn="l" defTabSz="674922" rtl="0" eaLnBrk="1" latinLnBrk="0" hangingPunct="1">
        <a:defRPr sz="1400" kern="1200">
          <a:solidFill>
            <a:schemeClr val="tx1"/>
          </a:solidFill>
          <a:latin typeface="+mn-lt"/>
          <a:ea typeface="+mn-ea"/>
          <a:cs typeface="+mn-cs"/>
        </a:defRPr>
      </a:lvl4pPr>
      <a:lvl5pPr marL="1349990" algn="l" defTabSz="674922" rtl="0" eaLnBrk="1" latinLnBrk="0" hangingPunct="1">
        <a:defRPr sz="1400" kern="1200">
          <a:solidFill>
            <a:schemeClr val="tx1"/>
          </a:solidFill>
          <a:latin typeface="+mn-lt"/>
          <a:ea typeface="+mn-ea"/>
          <a:cs typeface="+mn-cs"/>
        </a:defRPr>
      </a:lvl5pPr>
      <a:lvl6pPr marL="1687619" algn="l" defTabSz="674922" rtl="0" eaLnBrk="1" latinLnBrk="0" hangingPunct="1">
        <a:defRPr sz="1400" kern="1200">
          <a:solidFill>
            <a:schemeClr val="tx1"/>
          </a:solidFill>
          <a:latin typeface="+mn-lt"/>
          <a:ea typeface="+mn-ea"/>
          <a:cs typeface="+mn-cs"/>
        </a:defRPr>
      </a:lvl6pPr>
      <a:lvl7pPr marL="2024759" algn="l" defTabSz="674922" rtl="0" eaLnBrk="1" latinLnBrk="0" hangingPunct="1">
        <a:defRPr sz="1400" kern="1200">
          <a:solidFill>
            <a:schemeClr val="tx1"/>
          </a:solidFill>
          <a:latin typeface="+mn-lt"/>
          <a:ea typeface="+mn-ea"/>
          <a:cs typeface="+mn-cs"/>
        </a:defRPr>
      </a:lvl7pPr>
      <a:lvl8pPr marL="2362120" algn="l" defTabSz="674922" rtl="0" eaLnBrk="1" latinLnBrk="0" hangingPunct="1">
        <a:defRPr sz="1400" kern="1200">
          <a:solidFill>
            <a:schemeClr val="tx1"/>
          </a:solidFill>
          <a:latin typeface="+mn-lt"/>
          <a:ea typeface="+mn-ea"/>
          <a:cs typeface="+mn-cs"/>
        </a:defRPr>
      </a:lvl8pPr>
      <a:lvl9pPr marL="2699677" algn="l" defTabSz="674922" rtl="0" eaLnBrk="1" latinLnBrk="0" hangingPunct="1">
        <a:defRPr sz="1400" kern="1200">
          <a:solidFill>
            <a:schemeClr val="tx1"/>
          </a:solidFill>
          <a:latin typeface="+mn-lt"/>
          <a:ea typeface="+mn-ea"/>
          <a:cs typeface="+mn-cs"/>
        </a:defRPr>
      </a:lvl9pPr>
    </p:otherStyle>
  </p:txStyles>
</p:sldMaster>
</file>

<file path=ppt/slideMasters/slideMaster6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3169"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8921"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48" bIns="0" rtlCol="0" anchor="ctr"/>
          <a:lstStyle>
            <a:lvl1pPr algn="l">
              <a:defRPr sz="800">
                <a:solidFill>
                  <a:srgbClr val="000000">
                    <a:lumMod val="60000"/>
                    <a:lumOff val="40000"/>
                  </a:srgbClr>
                </a:solidFill>
                <a:latin typeface="Museo Sans For Dell" pitchFamily="2" charset="0"/>
                <a:cs typeface="+mn-cs"/>
              </a:defRPr>
            </a:lvl1pPr>
          </a:lstStyle>
          <a:p>
            <a:pPr defTabSz="898921">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48" bIns="0" rtlCol="0" anchor="ctr"/>
          <a:lstStyle>
            <a:lvl1pPr algn="l">
              <a:defRPr sz="700">
                <a:solidFill>
                  <a:srgbClr val="000000">
                    <a:lumMod val="60000"/>
                    <a:lumOff val="40000"/>
                  </a:srgbClr>
                </a:solidFill>
                <a:latin typeface="Museo Sans For Dell" pitchFamily="2" charset="0"/>
                <a:cs typeface="+mn-cs"/>
              </a:defRPr>
            </a:lvl1pPr>
          </a:lstStyle>
          <a:p>
            <a:pPr defTabSz="898921">
              <a:defRPr/>
            </a:pPr>
            <a:fld id="{BAFC9F95-FC62-4769-A095-8D2D490F7992}" type="slidenum">
              <a:rPr lang="en-US" smtClean="0"/>
              <a:pPr defTabSz="898921">
                <a:defRPr/>
              </a:pPr>
              <a:t>‹#›</a:t>
            </a:fld>
            <a:endParaRPr lang="en-US" dirty="0"/>
          </a:p>
        </p:txBody>
      </p:sp>
      <p:sp>
        <p:nvSpPr>
          <p:cNvPr id="2" name="fl"/>
          <p:cNvSpPr txBox="1"/>
          <p:nvPr/>
        </p:nvSpPr>
        <p:spPr>
          <a:xfrm>
            <a:off x="0" y="4913185"/>
            <a:ext cx="9144000" cy="157544"/>
          </a:xfrm>
          <a:prstGeom prst="rect">
            <a:avLst/>
          </a:prstGeom>
          <a:noFill/>
        </p:spPr>
        <p:txBody>
          <a:bodyPr vert="horz" wrap="square" lIns="67548" tIns="34289" rIns="67548" bIns="34289" rtlCol="0">
            <a:spAutoFit/>
          </a:bodyPr>
          <a:lstStyle/>
          <a:p>
            <a:pPr marL="172268" indent="-172268" defTabSz="898921">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239630610"/>
      </p:ext>
    </p:extLst>
  </p:cSld>
  <p:clrMap bg1="dk2" tx1="lt1" bg2="dk1" tx2="lt2" accent1="accent1" accent2="accent2" accent3="accent3" accent4="accent4" accent5="accent5" accent6="accent6" hlink="hlink" folHlink="folHlink"/>
  <p:sldLayoutIdLst>
    <p:sldLayoutId id="2147485924" r:id="rId1"/>
    <p:sldLayoutId id="2147485925" r:id="rId2"/>
    <p:sldLayoutId id="2147485926" r:id="rId3"/>
    <p:sldLayoutId id="2147485927" r:id="rId4"/>
    <p:sldLayoutId id="2147485928" r:id="rId5"/>
    <p:sldLayoutId id="2147485929" r:id="rId6"/>
    <p:sldLayoutId id="2147485930" r:id="rId7"/>
    <p:sldLayoutId id="2147485931" r:id="rId8"/>
    <p:sldLayoutId id="2147485932" r:id="rId9"/>
    <p:sldLayoutId id="2147485933" r:id="rId10"/>
    <p:sldLayoutId id="2147485934" r:id="rId11"/>
    <p:sldLayoutId id="2147485935" r:id="rId12"/>
    <p:sldLayoutId id="2147485936" r:id="rId13"/>
    <p:sldLayoutId id="2147485937" r:id="rId14"/>
    <p:sldLayoutId id="2147485938"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13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2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40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698" indent="-1686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782" indent="-1651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664" indent="-1627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817" indent="-1639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464" indent="-1743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500"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73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6786"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3982" indent="-1743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130" rtl="0" eaLnBrk="1" latinLnBrk="0" hangingPunct="1">
        <a:defRPr sz="1400" kern="1200">
          <a:solidFill>
            <a:schemeClr val="tx1"/>
          </a:solidFill>
          <a:latin typeface="+mn-lt"/>
          <a:ea typeface="+mn-ea"/>
          <a:cs typeface="+mn-cs"/>
        </a:defRPr>
      </a:lvl1pPr>
      <a:lvl2pPr marL="336710" algn="l" defTabSz="674130" rtl="0" eaLnBrk="1" latinLnBrk="0" hangingPunct="1">
        <a:defRPr sz="1400" kern="1200">
          <a:solidFill>
            <a:schemeClr val="tx1"/>
          </a:solidFill>
          <a:latin typeface="+mn-lt"/>
          <a:ea typeface="+mn-ea"/>
          <a:cs typeface="+mn-cs"/>
        </a:defRPr>
      </a:lvl2pPr>
      <a:lvl3pPr marL="674130" algn="l" defTabSz="674130" rtl="0" eaLnBrk="1" latinLnBrk="0" hangingPunct="1">
        <a:defRPr sz="1400" kern="1200">
          <a:solidFill>
            <a:schemeClr val="tx1"/>
          </a:solidFill>
          <a:latin typeface="+mn-lt"/>
          <a:ea typeface="+mn-ea"/>
          <a:cs typeface="+mn-cs"/>
        </a:defRPr>
      </a:lvl3pPr>
      <a:lvl4pPr marL="1011232" algn="l" defTabSz="674130" rtl="0" eaLnBrk="1" latinLnBrk="0" hangingPunct="1">
        <a:defRPr sz="1400" kern="1200">
          <a:solidFill>
            <a:schemeClr val="tx1"/>
          </a:solidFill>
          <a:latin typeface="+mn-lt"/>
          <a:ea typeface="+mn-ea"/>
          <a:cs typeface="+mn-cs"/>
        </a:defRPr>
      </a:lvl4pPr>
      <a:lvl5pPr marL="1348406" algn="l" defTabSz="674130" rtl="0" eaLnBrk="1" latinLnBrk="0" hangingPunct="1">
        <a:defRPr sz="1400" kern="1200">
          <a:solidFill>
            <a:schemeClr val="tx1"/>
          </a:solidFill>
          <a:latin typeface="+mn-lt"/>
          <a:ea typeface="+mn-ea"/>
          <a:cs typeface="+mn-cs"/>
        </a:defRPr>
      </a:lvl5pPr>
      <a:lvl6pPr marL="1685603" algn="l" defTabSz="674130" rtl="0" eaLnBrk="1" latinLnBrk="0" hangingPunct="1">
        <a:defRPr sz="1400" kern="1200">
          <a:solidFill>
            <a:schemeClr val="tx1"/>
          </a:solidFill>
          <a:latin typeface="+mn-lt"/>
          <a:ea typeface="+mn-ea"/>
          <a:cs typeface="+mn-cs"/>
        </a:defRPr>
      </a:lvl6pPr>
      <a:lvl7pPr marL="2022311" algn="l" defTabSz="674130" rtl="0" eaLnBrk="1" latinLnBrk="0" hangingPunct="1">
        <a:defRPr sz="1400" kern="1200">
          <a:solidFill>
            <a:schemeClr val="tx1"/>
          </a:solidFill>
          <a:latin typeface="+mn-lt"/>
          <a:ea typeface="+mn-ea"/>
          <a:cs typeface="+mn-cs"/>
        </a:defRPr>
      </a:lvl7pPr>
      <a:lvl8pPr marL="2359288" algn="l" defTabSz="674130" rtl="0" eaLnBrk="1" latinLnBrk="0" hangingPunct="1">
        <a:defRPr sz="1400" kern="1200">
          <a:solidFill>
            <a:schemeClr val="tx1"/>
          </a:solidFill>
          <a:latin typeface="+mn-lt"/>
          <a:ea typeface="+mn-ea"/>
          <a:cs typeface="+mn-cs"/>
        </a:defRPr>
      </a:lvl8pPr>
      <a:lvl9pPr marL="2696437" algn="l" defTabSz="674130" rtl="0" eaLnBrk="1" latinLnBrk="0" hangingPunct="1">
        <a:defRPr sz="1400" kern="1200">
          <a:solidFill>
            <a:schemeClr val="tx1"/>
          </a:solidFill>
          <a:latin typeface="+mn-lt"/>
          <a:ea typeface="+mn-ea"/>
          <a:cs typeface="+mn-cs"/>
        </a:defRPr>
      </a:lvl9pPr>
    </p:otherStyle>
  </p:txStyles>
</p:sldMaster>
</file>

<file path=ppt/slideMasters/slideMaster6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419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5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5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58" tIns="34289" rIns="67458" bIns="34289" rtlCol="0">
            <a:spAutoFit/>
          </a:bodyPr>
          <a:lstStyle/>
          <a:p>
            <a:pPr marL="172028" indent="-1720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45845588"/>
      </p:ext>
    </p:extLst>
  </p:cSld>
  <p:clrMap bg1="dk2" tx1="lt1" bg2="dk1" tx2="lt2" accent1="accent1" accent2="accent2" accent3="accent3" accent4="accent4" accent5="accent5" accent6="accent6" hlink="hlink" folHlink="folHlink"/>
  <p:sldLayoutIdLst>
    <p:sldLayoutId id="2147485941" r:id="rId1"/>
    <p:sldLayoutId id="2147485942" r:id="rId2"/>
    <p:sldLayoutId id="2147485943" r:id="rId3"/>
    <p:sldLayoutId id="2147485944" r:id="rId4"/>
    <p:sldLayoutId id="2147485945" r:id="rId5"/>
    <p:sldLayoutId id="2147485946" r:id="rId6"/>
    <p:sldLayoutId id="2147485947" r:id="rId7"/>
    <p:sldLayoutId id="2147485948" r:id="rId8"/>
    <p:sldLayoutId id="2147485949" r:id="rId9"/>
    <p:sldLayoutId id="2147485950" r:id="rId10"/>
    <p:sldLayoutId id="2147485951" r:id="rId11"/>
    <p:sldLayoutId id="2147485952" r:id="rId12"/>
    <p:sldLayoutId id="2147485953" r:id="rId13"/>
    <p:sldLayoutId id="2147485954" r:id="rId14"/>
    <p:sldLayoutId id="2147485955" r:id="rId15"/>
    <p:sldLayoutId id="214748595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17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314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7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42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58" indent="-1684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152" indent="-1648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674" indent="-1625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437" indent="-1636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664" indent="-1741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0220"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94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51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0202" indent="-1741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3140" rtl="0" eaLnBrk="1" latinLnBrk="0" hangingPunct="1">
        <a:defRPr sz="1400" kern="1200">
          <a:solidFill>
            <a:schemeClr val="tx1"/>
          </a:solidFill>
          <a:latin typeface="+mn-lt"/>
          <a:ea typeface="+mn-ea"/>
          <a:cs typeface="+mn-cs"/>
        </a:defRPr>
      </a:lvl1pPr>
      <a:lvl2pPr marL="336170" algn="l" defTabSz="673140" rtl="0" eaLnBrk="1" latinLnBrk="0" hangingPunct="1">
        <a:defRPr sz="1400" kern="1200">
          <a:solidFill>
            <a:schemeClr val="tx1"/>
          </a:solidFill>
          <a:latin typeface="+mn-lt"/>
          <a:ea typeface="+mn-ea"/>
          <a:cs typeface="+mn-cs"/>
        </a:defRPr>
      </a:lvl2pPr>
      <a:lvl3pPr marL="673140" algn="l" defTabSz="673140" rtl="0" eaLnBrk="1" latinLnBrk="0" hangingPunct="1">
        <a:defRPr sz="1400" kern="1200">
          <a:solidFill>
            <a:schemeClr val="tx1"/>
          </a:solidFill>
          <a:latin typeface="+mn-lt"/>
          <a:ea typeface="+mn-ea"/>
          <a:cs typeface="+mn-cs"/>
        </a:defRPr>
      </a:lvl3pPr>
      <a:lvl4pPr marL="1009732" algn="l" defTabSz="673140" rtl="0" eaLnBrk="1" latinLnBrk="0" hangingPunct="1">
        <a:defRPr sz="1400" kern="1200">
          <a:solidFill>
            <a:schemeClr val="tx1"/>
          </a:solidFill>
          <a:latin typeface="+mn-lt"/>
          <a:ea typeface="+mn-ea"/>
          <a:cs typeface="+mn-cs"/>
        </a:defRPr>
      </a:lvl4pPr>
      <a:lvl5pPr marL="1346426" algn="l" defTabSz="673140" rtl="0" eaLnBrk="1" latinLnBrk="0" hangingPunct="1">
        <a:defRPr sz="1400" kern="1200">
          <a:solidFill>
            <a:schemeClr val="tx1"/>
          </a:solidFill>
          <a:latin typeface="+mn-lt"/>
          <a:ea typeface="+mn-ea"/>
          <a:cs typeface="+mn-cs"/>
        </a:defRPr>
      </a:lvl5pPr>
      <a:lvl6pPr marL="1683083" algn="l" defTabSz="673140" rtl="0" eaLnBrk="1" latinLnBrk="0" hangingPunct="1">
        <a:defRPr sz="1400" kern="1200">
          <a:solidFill>
            <a:schemeClr val="tx1"/>
          </a:solidFill>
          <a:latin typeface="+mn-lt"/>
          <a:ea typeface="+mn-ea"/>
          <a:cs typeface="+mn-cs"/>
        </a:defRPr>
      </a:lvl6pPr>
      <a:lvl7pPr marL="2019251" algn="l" defTabSz="673140" rtl="0" eaLnBrk="1" latinLnBrk="0" hangingPunct="1">
        <a:defRPr sz="1400" kern="1200">
          <a:solidFill>
            <a:schemeClr val="tx1"/>
          </a:solidFill>
          <a:latin typeface="+mn-lt"/>
          <a:ea typeface="+mn-ea"/>
          <a:cs typeface="+mn-cs"/>
        </a:defRPr>
      </a:lvl7pPr>
      <a:lvl8pPr marL="2355748" algn="l" defTabSz="673140" rtl="0" eaLnBrk="1" latinLnBrk="0" hangingPunct="1">
        <a:defRPr sz="1400" kern="1200">
          <a:solidFill>
            <a:schemeClr val="tx1"/>
          </a:solidFill>
          <a:latin typeface="+mn-lt"/>
          <a:ea typeface="+mn-ea"/>
          <a:cs typeface="+mn-cs"/>
        </a:defRPr>
      </a:lvl8pPr>
      <a:lvl9pPr marL="2692406" algn="l" defTabSz="673140" rtl="0" eaLnBrk="1" latinLnBrk="0" hangingPunct="1">
        <a:defRPr sz="1400" kern="1200">
          <a:solidFill>
            <a:schemeClr val="tx1"/>
          </a:solidFill>
          <a:latin typeface="+mn-lt"/>
          <a:ea typeface="+mn-ea"/>
          <a:cs typeface="+mn-cs"/>
        </a:defRPr>
      </a:lvl9pPr>
    </p:otherStyle>
  </p:txStyles>
</p:sldMaster>
</file>

<file path=ppt/slideMasters/slideMaster6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8"/>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6233" name="think-cell Slide" r:id="rId19" imgW="270" imgH="270" progId="TCLayout.ActiveDocument.1">
                  <p:embed/>
                </p:oleObj>
              </mc:Choice>
              <mc:Fallback>
                <p:oleObj name="think-cell Slide" r:id="rId19" imgW="270" imgH="270" progId="TCLayout.ActiveDocument.1">
                  <p:embed/>
                  <p:pic>
                    <p:nvPicPr>
                      <p:cNvPr id="0" name=""/>
                      <p:cNvPicPr/>
                      <p:nvPr/>
                    </p:nvPicPr>
                    <p:blipFill>
                      <a:blip r:embed="rId20"/>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defTabSz="899033"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1">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556" bIns="0" rtlCol="0" anchor="ctr"/>
          <a:lstStyle>
            <a:lvl1pPr algn="l">
              <a:defRPr sz="800">
                <a:solidFill>
                  <a:srgbClr val="000000">
                    <a:lumMod val="60000"/>
                    <a:lumOff val="40000"/>
                  </a:srgbClr>
                </a:solidFill>
                <a:latin typeface="Museo Sans For Dell" pitchFamily="2" charset="0"/>
                <a:cs typeface="+mn-cs"/>
              </a:defRPr>
            </a:lvl1pPr>
          </a:lstStyle>
          <a:p>
            <a:pPr defTabSz="899033">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556" bIns="0" rtlCol="0" anchor="ctr"/>
          <a:lstStyle>
            <a:lvl1pPr algn="l">
              <a:defRPr sz="700">
                <a:solidFill>
                  <a:srgbClr val="000000">
                    <a:lumMod val="60000"/>
                    <a:lumOff val="40000"/>
                  </a:srgbClr>
                </a:solidFill>
                <a:latin typeface="Museo Sans For Dell" pitchFamily="2" charset="0"/>
                <a:cs typeface="+mn-cs"/>
              </a:defRPr>
            </a:lvl1pPr>
          </a:lstStyle>
          <a:p>
            <a:pPr defTabSz="899033">
              <a:defRPr/>
            </a:pPr>
            <a:fld id="{BAFC9F95-FC62-4769-A095-8D2D490F7992}" type="slidenum">
              <a:rPr lang="en-US" smtClean="0"/>
              <a:pPr defTabSz="899033">
                <a:defRPr/>
              </a:pPr>
              <a:t>‹#›</a:t>
            </a:fld>
            <a:endParaRPr lang="en-US" dirty="0"/>
          </a:p>
        </p:txBody>
      </p:sp>
      <p:sp>
        <p:nvSpPr>
          <p:cNvPr id="2" name="fl"/>
          <p:cNvSpPr txBox="1"/>
          <p:nvPr/>
        </p:nvSpPr>
        <p:spPr>
          <a:xfrm>
            <a:off x="0" y="4913185"/>
            <a:ext cx="9144000" cy="157544"/>
          </a:xfrm>
          <a:prstGeom prst="rect">
            <a:avLst/>
          </a:prstGeom>
          <a:noFill/>
        </p:spPr>
        <p:txBody>
          <a:bodyPr vert="horz" wrap="square" lIns="67556" tIns="34289" rIns="67556" bIns="34289" rtlCol="0">
            <a:spAutoFit/>
          </a:bodyPr>
          <a:lstStyle/>
          <a:p>
            <a:pPr marL="172288" indent="-172288" defTabSz="899033">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674600063"/>
      </p:ext>
    </p:extLst>
  </p:cSld>
  <p:clrMap bg1="dk2" tx1="lt1" bg2="dk1" tx2="lt2" accent1="accent1" accent2="accent2" accent3="accent3" accent4="accent4" accent5="accent5" accent6="accent6" hlink="hlink" folHlink="folHlink"/>
  <p:sldLayoutIdLst>
    <p:sldLayoutId id="2147485959" r:id="rId1"/>
    <p:sldLayoutId id="2147485960" r:id="rId2"/>
    <p:sldLayoutId id="2147485961" r:id="rId3"/>
    <p:sldLayoutId id="2147485962" r:id="rId4"/>
    <p:sldLayoutId id="2147485963" r:id="rId5"/>
    <p:sldLayoutId id="2147485964" r:id="rId6"/>
    <p:sldLayoutId id="2147485965" r:id="rId7"/>
    <p:sldLayoutId id="2147485966" r:id="rId8"/>
    <p:sldLayoutId id="2147485967" r:id="rId9"/>
    <p:sldLayoutId id="2147485968" r:id="rId10"/>
    <p:sldLayoutId id="2147485969" r:id="rId11"/>
    <p:sldLayoutId id="2147485970" r:id="rId12"/>
    <p:sldLayoutId id="2147485972" r:id="rId13"/>
    <p:sldLayoutId id="2147485973" r:id="rId14"/>
    <p:sldLayoutId id="2147485974" r:id="rId15"/>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75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421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8571"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718" indent="-16871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835" indent="-16514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0746" indent="-16276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8932" indent="-16395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5614" indent="-17440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2690"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9965"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7061"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34297" indent="-17440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4213" rtl="0" eaLnBrk="1" latinLnBrk="0" hangingPunct="1">
        <a:defRPr sz="1400" kern="1200">
          <a:solidFill>
            <a:schemeClr val="tx1"/>
          </a:solidFill>
          <a:latin typeface="+mn-lt"/>
          <a:ea typeface="+mn-ea"/>
          <a:cs typeface="+mn-cs"/>
        </a:defRPr>
      </a:lvl1pPr>
      <a:lvl2pPr marL="336755" algn="l" defTabSz="674213" rtl="0" eaLnBrk="1" latinLnBrk="0" hangingPunct="1">
        <a:defRPr sz="1400" kern="1200">
          <a:solidFill>
            <a:schemeClr val="tx1"/>
          </a:solidFill>
          <a:latin typeface="+mn-lt"/>
          <a:ea typeface="+mn-ea"/>
          <a:cs typeface="+mn-cs"/>
        </a:defRPr>
      </a:lvl2pPr>
      <a:lvl3pPr marL="674213" algn="l" defTabSz="674213" rtl="0" eaLnBrk="1" latinLnBrk="0" hangingPunct="1">
        <a:defRPr sz="1400" kern="1200">
          <a:solidFill>
            <a:schemeClr val="tx1"/>
          </a:solidFill>
          <a:latin typeface="+mn-lt"/>
          <a:ea typeface="+mn-ea"/>
          <a:cs typeface="+mn-cs"/>
        </a:defRPr>
      </a:lvl3pPr>
      <a:lvl4pPr marL="1011357" algn="l" defTabSz="674213" rtl="0" eaLnBrk="1" latinLnBrk="0" hangingPunct="1">
        <a:defRPr sz="1400" kern="1200">
          <a:solidFill>
            <a:schemeClr val="tx1"/>
          </a:solidFill>
          <a:latin typeface="+mn-lt"/>
          <a:ea typeface="+mn-ea"/>
          <a:cs typeface="+mn-cs"/>
        </a:defRPr>
      </a:lvl4pPr>
      <a:lvl5pPr marL="1348571" algn="l" defTabSz="674213" rtl="0" eaLnBrk="1" latinLnBrk="0" hangingPunct="1">
        <a:defRPr sz="1400" kern="1200">
          <a:solidFill>
            <a:schemeClr val="tx1"/>
          </a:solidFill>
          <a:latin typeface="+mn-lt"/>
          <a:ea typeface="+mn-ea"/>
          <a:cs typeface="+mn-cs"/>
        </a:defRPr>
      </a:lvl5pPr>
      <a:lvl6pPr marL="1685813" algn="l" defTabSz="674213" rtl="0" eaLnBrk="1" latinLnBrk="0" hangingPunct="1">
        <a:defRPr sz="1400" kern="1200">
          <a:solidFill>
            <a:schemeClr val="tx1"/>
          </a:solidFill>
          <a:latin typeface="+mn-lt"/>
          <a:ea typeface="+mn-ea"/>
          <a:cs typeface="+mn-cs"/>
        </a:defRPr>
      </a:lvl6pPr>
      <a:lvl7pPr marL="2022566" algn="l" defTabSz="674213" rtl="0" eaLnBrk="1" latinLnBrk="0" hangingPunct="1">
        <a:defRPr sz="1400" kern="1200">
          <a:solidFill>
            <a:schemeClr val="tx1"/>
          </a:solidFill>
          <a:latin typeface="+mn-lt"/>
          <a:ea typeface="+mn-ea"/>
          <a:cs typeface="+mn-cs"/>
        </a:defRPr>
      </a:lvl7pPr>
      <a:lvl8pPr marL="2359583" algn="l" defTabSz="674213" rtl="0" eaLnBrk="1" latinLnBrk="0" hangingPunct="1">
        <a:defRPr sz="1400" kern="1200">
          <a:solidFill>
            <a:schemeClr val="tx1"/>
          </a:solidFill>
          <a:latin typeface="+mn-lt"/>
          <a:ea typeface="+mn-ea"/>
          <a:cs typeface="+mn-cs"/>
        </a:defRPr>
      </a:lvl8pPr>
      <a:lvl9pPr marL="2696774" algn="l" defTabSz="674213" rtl="0" eaLnBrk="1" latinLnBrk="0" hangingPunct="1">
        <a:defRPr sz="1400" kern="1200">
          <a:solidFill>
            <a:schemeClr val="tx1"/>
          </a:solidFill>
          <a:latin typeface="+mn-lt"/>
          <a:ea typeface="+mn-ea"/>
          <a:cs typeface="+mn-cs"/>
        </a:defRPr>
      </a:lvl9pPr>
    </p:otherStyle>
  </p:txStyles>
</p:sldMaster>
</file>

<file path=ppt/slideMasters/slideMaster6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084"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084"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7"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045"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6045"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p:nvSpPr>
        <p:spPr>
          <a:xfrm>
            <a:off x="6765245" y="4784184"/>
            <a:ext cx="1659429" cy="216982"/>
          </a:xfrm>
          <a:prstGeom prst="rect">
            <a:avLst/>
          </a:prstGeom>
          <a:noFill/>
        </p:spPr>
        <p:txBody>
          <a:bodyPr wrap="none" lIns="90224" tIns="45112" rIns="90224" bIns="45112"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p:nvSpPr>
        <p:spPr>
          <a:xfrm>
            <a:off x="1551383" y="4784184"/>
            <a:ext cx="1518364" cy="216982"/>
          </a:xfrm>
          <a:prstGeom prst="rect">
            <a:avLst/>
          </a:prstGeom>
          <a:noFill/>
        </p:spPr>
        <p:txBody>
          <a:bodyPr wrap="none" lIns="90224" tIns="45112" rIns="90224" bIns="45112"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p:nvSpPr>
        <p:spPr>
          <a:xfrm>
            <a:off x="0" y="5000950"/>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4128862461"/>
      </p:ext>
    </p:extLst>
  </p:cSld>
  <p:clrMap bg1="dk2" tx1="lt1" bg2="dk1" tx2="lt2" accent1="accent1" accent2="accent2" accent3="accent3" accent4="accent4" accent5="accent5" accent6="accent6" hlink="hlink" folHlink="folHlink"/>
  <p:sldLayoutIdLst>
    <p:sldLayoutId id="2147485976" r:id="rId1"/>
    <p:sldLayoutId id="2147485977" r:id="rId2"/>
    <p:sldLayoutId id="2147485978" r:id="rId3"/>
    <p:sldLayoutId id="2147485979" r:id="rId4"/>
    <p:sldLayoutId id="2147485980" r:id="rId5"/>
    <p:sldLayoutId id="2147485981" r:id="rId6"/>
    <p:sldLayoutId id="2147485982" r:id="rId7"/>
    <p:sldLayoutId id="2147485983" r:id="rId8"/>
    <p:sldLayoutId id="2147485984" r:id="rId9"/>
    <p:sldLayoutId id="2147485985" r:id="rId10"/>
    <p:sldLayoutId id="2147485986" r:id="rId11"/>
    <p:sldLayoutId id="2147485987" r:id="rId12"/>
    <p:sldLayoutId id="2147485988" r:id="rId13"/>
    <p:sldLayoutId id="2147485989" r:id="rId14"/>
    <p:sldLayoutId id="2147485990" r:id="rId15"/>
    <p:sldLayoutId id="2147485991" r:id="rId16"/>
    <p:sldLayoutId id="2147485992" r:id="rId17"/>
    <p:sldLayoutId id="2147485993" r:id="rId18"/>
    <p:sldLayoutId id="2147485994" r:id="rId19"/>
    <p:sldLayoutId id="2147485995" r:id="rId20"/>
    <p:sldLayoutId id="2147485996" r:id="rId21"/>
    <p:sldLayoutId id="2147485997" r:id="rId22"/>
    <p:sldLayoutId id="2147485998" r:id="rId23"/>
    <p:sldLayoutId id="2147485999" r:id="rId24"/>
    <p:sldLayoutId id="2147486001" r:id="rId25"/>
    <p:sldLayoutId id="2147486002" r:id="rId26"/>
    <p:sldLayoutId id="2147486003" r:id="rId27"/>
    <p:sldLayoutId id="2147486004" r:id="rId28"/>
    <p:sldLayoutId id="2147486005" r:id="rId29"/>
    <p:sldLayoutId id="2147486006" r:id="rId30"/>
    <p:sldLayoutId id="2147486007" r:id="rId31"/>
    <p:sldLayoutId id="2147486008" r:id="rId32"/>
    <p:sldLayoutId id="2147486009" r:id="rId33"/>
    <p:sldLayoutId id="2147486010" r:id="rId34"/>
    <p:sldLayoutId id="2147486011" r:id="rId35"/>
    <p:sldLayoutId id="2147486012" r:id="rId36"/>
    <p:sldLayoutId id="2147486013" r:id="rId37"/>
    <p:sldLayoutId id="2147486014" r:id="rId38"/>
    <p:sldLayoutId id="2147486015" r:id="rId39"/>
    <p:sldLayoutId id="2147486016" r:id="rId40"/>
    <p:sldLayoutId id="2147486017" r:id="rId41"/>
    <p:sldLayoutId id="2147486018" r:id="rId42"/>
    <p:sldLayoutId id="2147486019" r:id="rId43"/>
    <p:sldLayoutId id="2147486020" r:id="rId44"/>
    <p:sldLayoutId id="2147486021" r:id="rId45"/>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33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072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1046"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143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954" indent="-224954"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6163" indent="-229715"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5958" indent="-217016"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7587" indent="-218603"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84095" indent="-232890"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4329"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4406"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4822"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5232" indent="-232890"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0721" rtl="0" eaLnBrk="1" latinLnBrk="0" hangingPunct="1">
        <a:defRPr sz="1800" kern="1200">
          <a:solidFill>
            <a:schemeClr val="tx1"/>
          </a:solidFill>
          <a:latin typeface="+mn-lt"/>
          <a:ea typeface="+mn-ea"/>
          <a:cs typeface="+mn-cs"/>
        </a:defRPr>
      </a:lvl1pPr>
      <a:lvl2pPr marL="450330" algn="l" defTabSz="900721" rtl="0" eaLnBrk="1" latinLnBrk="0" hangingPunct="1">
        <a:defRPr sz="1800" kern="1200">
          <a:solidFill>
            <a:schemeClr val="tx1"/>
          </a:solidFill>
          <a:latin typeface="+mn-lt"/>
          <a:ea typeface="+mn-ea"/>
          <a:cs typeface="+mn-cs"/>
        </a:defRPr>
      </a:lvl2pPr>
      <a:lvl3pPr marL="900721" algn="l" defTabSz="900721" rtl="0" eaLnBrk="1" latinLnBrk="0" hangingPunct="1">
        <a:defRPr sz="1800" kern="1200">
          <a:solidFill>
            <a:schemeClr val="tx1"/>
          </a:solidFill>
          <a:latin typeface="+mn-lt"/>
          <a:ea typeface="+mn-ea"/>
          <a:cs typeface="+mn-cs"/>
        </a:defRPr>
      </a:lvl3pPr>
      <a:lvl4pPr marL="1351046" algn="l" defTabSz="900721" rtl="0" eaLnBrk="1" latinLnBrk="0" hangingPunct="1">
        <a:defRPr sz="1800" kern="1200">
          <a:solidFill>
            <a:schemeClr val="tx1"/>
          </a:solidFill>
          <a:latin typeface="+mn-lt"/>
          <a:ea typeface="+mn-ea"/>
          <a:cs typeface="+mn-cs"/>
        </a:defRPr>
      </a:lvl4pPr>
      <a:lvl5pPr marL="1801439" algn="l" defTabSz="900721" rtl="0" eaLnBrk="1" latinLnBrk="0" hangingPunct="1">
        <a:defRPr sz="1800" kern="1200">
          <a:solidFill>
            <a:schemeClr val="tx1"/>
          </a:solidFill>
          <a:latin typeface="+mn-lt"/>
          <a:ea typeface="+mn-ea"/>
          <a:cs typeface="+mn-cs"/>
        </a:defRPr>
      </a:lvl5pPr>
      <a:lvl6pPr marL="2251410" algn="l" defTabSz="900721" rtl="0" eaLnBrk="1" latinLnBrk="0" hangingPunct="1">
        <a:defRPr sz="1800" kern="1200">
          <a:solidFill>
            <a:schemeClr val="tx1"/>
          </a:solidFill>
          <a:latin typeface="+mn-lt"/>
          <a:ea typeface="+mn-ea"/>
          <a:cs typeface="+mn-cs"/>
        </a:defRPr>
      </a:lvl6pPr>
      <a:lvl7pPr marL="2701837" algn="l" defTabSz="900721" rtl="0" eaLnBrk="1" latinLnBrk="0" hangingPunct="1">
        <a:defRPr sz="1800" kern="1200">
          <a:solidFill>
            <a:schemeClr val="tx1"/>
          </a:solidFill>
          <a:latin typeface="+mn-lt"/>
          <a:ea typeface="+mn-ea"/>
          <a:cs typeface="+mn-cs"/>
        </a:defRPr>
      </a:lvl7pPr>
      <a:lvl8pPr marL="3152207" algn="l" defTabSz="900721" rtl="0" eaLnBrk="1" latinLnBrk="0" hangingPunct="1">
        <a:defRPr sz="1800" kern="1200">
          <a:solidFill>
            <a:schemeClr val="tx1"/>
          </a:solidFill>
          <a:latin typeface="+mn-lt"/>
          <a:ea typeface="+mn-ea"/>
          <a:cs typeface="+mn-cs"/>
        </a:defRPr>
      </a:lvl8pPr>
      <a:lvl9pPr marL="3602615" algn="l" defTabSz="90072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6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421" y="4825328"/>
            <a:ext cx="649537" cy="124650"/>
          </a:xfrm>
          <a:prstGeom prst="rect">
            <a:avLst/>
          </a:prstGeom>
          <a:noFill/>
        </p:spPr>
        <p:txBody>
          <a:bodyPr wrap="square" lIns="0" tIns="0" rIns="0" bIns="0" rtlCol="0" anchor="ctr">
            <a:spAutoFit/>
          </a:bodyPr>
          <a:lstStyle/>
          <a:p>
            <a:pPr defTabSz="893179">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3179">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3179">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511" y="4837275"/>
            <a:ext cx="65" cy="110800"/>
          </a:xfrm>
          <a:prstGeom prst="rect">
            <a:avLst/>
          </a:prstGeom>
        </p:spPr>
        <p:txBody>
          <a:bodyPr vert="horz" wrap="none" lIns="0" tIns="0" rIns="0" bIns="0" rtlCol="0" anchor="ctr" anchorCtr="0">
            <a:spAutoFit/>
          </a:bodyPr>
          <a:lstStyle/>
          <a:p>
            <a:pPr algn="r" defTabSz="893179">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3179">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3179">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3179">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4869026"/>
      </p:ext>
    </p:extLst>
  </p:cSld>
  <p:clrMap bg1="dk2" tx1="lt1" bg2="dk1" tx2="lt2" accent1="accent1" accent2="accent2" accent3="accent3" accent4="accent4" accent5="accent5" accent6="accent6" hlink="hlink" folHlink="folHlink"/>
  <p:sldLayoutIdLst>
    <p:sldLayoutId id="2147486025" r:id="rId1"/>
    <p:sldLayoutId id="2147486026" r:id="rId2"/>
    <p:sldLayoutId id="2147486027" r:id="rId3"/>
    <p:sldLayoutId id="2147486028" r:id="rId4"/>
    <p:sldLayoutId id="2147486029" r:id="rId5"/>
    <p:sldLayoutId id="2147486030" r:id="rId6"/>
    <p:sldLayoutId id="2147486031" r:id="rId7"/>
    <p:sldLayoutId id="2147486032" r:id="rId8"/>
    <p:sldLayoutId id="2147486033" r:id="rId9"/>
    <p:sldLayoutId id="2147486034" r:id="rId10"/>
    <p:sldLayoutId id="2147486035" r:id="rId11"/>
    <p:sldLayoutId id="2147486036" r:id="rId12"/>
    <p:sldLayoutId id="2147486037" r:id="rId13"/>
    <p:sldLayoutId id="2147486038" r:id="rId14"/>
    <p:sldLayoutId id="2147486039" r:id="rId15"/>
    <p:sldLayoutId id="2147486040" r:id="rId16"/>
    <p:sldLayoutId id="2147486041" r:id="rId17"/>
    <p:sldLayoutId id="2147486042" r:id="rId18"/>
    <p:sldLayoutId id="2147486043" r:id="rId19"/>
    <p:sldLayoutId id="2147486044" r:id="rId20"/>
    <p:sldLayoutId id="2147486045" r:id="rId21"/>
    <p:sldLayoutId id="2147486046" r:id="rId22"/>
    <p:sldLayoutId id="2147486048" r:id="rId23"/>
    <p:sldLayoutId id="2147486049" r:id="rId24"/>
    <p:sldLayoutId id="2147486050" r:id="rId25"/>
    <p:sldLayoutId id="2147486051" r:id="rId26"/>
    <p:sldLayoutId id="2147486052" r:id="rId27"/>
    <p:sldLayoutId id="2147486053" r:id="rId28"/>
    <p:sldLayoutId id="2147486054" r:id="rId29"/>
    <p:sldLayoutId id="2147486055" r:id="rId30"/>
    <p:sldLayoutId id="2147486056" r:id="rId31"/>
    <p:sldLayoutId id="2147486057" r:id="rId32"/>
    <p:sldLayoutId id="2147486058" r:id="rId33"/>
    <p:sldLayoutId id="2147486059" r:id="rId34"/>
    <p:sldLayoutId id="2147486060" r:id="rId35"/>
    <p:sldLayoutId id="2147486061" r:id="rId36"/>
    <p:sldLayoutId id="2147486062" r:id="rId37"/>
    <p:sldLayoutId id="2147486063" r:id="rId38"/>
    <p:sldLayoutId id="2147486064" r:id="rId39"/>
    <p:sldLayoutId id="2147486065" r:id="rId40"/>
    <p:sldLayoutId id="2147486066" r:id="rId41"/>
    <p:sldLayoutId id="2147486067" r:id="rId42"/>
    <p:sldLayoutId id="2147486068" r:id="rId43"/>
    <p:sldLayoutId id="21474860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662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3179"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992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627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932" indent="-222932"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1445" indent="-227693"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8523" indent="-21499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7477" indent="-216581"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0952" indent="-230868"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7142"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63605"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1028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56924" indent="-23086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3179" rtl="0" eaLnBrk="1" latinLnBrk="0" hangingPunct="1">
        <a:defRPr sz="1800" kern="1200">
          <a:solidFill>
            <a:schemeClr val="tx1"/>
          </a:solidFill>
          <a:latin typeface="+mn-lt"/>
          <a:ea typeface="+mn-ea"/>
          <a:cs typeface="+mn-cs"/>
        </a:defRPr>
      </a:lvl1pPr>
      <a:lvl2pPr marL="446623" algn="l" defTabSz="893179" rtl="0" eaLnBrk="1" latinLnBrk="0" hangingPunct="1">
        <a:defRPr sz="1800" kern="1200">
          <a:solidFill>
            <a:schemeClr val="tx1"/>
          </a:solidFill>
          <a:latin typeface="+mn-lt"/>
          <a:ea typeface="+mn-ea"/>
          <a:cs typeface="+mn-cs"/>
        </a:defRPr>
      </a:lvl2pPr>
      <a:lvl3pPr marL="893179" algn="l" defTabSz="893179" rtl="0" eaLnBrk="1" latinLnBrk="0" hangingPunct="1">
        <a:defRPr sz="1800" kern="1200">
          <a:solidFill>
            <a:schemeClr val="tx1"/>
          </a:solidFill>
          <a:latin typeface="+mn-lt"/>
          <a:ea typeface="+mn-ea"/>
          <a:cs typeface="+mn-cs"/>
        </a:defRPr>
      </a:lvl3pPr>
      <a:lvl4pPr marL="1339925" algn="l" defTabSz="893179" rtl="0" eaLnBrk="1" latinLnBrk="0" hangingPunct="1">
        <a:defRPr sz="1800" kern="1200">
          <a:solidFill>
            <a:schemeClr val="tx1"/>
          </a:solidFill>
          <a:latin typeface="+mn-lt"/>
          <a:ea typeface="+mn-ea"/>
          <a:cs typeface="+mn-cs"/>
        </a:defRPr>
      </a:lvl4pPr>
      <a:lvl5pPr marL="1786274" algn="l" defTabSz="893179" rtl="0" eaLnBrk="1" latinLnBrk="0" hangingPunct="1">
        <a:defRPr sz="1800" kern="1200">
          <a:solidFill>
            <a:schemeClr val="tx1"/>
          </a:solidFill>
          <a:latin typeface="+mn-lt"/>
          <a:ea typeface="+mn-ea"/>
          <a:cs typeface="+mn-cs"/>
        </a:defRPr>
      </a:lvl5pPr>
      <a:lvl6pPr marL="2232560" algn="l" defTabSz="893179" rtl="0" eaLnBrk="1" latinLnBrk="0" hangingPunct="1">
        <a:defRPr sz="1800" kern="1200">
          <a:solidFill>
            <a:schemeClr val="tx1"/>
          </a:solidFill>
          <a:latin typeface="+mn-lt"/>
          <a:ea typeface="+mn-ea"/>
          <a:cs typeface="+mn-cs"/>
        </a:defRPr>
      </a:lvl6pPr>
      <a:lvl7pPr marL="2679207" algn="l" defTabSz="893179" rtl="0" eaLnBrk="1" latinLnBrk="0" hangingPunct="1">
        <a:defRPr sz="1800" kern="1200">
          <a:solidFill>
            <a:schemeClr val="tx1"/>
          </a:solidFill>
          <a:latin typeface="+mn-lt"/>
          <a:ea typeface="+mn-ea"/>
          <a:cs typeface="+mn-cs"/>
        </a:defRPr>
      </a:lvl7pPr>
      <a:lvl8pPr marL="3125921" algn="l" defTabSz="893179" rtl="0" eaLnBrk="1" latinLnBrk="0" hangingPunct="1">
        <a:defRPr sz="1800" kern="1200">
          <a:solidFill>
            <a:schemeClr val="tx1"/>
          </a:solidFill>
          <a:latin typeface="+mn-lt"/>
          <a:ea typeface="+mn-ea"/>
          <a:cs typeface="+mn-cs"/>
        </a:defRPr>
      </a:lvl8pPr>
      <a:lvl9pPr marL="3572315" algn="l" defTabSz="893179"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518"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4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4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445" tIns="34289" rIns="67445" bIns="34289" rtlCol="0">
            <a:spAutoFit/>
          </a:bodyPr>
          <a:lstStyle/>
          <a:p>
            <a:pPr marL="171992" indent="-1719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489380383"/>
      </p:ext>
    </p:extLst>
  </p:cSld>
  <p:clrMap bg1="dk2" tx1="lt1" bg2="dk1" tx2="lt2" accent1="accent1" accent2="accent2" accent3="accent3" accent4="accent4" accent5="accent5" accent6="accent6" hlink="hlink" folHlink="folHlink"/>
  <p:sldLayoutIdLst>
    <p:sldLayoutId id="2147484597" r:id="rId1"/>
    <p:sldLayoutId id="2147484598" r:id="rId2"/>
    <p:sldLayoutId id="2147484600"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60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299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0950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46129"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8422" indent="-1684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3058" indent="-1648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69525" indent="-1624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17230" indent="-1636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3394" indent="-17410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19878"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56524"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193026"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29635" indent="-17410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2992" rtl="0" eaLnBrk="1" latinLnBrk="0" hangingPunct="1">
        <a:defRPr sz="1400" kern="1200">
          <a:solidFill>
            <a:schemeClr val="tx1"/>
          </a:solidFill>
          <a:latin typeface="+mn-lt"/>
          <a:ea typeface="+mn-ea"/>
          <a:cs typeface="+mn-cs"/>
        </a:defRPr>
      </a:lvl1pPr>
      <a:lvl2pPr marL="336089" algn="l" defTabSz="672992" rtl="0" eaLnBrk="1" latinLnBrk="0" hangingPunct="1">
        <a:defRPr sz="1400" kern="1200">
          <a:solidFill>
            <a:schemeClr val="tx1"/>
          </a:solidFill>
          <a:latin typeface="+mn-lt"/>
          <a:ea typeface="+mn-ea"/>
          <a:cs typeface="+mn-cs"/>
        </a:defRPr>
      </a:lvl2pPr>
      <a:lvl3pPr marL="672992" algn="l" defTabSz="672992" rtl="0" eaLnBrk="1" latinLnBrk="0" hangingPunct="1">
        <a:defRPr sz="1400" kern="1200">
          <a:solidFill>
            <a:schemeClr val="tx1"/>
          </a:solidFill>
          <a:latin typeface="+mn-lt"/>
          <a:ea typeface="+mn-ea"/>
          <a:cs typeface="+mn-cs"/>
        </a:defRPr>
      </a:lvl3pPr>
      <a:lvl4pPr marL="1009507" algn="l" defTabSz="672992" rtl="0" eaLnBrk="1" latinLnBrk="0" hangingPunct="1">
        <a:defRPr sz="1400" kern="1200">
          <a:solidFill>
            <a:schemeClr val="tx1"/>
          </a:solidFill>
          <a:latin typeface="+mn-lt"/>
          <a:ea typeface="+mn-ea"/>
          <a:cs typeface="+mn-cs"/>
        </a:defRPr>
      </a:lvl4pPr>
      <a:lvl5pPr marL="1346129" algn="l" defTabSz="672992" rtl="0" eaLnBrk="1" latinLnBrk="0" hangingPunct="1">
        <a:defRPr sz="1400" kern="1200">
          <a:solidFill>
            <a:schemeClr val="tx1"/>
          </a:solidFill>
          <a:latin typeface="+mn-lt"/>
          <a:ea typeface="+mn-ea"/>
          <a:cs typeface="+mn-cs"/>
        </a:defRPr>
      </a:lvl5pPr>
      <a:lvl6pPr marL="1682705" algn="l" defTabSz="672992" rtl="0" eaLnBrk="1" latinLnBrk="0" hangingPunct="1">
        <a:defRPr sz="1400" kern="1200">
          <a:solidFill>
            <a:schemeClr val="tx1"/>
          </a:solidFill>
          <a:latin typeface="+mn-lt"/>
          <a:ea typeface="+mn-ea"/>
          <a:cs typeface="+mn-cs"/>
        </a:defRPr>
      </a:lvl6pPr>
      <a:lvl7pPr marL="2018792" algn="l" defTabSz="672992" rtl="0" eaLnBrk="1" latinLnBrk="0" hangingPunct="1">
        <a:defRPr sz="1400" kern="1200">
          <a:solidFill>
            <a:schemeClr val="tx1"/>
          </a:solidFill>
          <a:latin typeface="+mn-lt"/>
          <a:ea typeface="+mn-ea"/>
          <a:cs typeface="+mn-cs"/>
        </a:defRPr>
      </a:lvl7pPr>
      <a:lvl8pPr marL="2355217" algn="l" defTabSz="672992" rtl="0" eaLnBrk="1" latinLnBrk="0" hangingPunct="1">
        <a:defRPr sz="1400" kern="1200">
          <a:solidFill>
            <a:schemeClr val="tx1"/>
          </a:solidFill>
          <a:latin typeface="+mn-lt"/>
          <a:ea typeface="+mn-ea"/>
          <a:cs typeface="+mn-cs"/>
        </a:defRPr>
      </a:lvl8pPr>
      <a:lvl9pPr marL="2691803" algn="l" defTabSz="672992" rtl="0" eaLnBrk="1" latinLnBrk="0" hangingPunct="1">
        <a:defRPr sz="1400" kern="1200">
          <a:solidFill>
            <a:schemeClr val="tx1"/>
          </a:solidFill>
          <a:latin typeface="+mn-lt"/>
          <a:ea typeface="+mn-ea"/>
          <a:cs typeface="+mn-cs"/>
        </a:defRPr>
      </a:lvl9pPr>
    </p:otherStyle>
  </p:txStyles>
</p:sldMaster>
</file>

<file path=ppt/slideMasters/slideMaster7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6"/>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7240"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1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1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18" tIns="34289" rIns="67718" bIns="34289" rtlCol="0">
            <a:spAutoFit/>
          </a:bodyPr>
          <a:lstStyle/>
          <a:p>
            <a:pPr marL="172720" indent="-17272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10674306"/>
      </p:ext>
    </p:extLst>
  </p:cSld>
  <p:clrMap bg1="dk2" tx1="lt1" bg2="dk1" tx2="lt2" accent1="accent1" accent2="accent2" accent3="accent3" accent4="accent4" accent5="accent5" accent6="accent6" hlink="hlink" folHlink="folHlink"/>
  <p:sldLayoutIdLst>
    <p:sldLayoutId id="2147486071" r:id="rId1"/>
    <p:sldLayoutId id="2147486072" r:id="rId2"/>
    <p:sldLayoutId id="2147486074" r:id="rId3"/>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72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02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0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13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50" indent="-16915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4969" indent="-16557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528" indent="-16319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416" indent="-16438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8854" indent="-17483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6794"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4986"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001"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101" indent="-17483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025" rtl="0" eaLnBrk="1" latinLnBrk="0" hangingPunct="1">
        <a:defRPr sz="1400" kern="1200">
          <a:solidFill>
            <a:schemeClr val="tx1"/>
          </a:solidFill>
          <a:latin typeface="+mn-lt"/>
          <a:ea typeface="+mn-ea"/>
          <a:cs typeface="+mn-cs"/>
        </a:defRPr>
      </a:lvl1pPr>
      <a:lvl2pPr marL="337727" algn="l" defTabSz="676025" rtl="0" eaLnBrk="1" latinLnBrk="0" hangingPunct="1">
        <a:defRPr sz="1400" kern="1200">
          <a:solidFill>
            <a:schemeClr val="tx1"/>
          </a:solidFill>
          <a:latin typeface="+mn-lt"/>
          <a:ea typeface="+mn-ea"/>
          <a:cs typeface="+mn-cs"/>
        </a:defRPr>
      </a:lvl2pPr>
      <a:lvl3pPr marL="676025" algn="l" defTabSz="676025" rtl="0" eaLnBrk="1" latinLnBrk="0" hangingPunct="1">
        <a:defRPr sz="1400" kern="1200">
          <a:solidFill>
            <a:schemeClr val="tx1"/>
          </a:solidFill>
          <a:latin typeface="+mn-lt"/>
          <a:ea typeface="+mn-ea"/>
          <a:cs typeface="+mn-cs"/>
        </a:defRPr>
      </a:lvl3pPr>
      <a:lvl4pPr marL="1014057" algn="l" defTabSz="676025" rtl="0" eaLnBrk="1" latinLnBrk="0" hangingPunct="1">
        <a:defRPr sz="1400" kern="1200">
          <a:solidFill>
            <a:schemeClr val="tx1"/>
          </a:solidFill>
          <a:latin typeface="+mn-lt"/>
          <a:ea typeface="+mn-ea"/>
          <a:cs typeface="+mn-cs"/>
        </a:defRPr>
      </a:lvl4pPr>
      <a:lvl5pPr marL="1352135" algn="l" defTabSz="676025" rtl="0" eaLnBrk="1" latinLnBrk="0" hangingPunct="1">
        <a:defRPr sz="1400" kern="1200">
          <a:solidFill>
            <a:schemeClr val="tx1"/>
          </a:solidFill>
          <a:latin typeface="+mn-lt"/>
          <a:ea typeface="+mn-ea"/>
          <a:cs typeface="+mn-cs"/>
        </a:defRPr>
      </a:lvl5pPr>
      <a:lvl6pPr marL="1690349" algn="l" defTabSz="676025" rtl="0" eaLnBrk="1" latinLnBrk="0" hangingPunct="1">
        <a:defRPr sz="1400" kern="1200">
          <a:solidFill>
            <a:schemeClr val="tx1"/>
          </a:solidFill>
          <a:latin typeface="+mn-lt"/>
          <a:ea typeface="+mn-ea"/>
          <a:cs typeface="+mn-cs"/>
        </a:defRPr>
      </a:lvl6pPr>
      <a:lvl7pPr marL="2028074" algn="l" defTabSz="676025" rtl="0" eaLnBrk="1" latinLnBrk="0" hangingPunct="1">
        <a:defRPr sz="1400" kern="1200">
          <a:solidFill>
            <a:schemeClr val="tx1"/>
          </a:solidFill>
          <a:latin typeface="+mn-lt"/>
          <a:ea typeface="+mn-ea"/>
          <a:cs typeface="+mn-cs"/>
        </a:defRPr>
      </a:lvl7pPr>
      <a:lvl8pPr marL="2365955" algn="l" defTabSz="676025" rtl="0" eaLnBrk="1" latinLnBrk="0" hangingPunct="1">
        <a:defRPr sz="1400" kern="1200">
          <a:solidFill>
            <a:schemeClr val="tx1"/>
          </a:solidFill>
          <a:latin typeface="+mn-lt"/>
          <a:ea typeface="+mn-ea"/>
          <a:cs typeface="+mn-cs"/>
        </a:defRPr>
      </a:lvl8pPr>
      <a:lvl9pPr marL="2704064" algn="l" defTabSz="676025" rtl="0" eaLnBrk="1" latinLnBrk="0" hangingPunct="1">
        <a:defRPr sz="1400" kern="1200">
          <a:solidFill>
            <a:schemeClr val="tx1"/>
          </a:solidFill>
          <a:latin typeface="+mn-lt"/>
          <a:ea typeface="+mn-ea"/>
          <a:cs typeface="+mn-cs"/>
        </a:defRPr>
      </a:lvl9pPr>
    </p:otherStyle>
  </p:txStyles>
</p:sldMaster>
</file>

<file path=ppt/slideMasters/slideMaster7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7"/>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8263"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34"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34"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7734" tIns="34289" rIns="67734" bIns="34289" rtlCol="0">
            <a:spAutoFit/>
          </a:bodyPr>
          <a:lstStyle/>
          <a:p>
            <a:pPr marL="172764" indent="-172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847420148"/>
      </p:ext>
    </p:extLst>
  </p:cSld>
  <p:clrMap bg1="dk2" tx1="lt1" bg2="dk1" tx2="lt2" accent1="accent1" accent2="accent2" accent3="accent3" accent4="accent4" accent5="accent5" accent6="accent6" hlink="hlink" folHlink="folHlink"/>
  <p:sldLayoutIdLst>
    <p:sldLayoutId id="2147486077" r:id="rId1"/>
    <p:sldLayoutId id="2147486078" r:id="rId2"/>
    <p:sldLayoutId id="2147486079" r:id="rId3"/>
    <p:sldLayoutId id="2147486080" r:id="rId4"/>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782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21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4332"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249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194" indent="-169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084" indent="-165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2710" indent="-163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1669" indent="-164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89184" indent="-17488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7212"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5498"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3606"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1794" indent="-17488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212" rtl="0" eaLnBrk="1" latinLnBrk="0" hangingPunct="1">
        <a:defRPr sz="1400" kern="1200">
          <a:solidFill>
            <a:schemeClr val="tx1"/>
          </a:solidFill>
          <a:latin typeface="+mn-lt"/>
          <a:ea typeface="+mn-ea"/>
          <a:cs typeface="+mn-cs"/>
        </a:defRPr>
      </a:lvl1pPr>
      <a:lvl2pPr marL="337826" algn="l" defTabSz="676212" rtl="0" eaLnBrk="1" latinLnBrk="0" hangingPunct="1">
        <a:defRPr sz="1400" kern="1200">
          <a:solidFill>
            <a:schemeClr val="tx1"/>
          </a:solidFill>
          <a:latin typeface="+mn-lt"/>
          <a:ea typeface="+mn-ea"/>
          <a:cs typeface="+mn-cs"/>
        </a:defRPr>
      </a:lvl2pPr>
      <a:lvl3pPr marL="676212" algn="l" defTabSz="676212" rtl="0" eaLnBrk="1" latinLnBrk="0" hangingPunct="1">
        <a:defRPr sz="1400" kern="1200">
          <a:solidFill>
            <a:schemeClr val="tx1"/>
          </a:solidFill>
          <a:latin typeface="+mn-lt"/>
          <a:ea typeface="+mn-ea"/>
          <a:cs typeface="+mn-cs"/>
        </a:defRPr>
      </a:lvl3pPr>
      <a:lvl4pPr marL="1014332" algn="l" defTabSz="676212" rtl="0" eaLnBrk="1" latinLnBrk="0" hangingPunct="1">
        <a:defRPr sz="1400" kern="1200">
          <a:solidFill>
            <a:schemeClr val="tx1"/>
          </a:solidFill>
          <a:latin typeface="+mn-lt"/>
          <a:ea typeface="+mn-ea"/>
          <a:cs typeface="+mn-cs"/>
        </a:defRPr>
      </a:lvl4pPr>
      <a:lvl5pPr marL="1352498" algn="l" defTabSz="676212" rtl="0" eaLnBrk="1" latinLnBrk="0" hangingPunct="1">
        <a:defRPr sz="1400" kern="1200">
          <a:solidFill>
            <a:schemeClr val="tx1"/>
          </a:solidFill>
          <a:latin typeface="+mn-lt"/>
          <a:ea typeface="+mn-ea"/>
          <a:cs typeface="+mn-cs"/>
        </a:defRPr>
      </a:lvl5pPr>
      <a:lvl6pPr marL="1690811" algn="l" defTabSz="676212" rtl="0" eaLnBrk="1" latinLnBrk="0" hangingPunct="1">
        <a:defRPr sz="1400" kern="1200">
          <a:solidFill>
            <a:schemeClr val="tx1"/>
          </a:solidFill>
          <a:latin typeface="+mn-lt"/>
          <a:ea typeface="+mn-ea"/>
          <a:cs typeface="+mn-cs"/>
        </a:defRPr>
      </a:lvl6pPr>
      <a:lvl7pPr marL="2028635" algn="l" defTabSz="676212" rtl="0" eaLnBrk="1" latinLnBrk="0" hangingPunct="1">
        <a:defRPr sz="1400" kern="1200">
          <a:solidFill>
            <a:schemeClr val="tx1"/>
          </a:solidFill>
          <a:latin typeface="+mn-lt"/>
          <a:ea typeface="+mn-ea"/>
          <a:cs typeface="+mn-cs"/>
        </a:defRPr>
      </a:lvl7pPr>
      <a:lvl8pPr marL="2366604" algn="l" defTabSz="676212" rtl="0" eaLnBrk="1" latinLnBrk="0" hangingPunct="1">
        <a:defRPr sz="1400" kern="1200">
          <a:solidFill>
            <a:schemeClr val="tx1"/>
          </a:solidFill>
          <a:latin typeface="+mn-lt"/>
          <a:ea typeface="+mn-ea"/>
          <a:cs typeface="+mn-cs"/>
        </a:defRPr>
      </a:lvl8pPr>
      <a:lvl9pPr marL="2704807" algn="l" defTabSz="676212" rtl="0" eaLnBrk="1" latinLnBrk="0" hangingPunct="1">
        <a:defRPr sz="1400" kern="1200">
          <a:solidFill>
            <a:schemeClr val="tx1"/>
          </a:solidFill>
          <a:latin typeface="+mn-lt"/>
          <a:ea typeface="+mn-ea"/>
          <a:cs typeface="+mn-cs"/>
        </a:defRPr>
      </a:lvl9pPr>
    </p:otherStyle>
  </p:txStyles>
</p:sldMaster>
</file>

<file path=ppt/slideMasters/slideMaster7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028" name="Title Placeholder 21"/>
          <p:cNvSpPr>
            <a:spLocks noGrp="1"/>
          </p:cNvSpPr>
          <p:nvPr>
            <p:ph type="title"/>
          </p:nvPr>
        </p:nvSpPr>
        <p:spPr bwMode="auto">
          <a:xfrm>
            <a:off x="426020" y="196176"/>
            <a:ext cx="8279943" cy="622978"/>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a:t>Click to edit Master title style</a:t>
            </a:r>
            <a:endParaRPr lang="en-US" dirty="0"/>
          </a:p>
        </p:txBody>
      </p:sp>
      <p:sp>
        <p:nvSpPr>
          <p:cNvPr id="1029" name="Text Placeholder 12"/>
          <p:cNvSpPr>
            <a:spLocks noGrp="1"/>
          </p:cNvSpPr>
          <p:nvPr>
            <p:ph type="body" idx="1"/>
          </p:nvPr>
        </p:nvSpPr>
        <p:spPr bwMode="auto">
          <a:xfrm>
            <a:off x="438714" y="931073"/>
            <a:ext cx="8267136" cy="3612357"/>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Slide Number Placeholder 5"/>
          <p:cNvSpPr>
            <a:spLocks noGrp="1"/>
          </p:cNvSpPr>
          <p:nvPr>
            <p:ph type="sldNum" sz="quarter" idx="4"/>
          </p:nvPr>
        </p:nvSpPr>
        <p:spPr>
          <a:xfrm>
            <a:off x="435656" y="4824269"/>
            <a:ext cx="260349" cy="114299"/>
          </a:xfrm>
          <a:prstGeom prst="rect">
            <a:avLst/>
          </a:prstGeom>
        </p:spPr>
        <p:txBody>
          <a:bodyPr vert="horz" lIns="0" tIns="0" rIns="90306" bIns="0" rtlCol="0" anchor="ctr"/>
          <a:lstStyle>
            <a:lvl1pPr algn="l">
              <a:defRPr sz="900">
                <a:solidFill>
                  <a:schemeClr val="bg2">
                    <a:lumMod val="60000"/>
                    <a:lumOff val="40000"/>
                  </a:schemeClr>
                </a:solidFill>
                <a:latin typeface="Museo Sans For Dell" pitchFamily="2" charset="0"/>
              </a:defRPr>
            </a:lvl1pPr>
          </a:lstStyle>
          <a:p>
            <a:fld id="{DBD5246C-868F-410A-AE52-FE248EDADC46}" type="slidenum">
              <a:rPr lang="en-US" smtClean="0">
                <a:solidFill>
                  <a:srgbClr val="000000">
                    <a:lumMod val="60000"/>
                    <a:lumOff val="40000"/>
                  </a:srgbClr>
                </a:solidFill>
              </a:rPr>
              <a:pPr/>
              <a:t>‹#›</a:t>
            </a:fld>
            <a:endParaRPr lang="en-US" dirty="0">
              <a:solidFill>
                <a:srgbClr val="000000">
                  <a:lumMod val="60000"/>
                  <a:lumOff val="40000"/>
                </a:srgbClr>
              </a:solidFill>
            </a:endParaRPr>
          </a:p>
        </p:txBody>
      </p:sp>
      <p:sp>
        <p:nvSpPr>
          <p:cNvPr id="12" name="Date Placeholder 8"/>
          <p:cNvSpPr>
            <a:spLocks noGrp="1"/>
          </p:cNvSpPr>
          <p:nvPr>
            <p:ph type="dt" sz="half" idx="2"/>
          </p:nvPr>
        </p:nvSpPr>
        <p:spPr>
          <a:xfrm>
            <a:off x="1711532" y="4819510"/>
            <a:ext cx="914401" cy="114299"/>
          </a:xfrm>
          <a:prstGeom prst="rect">
            <a:avLst/>
          </a:prstGeom>
        </p:spPr>
        <p:txBody>
          <a:bodyPr vert="horz" lIns="0" tIns="0" rIns="0" bIns="0" rtlCol="0" anchor="ctr"/>
          <a:lstStyle>
            <a:lvl1pPr algn="l" rtl="0" fontAlgn="base">
              <a:spcBef>
                <a:spcPct val="0"/>
              </a:spcBef>
              <a:spcAft>
                <a:spcPct val="0"/>
              </a:spcAft>
              <a:defRPr lang="en-US" sz="1000" kern="1200" smtClean="0">
                <a:solidFill>
                  <a:schemeClr val="bg2">
                    <a:lumMod val="60000"/>
                    <a:lumOff val="40000"/>
                  </a:schemeClr>
                </a:solidFill>
                <a:latin typeface="Museo Sans For Dell" pitchFamily="2" charset="0"/>
                <a:ea typeface="+mn-ea"/>
                <a:cs typeface="+mn-cs"/>
              </a:defRPr>
            </a:lvl1pPr>
          </a:lstStyle>
          <a:p>
            <a:endParaRPr dirty="0">
              <a:solidFill>
                <a:srgbClr val="000000">
                  <a:lumMod val="60000"/>
                  <a:lumOff val="40000"/>
                </a:srgbClr>
              </a:solidFill>
            </a:endParaRPr>
          </a:p>
        </p:txBody>
      </p:sp>
      <p:sp>
        <p:nvSpPr>
          <p:cNvPr id="2" name="fl" descr="                                              Internal Use - Confidential &#10;&#10;"/>
          <p:cNvSpPr txBox="1"/>
          <p:nvPr/>
        </p:nvSpPr>
        <p:spPr>
          <a:xfrm>
            <a:off x="0" y="4516120"/>
            <a:ext cx="9144000" cy="0"/>
          </a:xfrm>
          <a:prstGeom prst="rect">
            <a:avLst/>
          </a:prstGeom>
          <a:noFill/>
        </p:spPr>
        <p:txBody>
          <a:bodyPr vert="horz" wrap="none" lIns="90312" tIns="45156" rIns="90312" bIns="45156" rtlCol="0">
            <a:noAutofit/>
          </a:bodyPr>
          <a:lstStyle/>
          <a:p>
            <a:pPr>
              <a:lnSpc>
                <a:spcPct val="90000"/>
              </a:lnSpc>
              <a:spcBef>
                <a:spcPts val="600"/>
              </a:spcBef>
              <a:spcAft>
                <a:spcPts val="0"/>
              </a:spcAft>
              <a:buClr>
                <a:srgbClr val="0085C3"/>
              </a:buClr>
            </a:pPr>
            <a:r>
              <a:rPr lang="en-US" sz="1000">
                <a:solidFill>
                  <a:srgbClr val="808080"/>
                </a:solidFill>
                <a:latin typeface="arial" panose="020B0604020202020204" pitchFamily="34" charset="0"/>
              </a:rPr>
              <a:t>                                              Internal Use - Confidential </a:t>
            </a:r>
          </a:p>
          <a:p>
            <a:pPr>
              <a:lnSpc>
                <a:spcPct val="90000"/>
              </a:lnSpc>
              <a:spcBef>
                <a:spcPts val="600"/>
              </a:spcBef>
              <a:spcAft>
                <a:spcPts val="0"/>
              </a:spcAft>
              <a:buClr>
                <a:srgbClr val="0085C3"/>
              </a:buClr>
            </a:pPr>
            <a:endParaRPr lang="en-US" sz="1000">
              <a:solidFill>
                <a:srgbClr val="808080"/>
              </a:solidFill>
              <a:latin typeface="arial" panose="020B0604020202020204" pitchFamily="34" charset="0"/>
            </a:endParaRPr>
          </a:p>
          <a:p>
            <a:pPr>
              <a:lnSpc>
                <a:spcPct val="90000"/>
              </a:lnSpc>
              <a:spcBef>
                <a:spcPts val="600"/>
              </a:spcBef>
              <a:spcAft>
                <a:spcPts val="0"/>
              </a:spcAft>
              <a:buClr>
                <a:srgbClr val="0085C3"/>
              </a:buClr>
            </a:pPr>
            <a:endParaRPr lang="en-US" sz="1000" dirty="0" err="1">
              <a:solidFill>
                <a:srgbClr val="808080"/>
              </a:solidFill>
              <a:latin typeface="arial" panose="020B0604020202020204" pitchFamily="34" charset="0"/>
            </a:endParaRPr>
          </a:p>
        </p:txBody>
      </p:sp>
      <p:sp>
        <p:nvSpPr>
          <p:cNvPr id="3" name="MSIPCMContentMarking" descr="{&quot;HashCode&quot;:-1913046509,&quot;Placement&quot;:&quot;Footer&quot;}">
            <a:extLst>
              <a:ext uri="{FF2B5EF4-FFF2-40B4-BE49-F238E27FC236}">
                <a16:creationId xmlns:a16="http://schemas.microsoft.com/office/drawing/2014/main" xmlns="" id="{698BFCAC-85DF-45BD-8B6A-618F6B9C95D2}"/>
              </a:ext>
            </a:extLst>
          </p:cNvPr>
          <p:cNvSpPr txBox="1"/>
          <p:nvPr userDrawn="1"/>
        </p:nvSpPr>
        <p:spPr>
          <a:xfrm>
            <a:off x="0" y="4949519"/>
            <a:ext cx="1028784" cy="193983"/>
          </a:xfrm>
          <a:prstGeom prst="rect">
            <a:avLst/>
          </a:prstGeom>
          <a:noFill/>
        </p:spPr>
        <p:txBody>
          <a:bodyPr vert="horz" wrap="square" lIns="0" tIns="0" rIns="0" bIns="0" rtlCol="0" anchor="ctr" anchorCtr="1">
            <a:noAutofit/>
          </a:bodyPr>
          <a:lstStyle/>
          <a:p>
            <a:pPr>
              <a:lnSpc>
                <a:spcPct val="90000"/>
              </a:lnSpc>
              <a:spcBef>
                <a:spcPts val="0"/>
              </a:spcBef>
              <a:spcAft>
                <a:spcPts val="0"/>
              </a:spcAft>
              <a:buClr>
                <a:srgbClr val="0085C3"/>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81392241"/>
      </p:ext>
    </p:extLst>
  </p:cSld>
  <p:clrMap bg1="dk2" tx1="lt1" bg2="dk1" tx2="lt2" accent1="accent1" accent2="accent2" accent3="accent3" accent4="accent4" accent5="accent5" accent6="accent6" hlink="hlink" folHlink="folHlink"/>
  <p:sldLayoutIdLst>
    <p:sldLayoutId id="2147486083" r:id="rId1"/>
    <p:sldLayoutId id="2147486084" r:id="rId2"/>
    <p:sldLayoutId id="2147486085" r:id="rId3"/>
    <p:sldLayoutId id="2147486086" r:id="rId4"/>
    <p:sldLayoutId id="2147486087" r:id="rId5"/>
    <p:sldLayoutId id="2147486088" r:id="rId6"/>
    <p:sldLayoutId id="2147486089" r:id="rId7"/>
    <p:sldLayoutId id="2147486090" r:id="rId8"/>
    <p:sldLayoutId id="2147486091" r:id="rId9"/>
  </p:sldLayoutIdLst>
  <p:transition spd="med">
    <p:wipe dir="r"/>
  </p:transition>
  <p:hf sldNum="0" hdr="0" ftr="0" dt="0"/>
  <p:txStyles>
    <p:titleStyle>
      <a:lvl1pPr algn="l" rtl="0" eaLnBrk="1" fontAlgn="base" hangingPunct="1">
        <a:lnSpc>
          <a:spcPct val="90000"/>
        </a:lnSpc>
        <a:spcBef>
          <a:spcPct val="0"/>
        </a:spcBef>
        <a:spcAft>
          <a:spcPct val="0"/>
        </a:spcAft>
        <a:defRPr sz="2400" b="0" cap="none" baseline="0">
          <a:solidFill>
            <a:schemeClr val="accent1"/>
          </a:solidFill>
          <a:latin typeface="Museo For Dell" pitchFamily="2" charset="0"/>
          <a:ea typeface="Museo For Dell"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075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594"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327"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185"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5186" indent="-225186" algn="l" rtl="0" eaLnBrk="1" fontAlgn="base" hangingPunct="1">
        <a:lnSpc>
          <a:spcPct val="90000"/>
        </a:lnSpc>
        <a:spcBef>
          <a:spcPts val="1200"/>
        </a:spcBef>
        <a:spcAft>
          <a:spcPts val="0"/>
        </a:spcAft>
        <a:buClr>
          <a:schemeClr val="accent1"/>
        </a:buClr>
        <a:buFont typeface="Arial" pitchFamily="34" charset="0"/>
        <a:buChar char="•"/>
        <a:defRPr sz="1800">
          <a:solidFill>
            <a:schemeClr val="tx1"/>
          </a:solidFill>
          <a:latin typeface="Museo Sans For Dell" pitchFamily="2" charset="0"/>
          <a:ea typeface="Museo Sans For Dell" pitchFamily="2" charset="0"/>
          <a:cs typeface="+mn-cs"/>
        </a:defRPr>
      </a:lvl1pPr>
      <a:lvl2pPr marL="566705" indent="-220427" algn="l" rtl="0" eaLnBrk="1" fontAlgn="base" hangingPunct="1">
        <a:lnSpc>
          <a:spcPct val="90000"/>
        </a:lnSpc>
        <a:spcBef>
          <a:spcPts val="300"/>
        </a:spcBef>
        <a:spcAft>
          <a:spcPts val="0"/>
        </a:spcAft>
        <a:buClr>
          <a:schemeClr val="accent1"/>
        </a:buClr>
        <a:buFont typeface="Museo Sans For Dell" pitchFamily="2" charset="0"/>
        <a:buChar char="–"/>
        <a:defRPr sz="1600" baseline="0">
          <a:solidFill>
            <a:schemeClr val="tx1"/>
          </a:solidFill>
          <a:latin typeface="Museo Sans For Dell" pitchFamily="2" charset="0"/>
          <a:ea typeface="Museo Sans For Dell" pitchFamily="2" charset="0"/>
        </a:defRPr>
      </a:lvl2pPr>
      <a:lvl3pPr marL="896833" indent="-217253" algn="l" rtl="0" eaLnBrk="1" fontAlgn="base" hangingPunct="1">
        <a:lnSpc>
          <a:spcPct val="90000"/>
        </a:lnSpc>
        <a:spcBef>
          <a:spcPts val="300"/>
        </a:spcBef>
        <a:spcAft>
          <a:spcPts val="0"/>
        </a:spcAft>
        <a:buClr>
          <a:schemeClr val="accent1"/>
        </a:buClr>
        <a:buFont typeface="Museo Sans For Dell" pitchFamily="2" charset="0"/>
        <a:buChar char="›"/>
        <a:defRPr sz="1400" baseline="0">
          <a:solidFill>
            <a:schemeClr val="tx1"/>
          </a:solidFill>
          <a:latin typeface="Museo Sans For Dell" pitchFamily="2" charset="0"/>
          <a:ea typeface="Museo Sans For Dell" pitchFamily="2" charset="0"/>
        </a:defRPr>
      </a:lvl3pPr>
      <a:lvl4pPr marL="1228751" indent="-218840" algn="l" rtl="0" eaLnBrk="1" fontAlgn="base" hangingPunct="1">
        <a:lnSpc>
          <a:spcPct val="90000"/>
        </a:lnSpc>
        <a:spcBef>
          <a:spcPts val="300"/>
        </a:spcBef>
        <a:spcAft>
          <a:spcPts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defRPr>
      </a:lvl4pPr>
      <a:lvl5pPr marL="1585610" indent="-2331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3630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6816"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767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8499" indent="-2331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594" rtl="0" eaLnBrk="1" latinLnBrk="0" hangingPunct="1">
        <a:defRPr sz="1800" kern="1200">
          <a:solidFill>
            <a:schemeClr val="tx1"/>
          </a:solidFill>
          <a:latin typeface="+mn-lt"/>
          <a:ea typeface="+mn-ea"/>
          <a:cs typeface="+mn-cs"/>
        </a:defRPr>
      </a:lvl1pPr>
      <a:lvl2pPr marL="450759" algn="l" defTabSz="901594" rtl="0" eaLnBrk="1" latinLnBrk="0" hangingPunct="1">
        <a:defRPr sz="1800" kern="1200">
          <a:solidFill>
            <a:schemeClr val="tx1"/>
          </a:solidFill>
          <a:latin typeface="+mn-lt"/>
          <a:ea typeface="+mn-ea"/>
          <a:cs typeface="+mn-cs"/>
        </a:defRPr>
      </a:lvl2pPr>
      <a:lvl3pPr marL="901594" algn="l" defTabSz="901594" rtl="0" eaLnBrk="1" latinLnBrk="0" hangingPunct="1">
        <a:defRPr sz="1800" kern="1200">
          <a:solidFill>
            <a:schemeClr val="tx1"/>
          </a:solidFill>
          <a:latin typeface="+mn-lt"/>
          <a:ea typeface="+mn-ea"/>
          <a:cs typeface="+mn-cs"/>
        </a:defRPr>
      </a:lvl3pPr>
      <a:lvl4pPr marL="1352327" algn="l" defTabSz="901594" rtl="0" eaLnBrk="1" latinLnBrk="0" hangingPunct="1">
        <a:defRPr sz="1800" kern="1200">
          <a:solidFill>
            <a:schemeClr val="tx1"/>
          </a:solidFill>
          <a:latin typeface="+mn-lt"/>
          <a:ea typeface="+mn-ea"/>
          <a:cs typeface="+mn-cs"/>
        </a:defRPr>
      </a:lvl4pPr>
      <a:lvl5pPr marL="1803185" algn="l" defTabSz="901594" rtl="0" eaLnBrk="1" latinLnBrk="0" hangingPunct="1">
        <a:defRPr sz="1800" kern="1200">
          <a:solidFill>
            <a:schemeClr val="tx1"/>
          </a:solidFill>
          <a:latin typeface="+mn-lt"/>
          <a:ea typeface="+mn-ea"/>
          <a:cs typeface="+mn-cs"/>
        </a:defRPr>
      </a:lvl5pPr>
      <a:lvl6pPr marL="2253585" algn="l" defTabSz="901594" rtl="0" eaLnBrk="1" latinLnBrk="0" hangingPunct="1">
        <a:defRPr sz="1800" kern="1200">
          <a:solidFill>
            <a:schemeClr val="tx1"/>
          </a:solidFill>
          <a:latin typeface="+mn-lt"/>
          <a:ea typeface="+mn-ea"/>
          <a:cs typeface="+mn-cs"/>
        </a:defRPr>
      </a:lvl6pPr>
      <a:lvl7pPr marL="2704460" algn="l" defTabSz="901594" rtl="0" eaLnBrk="1" latinLnBrk="0" hangingPunct="1">
        <a:defRPr sz="1800" kern="1200">
          <a:solidFill>
            <a:schemeClr val="tx1"/>
          </a:solidFill>
          <a:latin typeface="+mn-lt"/>
          <a:ea typeface="+mn-ea"/>
          <a:cs typeface="+mn-cs"/>
        </a:defRPr>
      </a:lvl7pPr>
      <a:lvl8pPr marL="3155245" algn="l" defTabSz="901594" rtl="0" eaLnBrk="1" latinLnBrk="0" hangingPunct="1">
        <a:defRPr sz="1800" kern="1200">
          <a:solidFill>
            <a:schemeClr val="tx1"/>
          </a:solidFill>
          <a:latin typeface="+mn-lt"/>
          <a:ea typeface="+mn-ea"/>
          <a:cs typeface="+mn-cs"/>
        </a:defRPr>
      </a:lvl8pPr>
      <a:lvl9pPr marL="3606116" algn="l" defTabSz="901594" rtl="0" eaLnBrk="1" latinLnBrk="0" hangingPunct="1">
        <a:defRPr sz="1800" kern="1200">
          <a:solidFill>
            <a:schemeClr val="tx1"/>
          </a:solidFill>
          <a:latin typeface="+mn-lt"/>
          <a:ea typeface="+mn-ea"/>
          <a:cs typeface="+mn-cs"/>
        </a:defRPr>
      </a:lvl9pPr>
    </p:otherStyle>
  </p:txStyles>
</p:sldMaster>
</file>

<file path=ppt/slideMasters/slideMaster7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39285"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78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78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785" tIns="34289" rIns="67785" bIns="34289" rtlCol="0">
            <a:spAutoFit/>
          </a:bodyPr>
          <a:lstStyle/>
          <a:p>
            <a:pPr marL="172900" indent="-1729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2900" indent="-17290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919773185"/>
      </p:ext>
    </p:extLst>
  </p:cSld>
  <p:clrMap bg1="dk2" tx1="lt1" bg2="dk1" tx2="lt2" accent1="accent1" accent2="accent2" accent3="accent3" accent4="accent4" accent5="accent5" accent6="accent6" hlink="hlink" folHlink="folHlink"/>
  <p:sldLayoutIdLst>
    <p:sldLayoutId id="2147486093" r:id="rId1"/>
    <p:sldLayoutId id="2147486094" r:id="rId2"/>
    <p:sldLayoutId id="2147486095" r:id="rId3"/>
    <p:sldLayoutId id="2147486096" r:id="rId4"/>
    <p:sldLayoutId id="2147486097" r:id="rId5"/>
    <p:sldLayoutId id="2147486098" r:id="rId6"/>
    <p:sldLayoutId id="2147486099" r:id="rId7"/>
    <p:sldLayoutId id="2147486100" r:id="rId8"/>
    <p:sldLayoutId id="2147486101" r:id="rId9"/>
    <p:sldLayoutId id="2147486102" r:id="rId10"/>
    <p:sldLayoutId id="2147486103" r:id="rId11"/>
    <p:sldLayoutId id="2147486104" r:id="rId12"/>
    <p:sldLayoutId id="2147486105" r:id="rId13"/>
    <p:sldLayoutId id="2147486106" r:id="rId14"/>
    <p:sldLayoutId id="2147486107" r:id="rId15"/>
    <p:sldLayoutId id="2147486108"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1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67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518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362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330" indent="-1693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441" indent="-1657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3271" indent="-1633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2451" indent="-1645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0204" indent="-17501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8504"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7079"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5476"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3936" indent="-17501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6790" rtl="0" eaLnBrk="1" latinLnBrk="0" hangingPunct="1">
        <a:defRPr sz="1400" kern="1200">
          <a:solidFill>
            <a:schemeClr val="tx1"/>
          </a:solidFill>
          <a:latin typeface="+mn-lt"/>
          <a:ea typeface="+mn-ea"/>
          <a:cs typeface="+mn-cs"/>
        </a:defRPr>
      </a:lvl1pPr>
      <a:lvl2pPr marL="338132" algn="l" defTabSz="676790" rtl="0" eaLnBrk="1" latinLnBrk="0" hangingPunct="1">
        <a:defRPr sz="1400" kern="1200">
          <a:solidFill>
            <a:schemeClr val="tx1"/>
          </a:solidFill>
          <a:latin typeface="+mn-lt"/>
          <a:ea typeface="+mn-ea"/>
          <a:cs typeface="+mn-cs"/>
        </a:defRPr>
      </a:lvl2pPr>
      <a:lvl3pPr marL="676790" algn="l" defTabSz="676790" rtl="0" eaLnBrk="1" latinLnBrk="0" hangingPunct="1">
        <a:defRPr sz="1400" kern="1200">
          <a:solidFill>
            <a:schemeClr val="tx1"/>
          </a:solidFill>
          <a:latin typeface="+mn-lt"/>
          <a:ea typeface="+mn-ea"/>
          <a:cs typeface="+mn-cs"/>
        </a:defRPr>
      </a:lvl3pPr>
      <a:lvl4pPr marL="1015186" algn="l" defTabSz="676790" rtl="0" eaLnBrk="1" latinLnBrk="0" hangingPunct="1">
        <a:defRPr sz="1400" kern="1200">
          <a:solidFill>
            <a:schemeClr val="tx1"/>
          </a:solidFill>
          <a:latin typeface="+mn-lt"/>
          <a:ea typeface="+mn-ea"/>
          <a:cs typeface="+mn-cs"/>
        </a:defRPr>
      </a:lvl4pPr>
      <a:lvl5pPr marL="1353620" algn="l" defTabSz="676790" rtl="0" eaLnBrk="1" latinLnBrk="0" hangingPunct="1">
        <a:defRPr sz="1400" kern="1200">
          <a:solidFill>
            <a:schemeClr val="tx1"/>
          </a:solidFill>
          <a:latin typeface="+mn-lt"/>
          <a:ea typeface="+mn-ea"/>
          <a:cs typeface="+mn-cs"/>
        </a:defRPr>
      </a:lvl5pPr>
      <a:lvl6pPr marL="1692239" algn="l" defTabSz="676790" rtl="0" eaLnBrk="1" latinLnBrk="0" hangingPunct="1">
        <a:defRPr sz="1400" kern="1200">
          <a:solidFill>
            <a:schemeClr val="tx1"/>
          </a:solidFill>
          <a:latin typeface="+mn-lt"/>
          <a:ea typeface="+mn-ea"/>
          <a:cs typeface="+mn-cs"/>
        </a:defRPr>
      </a:lvl6pPr>
      <a:lvl7pPr marL="2030369" algn="l" defTabSz="676790" rtl="0" eaLnBrk="1" latinLnBrk="0" hangingPunct="1">
        <a:defRPr sz="1400" kern="1200">
          <a:solidFill>
            <a:schemeClr val="tx1"/>
          </a:solidFill>
          <a:latin typeface="+mn-lt"/>
          <a:ea typeface="+mn-ea"/>
          <a:cs typeface="+mn-cs"/>
        </a:defRPr>
      </a:lvl7pPr>
      <a:lvl8pPr marL="2368610" algn="l" defTabSz="676790" rtl="0" eaLnBrk="1" latinLnBrk="0" hangingPunct="1">
        <a:defRPr sz="1400" kern="1200">
          <a:solidFill>
            <a:schemeClr val="tx1"/>
          </a:solidFill>
          <a:latin typeface="+mn-lt"/>
          <a:ea typeface="+mn-ea"/>
          <a:cs typeface="+mn-cs"/>
        </a:defRPr>
      </a:lvl8pPr>
      <a:lvl9pPr marL="2707101" algn="l" defTabSz="676790" rtl="0" eaLnBrk="1" latinLnBrk="0" hangingPunct="1">
        <a:defRPr sz="1400" kern="1200">
          <a:solidFill>
            <a:schemeClr val="tx1"/>
          </a:solidFill>
          <a:latin typeface="+mn-lt"/>
          <a:ea typeface="+mn-ea"/>
          <a:cs typeface="+mn-cs"/>
        </a:defRPr>
      </a:lvl9pPr>
    </p:otherStyle>
  </p:txStyles>
</p:sldMaster>
</file>

<file path=ppt/slideMasters/slideMaster7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0309"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83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83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838" tIns="34289" rIns="67838" bIns="34289" rtlCol="0">
            <a:spAutoFit/>
          </a:bodyPr>
          <a:lstStyle/>
          <a:p>
            <a:pPr marL="173040" indent="-17304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040" indent="-17304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062013182"/>
      </p:ext>
    </p:extLst>
  </p:cSld>
  <p:clrMap bg1="dk2" tx1="lt1" bg2="dk1" tx2="lt2" accent1="accent1" accent2="accent2" accent3="accent3" accent4="accent4" accent5="accent5" accent6="accent6" hlink="hlink" folHlink="folHlink"/>
  <p:sldLayoutIdLst>
    <p:sldLayoutId id="2147486110" r:id="rId1"/>
    <p:sldLayoutId id="2147486111" r:id="rId2"/>
    <p:sldLayoutId id="2147486112" r:id="rId3"/>
    <p:sldLayoutId id="2147486113" r:id="rId4"/>
    <p:sldLayoutId id="2147486114" r:id="rId5"/>
    <p:sldLayoutId id="2147486115" r:id="rId6"/>
    <p:sldLayoutId id="2147486116" r:id="rId7"/>
    <p:sldLayoutId id="2147486117" r:id="rId8"/>
    <p:sldLayoutId id="2147486118" r:id="rId9"/>
    <p:sldLayoutId id="2147486119" r:id="rId10"/>
    <p:sldLayoutId id="2147486120" r:id="rId11"/>
    <p:sldLayoutId id="2147486121" r:id="rId12"/>
    <p:sldLayoutId id="2147486122" r:id="rId13"/>
    <p:sldLayoutId id="2147486123" r:id="rId14"/>
    <p:sldLayoutId id="2147486124" r:id="rId15"/>
    <p:sldLayoutId id="2147486125"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44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738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6078"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4775"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470" indent="-16947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5808" indent="-16589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3848" indent="-16351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3256" indent="-16470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1254" indent="-17517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29834"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68706"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7401"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6141" indent="-17517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7385" rtl="0" eaLnBrk="1" latinLnBrk="0" hangingPunct="1">
        <a:defRPr sz="1400" kern="1200">
          <a:solidFill>
            <a:schemeClr val="tx1"/>
          </a:solidFill>
          <a:latin typeface="+mn-lt"/>
          <a:ea typeface="+mn-ea"/>
          <a:cs typeface="+mn-cs"/>
        </a:defRPr>
      </a:lvl1pPr>
      <a:lvl2pPr marL="338447" algn="l" defTabSz="677385" rtl="0" eaLnBrk="1" latinLnBrk="0" hangingPunct="1">
        <a:defRPr sz="1400" kern="1200">
          <a:solidFill>
            <a:schemeClr val="tx1"/>
          </a:solidFill>
          <a:latin typeface="+mn-lt"/>
          <a:ea typeface="+mn-ea"/>
          <a:cs typeface="+mn-cs"/>
        </a:defRPr>
      </a:lvl2pPr>
      <a:lvl3pPr marL="677385" algn="l" defTabSz="677385" rtl="0" eaLnBrk="1" latinLnBrk="0" hangingPunct="1">
        <a:defRPr sz="1400" kern="1200">
          <a:solidFill>
            <a:schemeClr val="tx1"/>
          </a:solidFill>
          <a:latin typeface="+mn-lt"/>
          <a:ea typeface="+mn-ea"/>
          <a:cs typeface="+mn-cs"/>
        </a:defRPr>
      </a:lvl3pPr>
      <a:lvl4pPr marL="1016078" algn="l" defTabSz="677385" rtl="0" eaLnBrk="1" latinLnBrk="0" hangingPunct="1">
        <a:defRPr sz="1400" kern="1200">
          <a:solidFill>
            <a:schemeClr val="tx1"/>
          </a:solidFill>
          <a:latin typeface="+mn-lt"/>
          <a:ea typeface="+mn-ea"/>
          <a:cs typeface="+mn-cs"/>
        </a:defRPr>
      </a:lvl4pPr>
      <a:lvl5pPr marL="1354775" algn="l" defTabSz="677385" rtl="0" eaLnBrk="1" latinLnBrk="0" hangingPunct="1">
        <a:defRPr sz="1400" kern="1200">
          <a:solidFill>
            <a:schemeClr val="tx1"/>
          </a:solidFill>
          <a:latin typeface="+mn-lt"/>
          <a:ea typeface="+mn-ea"/>
          <a:cs typeface="+mn-cs"/>
        </a:defRPr>
      </a:lvl5pPr>
      <a:lvl6pPr marL="1693709" algn="l" defTabSz="677385" rtl="0" eaLnBrk="1" latinLnBrk="0" hangingPunct="1">
        <a:defRPr sz="1400" kern="1200">
          <a:solidFill>
            <a:schemeClr val="tx1"/>
          </a:solidFill>
          <a:latin typeface="+mn-lt"/>
          <a:ea typeface="+mn-ea"/>
          <a:cs typeface="+mn-cs"/>
        </a:defRPr>
      </a:lvl6pPr>
      <a:lvl7pPr marL="2032154" algn="l" defTabSz="677385" rtl="0" eaLnBrk="1" latinLnBrk="0" hangingPunct="1">
        <a:defRPr sz="1400" kern="1200">
          <a:solidFill>
            <a:schemeClr val="tx1"/>
          </a:solidFill>
          <a:latin typeface="+mn-lt"/>
          <a:ea typeface="+mn-ea"/>
          <a:cs typeface="+mn-cs"/>
        </a:defRPr>
      </a:lvl7pPr>
      <a:lvl8pPr marL="2370675" algn="l" defTabSz="677385" rtl="0" eaLnBrk="1" latinLnBrk="0" hangingPunct="1">
        <a:defRPr sz="1400" kern="1200">
          <a:solidFill>
            <a:schemeClr val="tx1"/>
          </a:solidFill>
          <a:latin typeface="+mn-lt"/>
          <a:ea typeface="+mn-ea"/>
          <a:cs typeface="+mn-cs"/>
        </a:defRPr>
      </a:lvl8pPr>
      <a:lvl9pPr marL="2709464" algn="l" defTabSz="677385" rtl="0" eaLnBrk="1" latinLnBrk="0" hangingPunct="1">
        <a:defRPr sz="1400" kern="1200">
          <a:solidFill>
            <a:schemeClr val="tx1"/>
          </a:solidFill>
          <a:latin typeface="+mn-lt"/>
          <a:ea typeface="+mn-ea"/>
          <a:cs typeface="+mn-cs"/>
        </a:defRPr>
      </a:lvl9pPr>
    </p:otherStyle>
  </p:txStyles>
</p:sldMaster>
</file>

<file path=ppt/slideMasters/slideMaster7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133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892"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892"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892" tIns="34289" rIns="67892" bIns="34289" rtlCol="0">
            <a:spAutoFit/>
          </a:bodyPr>
          <a:lstStyle/>
          <a:p>
            <a:pPr marL="173184" indent="-17318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184" indent="-173184">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637531782"/>
      </p:ext>
    </p:extLst>
  </p:cSld>
  <p:clrMap bg1="dk2" tx1="lt1" bg2="dk1" tx2="lt2" accent1="accent1" accent2="accent2" accent3="accent3" accent4="accent4" accent5="accent5" accent6="accent6" hlink="hlink" folHlink="folHlink"/>
  <p:sldLayoutIdLst>
    <p:sldLayoutId id="2147486127" r:id="rId1"/>
    <p:sldLayoutId id="2147486128" r:id="rId2"/>
    <p:sldLayoutId id="2147486129" r:id="rId3"/>
    <p:sldLayoutId id="2147486130" r:id="rId4"/>
    <p:sldLayoutId id="2147486131" r:id="rId5"/>
    <p:sldLayoutId id="2147486132" r:id="rId6"/>
    <p:sldLayoutId id="2147486133" r:id="rId7"/>
    <p:sldLayoutId id="2147486134" r:id="rId8"/>
    <p:sldLayoutId id="2147486135" r:id="rId9"/>
    <p:sldLayoutId id="2147486136" r:id="rId10"/>
    <p:sldLayoutId id="2147486137" r:id="rId11"/>
    <p:sldLayoutId id="2147486138" r:id="rId12"/>
    <p:sldLayoutId id="2147486139" r:id="rId13"/>
    <p:sldLayoutId id="2147486140" r:id="rId14"/>
    <p:sldLayoutId id="2147486141" r:id="rId15"/>
    <p:sldLayoutId id="2147486142"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8771"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7997"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699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5994"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614" indent="-16961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186" indent="-16604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4442" indent="-16366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4084" indent="-16485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2334" indent="-17533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1202"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0380"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09381"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48409" indent="-17533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7997" rtl="0" eaLnBrk="1" latinLnBrk="0" hangingPunct="1">
        <a:defRPr sz="1400" kern="1200">
          <a:solidFill>
            <a:schemeClr val="tx1"/>
          </a:solidFill>
          <a:latin typeface="+mn-lt"/>
          <a:ea typeface="+mn-ea"/>
          <a:cs typeface="+mn-cs"/>
        </a:defRPr>
      </a:lvl1pPr>
      <a:lvl2pPr marL="338771" algn="l" defTabSz="677997" rtl="0" eaLnBrk="1" latinLnBrk="0" hangingPunct="1">
        <a:defRPr sz="1400" kern="1200">
          <a:solidFill>
            <a:schemeClr val="tx1"/>
          </a:solidFill>
          <a:latin typeface="+mn-lt"/>
          <a:ea typeface="+mn-ea"/>
          <a:cs typeface="+mn-cs"/>
        </a:defRPr>
      </a:lvl2pPr>
      <a:lvl3pPr marL="677997" algn="l" defTabSz="677997" rtl="0" eaLnBrk="1" latinLnBrk="0" hangingPunct="1">
        <a:defRPr sz="1400" kern="1200">
          <a:solidFill>
            <a:schemeClr val="tx1"/>
          </a:solidFill>
          <a:latin typeface="+mn-lt"/>
          <a:ea typeface="+mn-ea"/>
          <a:cs typeface="+mn-cs"/>
        </a:defRPr>
      </a:lvl3pPr>
      <a:lvl4pPr marL="1016996" algn="l" defTabSz="677997" rtl="0" eaLnBrk="1" latinLnBrk="0" hangingPunct="1">
        <a:defRPr sz="1400" kern="1200">
          <a:solidFill>
            <a:schemeClr val="tx1"/>
          </a:solidFill>
          <a:latin typeface="+mn-lt"/>
          <a:ea typeface="+mn-ea"/>
          <a:cs typeface="+mn-cs"/>
        </a:defRPr>
      </a:lvl4pPr>
      <a:lvl5pPr marL="1355994" algn="l" defTabSz="677997" rtl="0" eaLnBrk="1" latinLnBrk="0" hangingPunct="1">
        <a:defRPr sz="1400" kern="1200">
          <a:solidFill>
            <a:schemeClr val="tx1"/>
          </a:solidFill>
          <a:latin typeface="+mn-lt"/>
          <a:ea typeface="+mn-ea"/>
          <a:cs typeface="+mn-cs"/>
        </a:defRPr>
      </a:lvl5pPr>
      <a:lvl6pPr marL="1695221" algn="l" defTabSz="677997" rtl="0" eaLnBrk="1" latinLnBrk="0" hangingPunct="1">
        <a:defRPr sz="1400" kern="1200">
          <a:solidFill>
            <a:schemeClr val="tx1"/>
          </a:solidFill>
          <a:latin typeface="+mn-lt"/>
          <a:ea typeface="+mn-ea"/>
          <a:cs typeface="+mn-cs"/>
        </a:defRPr>
      </a:lvl6pPr>
      <a:lvl7pPr marL="2033990" algn="l" defTabSz="677997" rtl="0" eaLnBrk="1" latinLnBrk="0" hangingPunct="1">
        <a:defRPr sz="1400" kern="1200">
          <a:solidFill>
            <a:schemeClr val="tx1"/>
          </a:solidFill>
          <a:latin typeface="+mn-lt"/>
          <a:ea typeface="+mn-ea"/>
          <a:cs typeface="+mn-cs"/>
        </a:defRPr>
      </a:lvl7pPr>
      <a:lvl8pPr marL="2372799" algn="l" defTabSz="677997" rtl="0" eaLnBrk="1" latinLnBrk="0" hangingPunct="1">
        <a:defRPr sz="1400" kern="1200">
          <a:solidFill>
            <a:schemeClr val="tx1"/>
          </a:solidFill>
          <a:latin typeface="+mn-lt"/>
          <a:ea typeface="+mn-ea"/>
          <a:cs typeface="+mn-cs"/>
        </a:defRPr>
      </a:lvl8pPr>
      <a:lvl9pPr marL="2711894" algn="l" defTabSz="677997" rtl="0" eaLnBrk="1" latinLnBrk="0" hangingPunct="1">
        <a:defRPr sz="1400" kern="1200">
          <a:solidFill>
            <a:schemeClr val="tx1"/>
          </a:solidFill>
          <a:latin typeface="+mn-lt"/>
          <a:ea typeface="+mn-ea"/>
          <a:cs typeface="+mn-cs"/>
        </a:defRPr>
      </a:lvl9pPr>
    </p:otherStyle>
  </p:txStyles>
</p:sldMaster>
</file>

<file path=ppt/slideMasters/slideMaster7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2355"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7949"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7949"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7949" tIns="34289" rIns="67949" bIns="34289" rtlCol="0">
            <a:spAutoFit/>
          </a:bodyPr>
          <a:lstStyle/>
          <a:p>
            <a:pPr marL="173336" indent="-17333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336" indent="-173336">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787406216"/>
      </p:ext>
    </p:extLst>
  </p:cSld>
  <p:clrMap bg1="dk2" tx1="lt1" bg2="dk1" tx2="lt2" accent1="accent1" accent2="accent2" accent3="accent3" accent4="accent4" accent5="accent5" accent6="accent6" hlink="hlink" folHlink="folHlink"/>
  <p:sldLayoutIdLst>
    <p:sldLayoutId id="2147486144" r:id="rId1"/>
    <p:sldLayoutId id="2147486145" r:id="rId2"/>
    <p:sldLayoutId id="2147486146" r:id="rId3"/>
    <p:sldLayoutId id="2147486147" r:id="rId4"/>
    <p:sldLayoutId id="2147486148" r:id="rId5"/>
    <p:sldLayoutId id="2147486149" r:id="rId6"/>
    <p:sldLayoutId id="2147486150" r:id="rId7"/>
    <p:sldLayoutId id="2147486151" r:id="rId8"/>
    <p:sldLayoutId id="2147486152" r:id="rId9"/>
    <p:sldLayoutId id="2147486153" r:id="rId10"/>
    <p:sldLayoutId id="2147486154" r:id="rId11"/>
    <p:sldLayoutId id="2147486155" r:id="rId12"/>
    <p:sldLayoutId id="2147486156" r:id="rId13"/>
    <p:sldLayoutId id="2147486157" r:id="rId14"/>
    <p:sldLayoutId id="2147486158" r:id="rId15"/>
    <p:sldLayoutId id="2147486159"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9113"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8643"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7965"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728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766" indent="-16976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585" indent="-16619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5072" indent="-16381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4958" indent="-16500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3474" indent="-175510"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2646"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2147"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1471"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0803" indent="-175510"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8643" rtl="0" eaLnBrk="1" latinLnBrk="0" hangingPunct="1">
        <a:defRPr sz="1400" kern="1200">
          <a:solidFill>
            <a:schemeClr val="tx1"/>
          </a:solidFill>
          <a:latin typeface="+mn-lt"/>
          <a:ea typeface="+mn-ea"/>
          <a:cs typeface="+mn-cs"/>
        </a:defRPr>
      </a:lvl1pPr>
      <a:lvl2pPr marL="339113" algn="l" defTabSz="678643" rtl="0" eaLnBrk="1" latinLnBrk="0" hangingPunct="1">
        <a:defRPr sz="1400" kern="1200">
          <a:solidFill>
            <a:schemeClr val="tx1"/>
          </a:solidFill>
          <a:latin typeface="+mn-lt"/>
          <a:ea typeface="+mn-ea"/>
          <a:cs typeface="+mn-cs"/>
        </a:defRPr>
      </a:lvl2pPr>
      <a:lvl3pPr marL="678643" algn="l" defTabSz="678643" rtl="0" eaLnBrk="1" latinLnBrk="0" hangingPunct="1">
        <a:defRPr sz="1400" kern="1200">
          <a:solidFill>
            <a:schemeClr val="tx1"/>
          </a:solidFill>
          <a:latin typeface="+mn-lt"/>
          <a:ea typeface="+mn-ea"/>
          <a:cs typeface="+mn-cs"/>
        </a:defRPr>
      </a:lvl3pPr>
      <a:lvl4pPr marL="1017965" algn="l" defTabSz="678643" rtl="0" eaLnBrk="1" latinLnBrk="0" hangingPunct="1">
        <a:defRPr sz="1400" kern="1200">
          <a:solidFill>
            <a:schemeClr val="tx1"/>
          </a:solidFill>
          <a:latin typeface="+mn-lt"/>
          <a:ea typeface="+mn-ea"/>
          <a:cs typeface="+mn-cs"/>
        </a:defRPr>
      </a:lvl4pPr>
      <a:lvl5pPr marL="1357286" algn="l" defTabSz="678643" rtl="0" eaLnBrk="1" latinLnBrk="0" hangingPunct="1">
        <a:defRPr sz="1400" kern="1200">
          <a:solidFill>
            <a:schemeClr val="tx1"/>
          </a:solidFill>
          <a:latin typeface="+mn-lt"/>
          <a:ea typeface="+mn-ea"/>
          <a:cs typeface="+mn-cs"/>
        </a:defRPr>
      </a:lvl5pPr>
      <a:lvl6pPr marL="1696817" algn="l" defTabSz="678643" rtl="0" eaLnBrk="1" latinLnBrk="0" hangingPunct="1">
        <a:defRPr sz="1400" kern="1200">
          <a:solidFill>
            <a:schemeClr val="tx1"/>
          </a:solidFill>
          <a:latin typeface="+mn-lt"/>
          <a:ea typeface="+mn-ea"/>
          <a:cs typeface="+mn-cs"/>
        </a:defRPr>
      </a:lvl6pPr>
      <a:lvl7pPr marL="2035928" algn="l" defTabSz="678643" rtl="0" eaLnBrk="1" latinLnBrk="0" hangingPunct="1">
        <a:defRPr sz="1400" kern="1200">
          <a:solidFill>
            <a:schemeClr val="tx1"/>
          </a:solidFill>
          <a:latin typeface="+mn-lt"/>
          <a:ea typeface="+mn-ea"/>
          <a:cs typeface="+mn-cs"/>
        </a:defRPr>
      </a:lvl7pPr>
      <a:lvl8pPr marL="2375042" algn="l" defTabSz="678643" rtl="0" eaLnBrk="1" latinLnBrk="0" hangingPunct="1">
        <a:defRPr sz="1400" kern="1200">
          <a:solidFill>
            <a:schemeClr val="tx1"/>
          </a:solidFill>
          <a:latin typeface="+mn-lt"/>
          <a:ea typeface="+mn-ea"/>
          <a:cs typeface="+mn-cs"/>
        </a:defRPr>
      </a:lvl8pPr>
      <a:lvl9pPr marL="2714459" algn="l" defTabSz="678643" rtl="0" eaLnBrk="1" latinLnBrk="0" hangingPunct="1">
        <a:defRPr sz="1400" kern="1200">
          <a:solidFill>
            <a:schemeClr val="tx1"/>
          </a:solidFill>
          <a:latin typeface="+mn-lt"/>
          <a:ea typeface="+mn-ea"/>
          <a:cs typeface="+mn-cs"/>
        </a:defRPr>
      </a:lvl9pPr>
    </p:otherStyle>
  </p:txStyles>
</p:sldMaster>
</file>

<file path=ppt/slideMasters/slideMaster7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3378"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007"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007"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007" tIns="34289" rIns="68007" bIns="34289" rtlCol="0">
            <a:spAutoFit/>
          </a:bodyPr>
          <a:lstStyle/>
          <a:p>
            <a:pPr marL="173492" indent="-1734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 xmlns:a16="http://schemas.microsoft.com/office/drawing/2014/main"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492" indent="-173492">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517427284"/>
      </p:ext>
    </p:extLst>
  </p:cSld>
  <p:clrMap bg1="dk2" tx1="lt1" bg2="dk1" tx2="lt2" accent1="accent1" accent2="accent2" accent3="accent3" accent4="accent4" accent5="accent5" accent6="accent6" hlink="hlink" folHlink="folHlink"/>
  <p:sldLayoutIdLst>
    <p:sldLayoutId id="2147486161" r:id="rId1"/>
    <p:sldLayoutId id="2147486162" r:id="rId2"/>
    <p:sldLayoutId id="2147486163" r:id="rId3"/>
    <p:sldLayoutId id="2147486164" r:id="rId4"/>
    <p:sldLayoutId id="2147486165" r:id="rId5"/>
    <p:sldLayoutId id="2147486166" r:id="rId6"/>
    <p:sldLayoutId id="2147486167" r:id="rId7"/>
    <p:sldLayoutId id="2147486168" r:id="rId8"/>
    <p:sldLayoutId id="2147486169" r:id="rId9"/>
    <p:sldLayoutId id="2147486170" r:id="rId10"/>
    <p:sldLayoutId id="2147486171" r:id="rId11"/>
    <p:sldLayoutId id="2147486172" r:id="rId12"/>
    <p:sldLayoutId id="2147486173" r:id="rId13"/>
    <p:sldLayoutId id="2147486174" r:id="rId14"/>
    <p:sldLayoutId id="2147486175" r:id="rId15"/>
    <p:sldLayoutId id="214748617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39464"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7930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1896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5861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69922" indent="-1699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6995" indent="-1663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5735" indent="-1639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5855" indent="-1651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4644" indent="-17568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4128"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3961"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3616"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3260" indent="-17568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79306" rtl="0" eaLnBrk="1" latinLnBrk="0" hangingPunct="1">
        <a:defRPr sz="1400" kern="1200">
          <a:solidFill>
            <a:schemeClr val="tx1"/>
          </a:solidFill>
          <a:latin typeface="+mn-lt"/>
          <a:ea typeface="+mn-ea"/>
          <a:cs typeface="+mn-cs"/>
        </a:defRPr>
      </a:lvl1pPr>
      <a:lvl2pPr marL="339464" algn="l" defTabSz="679306" rtl="0" eaLnBrk="1" latinLnBrk="0" hangingPunct="1">
        <a:defRPr sz="1400" kern="1200">
          <a:solidFill>
            <a:schemeClr val="tx1"/>
          </a:solidFill>
          <a:latin typeface="+mn-lt"/>
          <a:ea typeface="+mn-ea"/>
          <a:cs typeface="+mn-cs"/>
        </a:defRPr>
      </a:lvl2pPr>
      <a:lvl3pPr marL="679306" algn="l" defTabSz="679306" rtl="0" eaLnBrk="1" latinLnBrk="0" hangingPunct="1">
        <a:defRPr sz="1400" kern="1200">
          <a:solidFill>
            <a:schemeClr val="tx1"/>
          </a:solidFill>
          <a:latin typeface="+mn-lt"/>
          <a:ea typeface="+mn-ea"/>
          <a:cs typeface="+mn-cs"/>
        </a:defRPr>
      </a:lvl3pPr>
      <a:lvl4pPr marL="1018960" algn="l" defTabSz="679306" rtl="0" eaLnBrk="1" latinLnBrk="0" hangingPunct="1">
        <a:defRPr sz="1400" kern="1200">
          <a:solidFill>
            <a:schemeClr val="tx1"/>
          </a:solidFill>
          <a:latin typeface="+mn-lt"/>
          <a:ea typeface="+mn-ea"/>
          <a:cs typeface="+mn-cs"/>
        </a:defRPr>
      </a:lvl4pPr>
      <a:lvl5pPr marL="1358612" algn="l" defTabSz="679306" rtl="0" eaLnBrk="1" latinLnBrk="0" hangingPunct="1">
        <a:defRPr sz="1400" kern="1200">
          <a:solidFill>
            <a:schemeClr val="tx1"/>
          </a:solidFill>
          <a:latin typeface="+mn-lt"/>
          <a:ea typeface="+mn-ea"/>
          <a:cs typeface="+mn-cs"/>
        </a:defRPr>
      </a:lvl5pPr>
      <a:lvl6pPr marL="1698455" algn="l" defTabSz="679306" rtl="0" eaLnBrk="1" latinLnBrk="0" hangingPunct="1">
        <a:defRPr sz="1400" kern="1200">
          <a:solidFill>
            <a:schemeClr val="tx1"/>
          </a:solidFill>
          <a:latin typeface="+mn-lt"/>
          <a:ea typeface="+mn-ea"/>
          <a:cs typeface="+mn-cs"/>
        </a:defRPr>
      </a:lvl6pPr>
      <a:lvl7pPr marL="2037917" algn="l" defTabSz="679306" rtl="0" eaLnBrk="1" latinLnBrk="0" hangingPunct="1">
        <a:defRPr sz="1400" kern="1200">
          <a:solidFill>
            <a:schemeClr val="tx1"/>
          </a:solidFill>
          <a:latin typeface="+mn-lt"/>
          <a:ea typeface="+mn-ea"/>
          <a:cs typeface="+mn-cs"/>
        </a:defRPr>
      </a:lvl7pPr>
      <a:lvl8pPr marL="2377382" algn="l" defTabSz="679306" rtl="0" eaLnBrk="1" latinLnBrk="0" hangingPunct="1">
        <a:defRPr sz="1400" kern="1200">
          <a:solidFill>
            <a:schemeClr val="tx1"/>
          </a:solidFill>
          <a:latin typeface="+mn-lt"/>
          <a:ea typeface="+mn-ea"/>
          <a:cs typeface="+mn-cs"/>
        </a:defRPr>
      </a:lvl8pPr>
      <a:lvl9pPr marL="2717107" algn="l" defTabSz="679306" rtl="0" eaLnBrk="1" latinLnBrk="0" hangingPunct="1">
        <a:defRPr sz="1400" kern="1200">
          <a:solidFill>
            <a:schemeClr val="tx1"/>
          </a:solidFill>
          <a:latin typeface="+mn-lt"/>
          <a:ea typeface="+mn-ea"/>
          <a:cs typeface="+mn-cs"/>
        </a:defRPr>
      </a:lvl9pPr>
    </p:otherStyle>
  </p:txStyles>
</p:sldMaster>
</file>

<file path=ppt/slideMasters/slideMaster7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1724963990"/>
      </p:ext>
    </p:extLst>
  </p:cSld>
  <p:clrMap bg1="dk2" tx1="lt1" bg2="dk1" tx2="lt2" accent1="accent1" accent2="accent2" accent3="accent3" accent4="accent4" accent5="accent5" accent6="accent6" hlink="hlink" folHlink="folHlink"/>
  <p:sldLayoutIdLst>
    <p:sldLayoutId id="2147486178" r:id="rId1"/>
    <p:sldLayoutId id="2147486179" r:id="rId2"/>
    <p:sldLayoutId id="2147486180" r:id="rId3"/>
    <p:sldLayoutId id="2147486181" r:id="rId4"/>
    <p:sldLayoutId id="2147486182" r:id="rId5"/>
    <p:sldLayoutId id="2147486183" r:id="rId6"/>
    <p:sldLayoutId id="2147486184" r:id="rId7"/>
    <p:sldLayoutId id="2147486185" r:id="rId8"/>
    <p:sldLayoutId id="2147486186" r:id="rId9"/>
    <p:sldLayoutId id="2147486187" r:id="rId10"/>
    <p:sldLayoutId id="2147486188" r:id="rId11"/>
    <p:sldLayoutId id="2147486189" r:id="rId12"/>
    <p:sldLayoutId id="2147486190" r:id="rId13"/>
    <p:sldLayoutId id="2147486191" r:id="rId14"/>
    <p:sldLayoutId id="2147486192" r:id="rId15"/>
    <p:sldLayoutId id="2147486193" r:id="rId16"/>
    <p:sldLayoutId id="2147486194" r:id="rId17"/>
    <p:sldLayoutId id="2147486195" r:id="rId18"/>
    <p:sldLayoutId id="2147486196" r:id="rId19"/>
    <p:sldLayoutId id="2147486197" r:id="rId20"/>
    <p:sldLayoutId id="2147486198" r:id="rId21"/>
    <p:sldLayoutId id="2147486199" r:id="rId22"/>
    <p:sldLayoutId id="2147486201" r:id="rId23"/>
    <p:sldLayoutId id="2147486202" r:id="rId24"/>
    <p:sldLayoutId id="2147486203" r:id="rId25"/>
    <p:sldLayoutId id="2147486204" r:id="rId26"/>
    <p:sldLayoutId id="2147486205" r:id="rId27"/>
    <p:sldLayoutId id="2147486206" r:id="rId28"/>
    <p:sldLayoutId id="2147486207" r:id="rId29"/>
    <p:sldLayoutId id="2147486208" r:id="rId30"/>
    <p:sldLayoutId id="2147486209" r:id="rId31"/>
    <p:sldLayoutId id="2147486210" r:id="rId32"/>
    <p:sldLayoutId id="2147486211" r:id="rId33"/>
    <p:sldLayoutId id="2147486212" r:id="rId34"/>
    <p:sldLayoutId id="2147486213" r:id="rId35"/>
    <p:sldLayoutId id="2147486214" r:id="rId36"/>
    <p:sldLayoutId id="2147486215" r:id="rId37"/>
    <p:sldLayoutId id="2147486216" r:id="rId38"/>
    <p:sldLayoutId id="2147486217" r:id="rId39"/>
    <p:sldLayoutId id="2147486218" r:id="rId40"/>
    <p:sldLayoutId id="2147486219" r:id="rId41"/>
    <p:sldLayoutId id="2147486220" r:id="rId42"/>
    <p:sldLayoutId id="2147486221" r:id="rId43"/>
    <p:sldLayoutId id="2147486222"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7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09697300"/>
      </p:ext>
    </p:extLst>
  </p:cSld>
  <p:clrMap bg1="dk2" tx1="lt1" bg2="dk1" tx2="lt2" accent1="accent1" accent2="accent2" accent3="accent3" accent4="accent4" accent5="accent5" accent6="accent6" hlink="hlink" folHlink="folHlink"/>
  <p:sldLayoutIdLst>
    <p:sldLayoutId id="2147486225" r:id="rId1"/>
    <p:sldLayoutId id="2147486226" r:id="rId2"/>
    <p:sldLayoutId id="2147486227" r:id="rId3"/>
    <p:sldLayoutId id="2147486228" r:id="rId4"/>
    <p:sldLayoutId id="2147486229" r:id="rId5"/>
    <p:sldLayoutId id="2147486230" r:id="rId6"/>
    <p:sldLayoutId id="2147486231" r:id="rId7"/>
    <p:sldLayoutId id="2147486232" r:id="rId8"/>
    <p:sldLayoutId id="2147486233" r:id="rId9"/>
    <p:sldLayoutId id="2147486234" r:id="rId10"/>
    <p:sldLayoutId id="2147486235" r:id="rId11"/>
    <p:sldLayoutId id="2147486236" r:id="rId12"/>
    <p:sldLayoutId id="2147486237" r:id="rId13"/>
    <p:sldLayoutId id="2147486238" r:id="rId14"/>
    <p:sldLayoutId id="2147486239" r:id="rId15"/>
    <p:sldLayoutId id="2147486240" r:id="rId16"/>
    <p:sldLayoutId id="2147486241" r:id="rId17"/>
    <p:sldLayoutId id="2147486242" r:id="rId18"/>
    <p:sldLayoutId id="2147486243" r:id="rId19"/>
    <p:sldLayoutId id="2147486244" r:id="rId20"/>
    <p:sldLayoutId id="2147486245" r:id="rId21"/>
    <p:sldLayoutId id="2147486246" r:id="rId22"/>
    <p:sldLayoutId id="2147486248" r:id="rId23"/>
    <p:sldLayoutId id="2147486249" r:id="rId24"/>
    <p:sldLayoutId id="2147486250" r:id="rId25"/>
    <p:sldLayoutId id="2147486251" r:id="rId26"/>
    <p:sldLayoutId id="2147486252" r:id="rId27"/>
    <p:sldLayoutId id="2147486253" r:id="rId28"/>
    <p:sldLayoutId id="2147486254" r:id="rId29"/>
    <p:sldLayoutId id="2147486255" r:id="rId30"/>
    <p:sldLayoutId id="2147486256" r:id="rId31"/>
    <p:sldLayoutId id="2147486257" r:id="rId32"/>
    <p:sldLayoutId id="2147486258" r:id="rId33"/>
    <p:sldLayoutId id="2147486259" r:id="rId34"/>
    <p:sldLayoutId id="2147486260" r:id="rId35"/>
    <p:sldLayoutId id="2147486261" r:id="rId36"/>
    <p:sldLayoutId id="2147486262" r:id="rId37"/>
    <p:sldLayoutId id="2147486263" r:id="rId38"/>
    <p:sldLayoutId id="2147486264" r:id="rId39"/>
    <p:sldLayoutId id="2147486265" r:id="rId40"/>
    <p:sldLayoutId id="2147486266" r:id="rId41"/>
    <p:sldLayoutId id="2147486267" r:id="rId42"/>
    <p:sldLayoutId id="2147486268" r:id="rId43"/>
    <p:sldLayoutId id="21474862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623" y="4825328"/>
            <a:ext cx="649537" cy="124650"/>
          </a:xfrm>
          <a:prstGeom prst="rect">
            <a:avLst/>
          </a:prstGeom>
          <a:noFill/>
        </p:spPr>
        <p:txBody>
          <a:bodyPr wrap="square" lIns="0" tIns="0" rIns="0" bIns="0" rtlCol="0" anchor="ctr">
            <a:spAutoFit/>
          </a:bodyPr>
          <a:lstStyle/>
          <a:p>
            <a:pPr defTabSz="88873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73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623" y="4825328"/>
            <a:ext cx="649537" cy="124650"/>
          </a:xfrm>
          <a:prstGeom prst="rect">
            <a:avLst/>
          </a:prstGeom>
          <a:noFill/>
        </p:spPr>
        <p:txBody>
          <a:bodyPr wrap="square" lIns="0" tIns="0" rIns="0" bIns="0" rtlCol="0" anchor="ctr">
            <a:spAutoFit/>
          </a:bodyPr>
          <a:lstStyle/>
          <a:p>
            <a:pPr defTabSz="888735">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88735">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787" y="4837275"/>
            <a:ext cx="65" cy="110800"/>
          </a:xfrm>
          <a:prstGeom prst="rect">
            <a:avLst/>
          </a:prstGeom>
        </p:spPr>
        <p:txBody>
          <a:bodyPr vert="horz" wrap="none" lIns="0" tIns="0" rIns="0" bIns="0" rtlCol="0" anchor="ctr" anchorCtr="0">
            <a:spAutoFit/>
          </a:bodyPr>
          <a:lstStyle/>
          <a:p>
            <a:pPr algn="r" defTabSz="888735">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88735">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787" y="4837275"/>
            <a:ext cx="65" cy="110800"/>
          </a:xfrm>
          <a:prstGeom prst="rect">
            <a:avLst/>
          </a:prstGeom>
        </p:spPr>
        <p:txBody>
          <a:bodyPr vert="horz" wrap="none" lIns="0" tIns="0" rIns="0" bIns="0" rtlCol="0" anchor="ctr" anchorCtr="0">
            <a:spAutoFit/>
          </a:bodyPr>
          <a:lstStyle/>
          <a:p>
            <a:pPr algn="r" defTabSz="888735">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88735">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88735">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88735">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212215655"/>
      </p:ext>
    </p:extLst>
  </p:cSld>
  <p:clrMap bg1="dk2" tx1="lt1" bg2="dk1" tx2="lt2" accent1="accent1" accent2="accent2" accent3="accent3" accent4="accent4" accent5="accent5" accent6="accent6" hlink="hlink" folHlink="folHlink"/>
  <p:sldLayoutIdLst>
    <p:sldLayoutId id="2147484602" r:id="rId1"/>
    <p:sldLayoutId id="2147484603" r:id="rId2"/>
    <p:sldLayoutId id="2147484604" r:id="rId3"/>
    <p:sldLayoutId id="2147484605" r:id="rId4"/>
    <p:sldLayoutId id="2147484606" r:id="rId5"/>
    <p:sldLayoutId id="2147484607" r:id="rId6"/>
    <p:sldLayoutId id="2147484608" r:id="rId7"/>
    <p:sldLayoutId id="2147484609" r:id="rId8"/>
    <p:sldLayoutId id="2147484610" r:id="rId9"/>
    <p:sldLayoutId id="2147484611" r:id="rId10"/>
    <p:sldLayoutId id="2147484612" r:id="rId11"/>
    <p:sldLayoutId id="2147484613" r:id="rId12"/>
    <p:sldLayoutId id="2147484614" r:id="rId13"/>
    <p:sldLayoutId id="2147484615" r:id="rId14"/>
    <p:sldLayoutId id="2147484616" r:id="rId15"/>
    <p:sldLayoutId id="2147484617" r:id="rId16"/>
    <p:sldLayoutId id="2147484618" r:id="rId17"/>
    <p:sldLayoutId id="2147484619" r:id="rId18"/>
    <p:sldLayoutId id="2147484620" r:id="rId19"/>
    <p:sldLayoutId id="2147484621" r:id="rId20"/>
    <p:sldLayoutId id="2147484622" r:id="rId21"/>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4401"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8873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3259"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7718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1720" indent="-221720"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8617" indent="-22648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4079" indent="-213985"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1417" indent="-21536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3074" indent="-22965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07000"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1213"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895740"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39956" indent="-22965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88735" rtl="0" eaLnBrk="1" latinLnBrk="0" hangingPunct="1">
        <a:defRPr sz="1800" kern="1200">
          <a:solidFill>
            <a:schemeClr val="tx1"/>
          </a:solidFill>
          <a:latin typeface="+mn-lt"/>
          <a:ea typeface="+mn-ea"/>
          <a:cs typeface="+mn-cs"/>
        </a:defRPr>
      </a:lvl1pPr>
      <a:lvl2pPr marL="444401" algn="l" defTabSz="888735" rtl="0" eaLnBrk="1" latinLnBrk="0" hangingPunct="1">
        <a:defRPr sz="1800" kern="1200">
          <a:solidFill>
            <a:schemeClr val="tx1"/>
          </a:solidFill>
          <a:latin typeface="+mn-lt"/>
          <a:ea typeface="+mn-ea"/>
          <a:cs typeface="+mn-cs"/>
        </a:defRPr>
      </a:lvl2pPr>
      <a:lvl3pPr marL="888735" algn="l" defTabSz="888735" rtl="0" eaLnBrk="1" latinLnBrk="0" hangingPunct="1">
        <a:defRPr sz="1800" kern="1200">
          <a:solidFill>
            <a:schemeClr val="tx1"/>
          </a:solidFill>
          <a:latin typeface="+mn-lt"/>
          <a:ea typeface="+mn-ea"/>
          <a:cs typeface="+mn-cs"/>
        </a:defRPr>
      </a:lvl3pPr>
      <a:lvl4pPr marL="1333259" algn="l" defTabSz="888735" rtl="0" eaLnBrk="1" latinLnBrk="0" hangingPunct="1">
        <a:defRPr sz="1800" kern="1200">
          <a:solidFill>
            <a:schemeClr val="tx1"/>
          </a:solidFill>
          <a:latin typeface="+mn-lt"/>
          <a:ea typeface="+mn-ea"/>
          <a:cs typeface="+mn-cs"/>
        </a:defRPr>
      </a:lvl4pPr>
      <a:lvl5pPr marL="1777184" algn="l" defTabSz="888735" rtl="0" eaLnBrk="1" latinLnBrk="0" hangingPunct="1">
        <a:defRPr sz="1800" kern="1200">
          <a:solidFill>
            <a:schemeClr val="tx1"/>
          </a:solidFill>
          <a:latin typeface="+mn-lt"/>
          <a:ea typeface="+mn-ea"/>
          <a:cs typeface="+mn-cs"/>
        </a:defRPr>
      </a:lvl5pPr>
      <a:lvl6pPr marL="2221349" algn="l" defTabSz="888735" rtl="0" eaLnBrk="1" latinLnBrk="0" hangingPunct="1">
        <a:defRPr sz="1800" kern="1200">
          <a:solidFill>
            <a:schemeClr val="tx1"/>
          </a:solidFill>
          <a:latin typeface="+mn-lt"/>
          <a:ea typeface="+mn-ea"/>
          <a:cs typeface="+mn-cs"/>
        </a:defRPr>
      </a:lvl6pPr>
      <a:lvl7pPr marL="2665811" algn="l" defTabSz="888735" rtl="0" eaLnBrk="1" latinLnBrk="0" hangingPunct="1">
        <a:defRPr sz="1800" kern="1200">
          <a:solidFill>
            <a:schemeClr val="tx1"/>
          </a:solidFill>
          <a:latin typeface="+mn-lt"/>
          <a:ea typeface="+mn-ea"/>
          <a:cs typeface="+mn-cs"/>
        </a:defRPr>
      </a:lvl7pPr>
      <a:lvl8pPr marL="3110165" algn="l" defTabSz="888735" rtl="0" eaLnBrk="1" latinLnBrk="0" hangingPunct="1">
        <a:defRPr sz="1800" kern="1200">
          <a:solidFill>
            <a:schemeClr val="tx1"/>
          </a:solidFill>
          <a:latin typeface="+mn-lt"/>
          <a:ea typeface="+mn-ea"/>
          <a:cs typeface="+mn-cs"/>
        </a:defRPr>
      </a:lvl8pPr>
      <a:lvl9pPr marL="3554340" algn="l" defTabSz="888735"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4243050473"/>
      </p:ext>
    </p:extLst>
  </p:cSld>
  <p:clrMap bg1="dk2" tx1="lt1" bg2="dk1" tx2="lt2" accent1="accent1" accent2="accent2" accent3="accent3" accent4="accent4" accent5="accent5" accent6="accent6" hlink="hlink" folHlink="folHlink"/>
  <p:sldLayoutIdLst>
    <p:sldLayoutId id="2147486272" r:id="rId1"/>
    <p:sldLayoutId id="2147486273" r:id="rId2"/>
    <p:sldLayoutId id="2147486274" r:id="rId3"/>
    <p:sldLayoutId id="2147486275" r:id="rId4"/>
    <p:sldLayoutId id="2147486276" r:id="rId5"/>
    <p:sldLayoutId id="2147486277" r:id="rId6"/>
    <p:sldLayoutId id="2147486278" r:id="rId7"/>
    <p:sldLayoutId id="2147486279" r:id="rId8"/>
    <p:sldLayoutId id="2147486280" r:id="rId9"/>
    <p:sldLayoutId id="2147486281" r:id="rId10"/>
    <p:sldLayoutId id="2147486282" r:id="rId11"/>
    <p:sldLayoutId id="2147486283" r:id="rId12"/>
    <p:sldLayoutId id="2147486284" r:id="rId13"/>
    <p:sldLayoutId id="2147486285" r:id="rId14"/>
    <p:sldLayoutId id="2147486286" r:id="rId15"/>
    <p:sldLayoutId id="2147486287" r:id="rId16"/>
    <p:sldLayoutId id="2147486288" r:id="rId17"/>
    <p:sldLayoutId id="2147486289" r:id="rId18"/>
    <p:sldLayoutId id="2147486290" r:id="rId19"/>
    <p:sldLayoutId id="2147486291" r:id="rId20"/>
    <p:sldLayoutId id="2147486292" r:id="rId21"/>
    <p:sldLayoutId id="2147486293" r:id="rId22"/>
    <p:sldLayoutId id="2147486295" r:id="rId23"/>
    <p:sldLayoutId id="2147486296" r:id="rId24"/>
    <p:sldLayoutId id="2147486297" r:id="rId25"/>
    <p:sldLayoutId id="2147486298" r:id="rId26"/>
    <p:sldLayoutId id="2147486299" r:id="rId27"/>
    <p:sldLayoutId id="2147486300" r:id="rId28"/>
    <p:sldLayoutId id="2147486301" r:id="rId29"/>
    <p:sldLayoutId id="2147486302" r:id="rId30"/>
    <p:sldLayoutId id="2147486303" r:id="rId31"/>
    <p:sldLayoutId id="2147486304" r:id="rId32"/>
    <p:sldLayoutId id="2147486305" r:id="rId33"/>
    <p:sldLayoutId id="2147486306" r:id="rId34"/>
    <p:sldLayoutId id="2147486307" r:id="rId35"/>
    <p:sldLayoutId id="2147486308" r:id="rId36"/>
    <p:sldLayoutId id="2147486309" r:id="rId37"/>
    <p:sldLayoutId id="2147486310" r:id="rId38"/>
    <p:sldLayoutId id="2147486311" r:id="rId39"/>
    <p:sldLayoutId id="2147486312" r:id="rId40"/>
    <p:sldLayoutId id="2147486313" r:id="rId41"/>
    <p:sldLayoutId id="2147486314" r:id="rId42"/>
    <p:sldLayoutId id="2147486315" r:id="rId43"/>
    <p:sldLayoutId id="2147486316"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4"/>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94" y="4826411"/>
            <a:ext cx="1768475"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anose="020B0604020202020204" pitchFamily="34" charset="0"/>
                <a:ea typeface="SimSun" panose="02010600030101010101" pitchFamily="2" charset="-122"/>
              </a:defRPr>
            </a:lvl1pPr>
            <a:lvl2pPr defTabSz="911225">
              <a:defRPr sz="2400">
                <a:solidFill>
                  <a:schemeClr val="tx1"/>
                </a:solidFill>
                <a:latin typeface="Arial" panose="020B0604020202020204" pitchFamily="34" charset="0"/>
                <a:ea typeface="SimSun" panose="02010600030101010101" pitchFamily="2" charset="-122"/>
              </a:defRPr>
            </a:lvl2pPr>
            <a:lvl3pPr defTabSz="911225">
              <a:defRPr sz="2400">
                <a:solidFill>
                  <a:schemeClr val="tx1"/>
                </a:solidFill>
                <a:latin typeface="Arial" panose="020B0604020202020204" pitchFamily="34" charset="0"/>
                <a:ea typeface="SimSun" panose="02010600030101010101" pitchFamily="2" charset="-122"/>
              </a:defRPr>
            </a:lvl3pPr>
            <a:lvl4pPr defTabSz="911225">
              <a:defRPr sz="2400">
                <a:solidFill>
                  <a:schemeClr val="tx1"/>
                </a:solidFill>
                <a:latin typeface="Arial" panose="020B0604020202020204" pitchFamily="34" charset="0"/>
                <a:ea typeface="SimSun" panose="02010600030101010101" pitchFamily="2" charset="-122"/>
              </a:defRPr>
            </a:lvl4pPr>
            <a:lvl5pPr defTabSz="911225">
              <a:defRPr sz="2400">
                <a:solidFill>
                  <a:schemeClr val="tx1"/>
                </a:solidFill>
                <a:latin typeface="Arial" panose="020B0604020202020204" pitchFamily="34" charset="0"/>
                <a:ea typeface="SimSun" panose="02010600030101010101" pitchFamily="2" charset="-122"/>
              </a:defRPr>
            </a:lvl5pPr>
            <a:lvl6pPr marL="22815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6pPr>
            <a:lvl7pPr marL="27387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7pPr>
            <a:lvl8pPr marL="31959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8pPr>
            <a:lvl9pPr marL="3653155" indent="5080" defTabSz="911225" eaLnBrk="0" fontAlgn="base" hangingPunct="0">
              <a:spcBef>
                <a:spcPct val="0"/>
              </a:spcBef>
              <a:spcAft>
                <a:spcPct val="0"/>
              </a:spcAft>
              <a:defRPr sz="2400">
                <a:solidFill>
                  <a:schemeClr val="tx1"/>
                </a:solidFill>
                <a:latin typeface="Arial" panose="020B0604020202020204" pitchFamily="34" charset="0"/>
                <a:ea typeface="SimSun" panose="02010600030101010101" pitchFamily="2" charset="-122"/>
              </a:defRPr>
            </a:lvl9pPr>
          </a:lstStyle>
          <a:p>
            <a:pPr algn="r">
              <a:defRPr/>
            </a:pPr>
            <a:r>
              <a:rPr lang="en-US" altLang="zh-TW" sz="11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120209" bIns="0" rtlCol="0" anchor="ctr"/>
          <a:lstStyle>
            <a:lvl1pPr algn="l" eaLnBrk="1" hangingPunct="1">
              <a:defRPr sz="1200">
                <a:solidFill>
                  <a:srgbClr val="000000">
                    <a:lumMod val="60000"/>
                    <a:lumOff val="40000"/>
                  </a:srgbClr>
                </a:solidFill>
                <a:latin typeface="Museo Sans For Dell" pitchFamily="2" charset="0"/>
                <a:ea typeface="+mn-ea"/>
              </a:defRPr>
            </a:lvl1pPr>
          </a:lstStyle>
          <a:p>
            <a:pPr defTabSz="902927">
              <a:defRPr/>
            </a:pPr>
            <a:fld id="{20FE3A23-B949-4828-A943-DC5D8F8A3399}" type="slidenum">
              <a:rPr lang="en-US" smtClean="0"/>
              <a:pPr defTabSz="902927">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300" kern="1200">
                <a:solidFill>
                  <a:srgbClr val="000000">
                    <a:lumMod val="60000"/>
                    <a:lumOff val="40000"/>
                  </a:srgbClr>
                </a:solidFill>
                <a:latin typeface="Museo Sans For Dell" pitchFamily="2" charset="0"/>
                <a:ea typeface="+mn-ea"/>
                <a:cs typeface="+mn-cs"/>
              </a:defRPr>
            </a:lvl1pPr>
          </a:lstStyle>
          <a:p>
            <a:pPr defTabSz="902927">
              <a:defRPr/>
            </a:pPr>
            <a:endParaRPr lang="zh-TW" altLang="en-US"/>
          </a:p>
        </p:txBody>
      </p:sp>
      <p:pic>
        <p:nvPicPr>
          <p:cNvPr id="90119" name="Picture 14"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226427" y="4648203"/>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120217" tIns="60107" rIns="120217" bIns="60107"/>
          <a:lstStyle/>
          <a:p>
            <a:pPr defTabSz="902927">
              <a:lnSpc>
                <a:spcPct val="90000"/>
              </a:lnSpc>
              <a:spcBef>
                <a:spcPts val="800"/>
              </a:spcBef>
              <a:spcAft>
                <a:spcPts val="0"/>
              </a:spcAft>
              <a:buClr>
                <a:srgbClr val="0085C3"/>
              </a:buClr>
              <a:defRPr/>
            </a:pPr>
            <a:r>
              <a:rPr lang="en-US" sz="1100" b="1">
                <a:solidFill>
                  <a:srgbClr val="7F7F7F"/>
                </a:solidFill>
                <a:latin typeface="Museo Sans For Dell"/>
                <a:ea typeface="SimSun" panose="02010600030101010101" pitchFamily="2" charset="-122"/>
              </a:rPr>
              <a:t>                              Dell - Restricted - Confidential</a:t>
            </a:r>
          </a:p>
          <a:p>
            <a:pPr defTabSz="902927">
              <a:lnSpc>
                <a:spcPct val="90000"/>
              </a:lnSpc>
              <a:spcBef>
                <a:spcPts val="800"/>
              </a:spcBef>
              <a:spcAft>
                <a:spcPts val="0"/>
              </a:spcAft>
              <a:buClr>
                <a:srgbClr val="0085C3"/>
              </a:buClr>
              <a:defRPr/>
            </a:pPr>
            <a:endParaRPr lang="en-US" sz="1200" b="1" dirty="0" err="1">
              <a:solidFill>
                <a:srgbClr val="7F7F7F"/>
              </a:solidFill>
              <a:latin typeface="Museo Sans For Dell"/>
              <a:ea typeface="SimSun" panose="02010600030101010101" pitchFamily="2" charset="-122"/>
            </a:endParaRPr>
          </a:p>
        </p:txBody>
      </p:sp>
    </p:spTree>
    <p:extLst>
      <p:ext uri="{BB962C8B-B14F-4D97-AF65-F5344CB8AC3E}">
        <p14:creationId xmlns:p14="http://schemas.microsoft.com/office/powerpoint/2010/main" val="424337783"/>
      </p:ext>
    </p:extLst>
  </p:cSld>
  <p:clrMap bg1="dk2" tx1="lt1" bg2="dk1" tx2="lt2" accent1="accent1" accent2="accent2" accent3="accent3" accent4="accent4" accent5="accent5" accent6="accent6" hlink="hlink" folHlink="folHlink"/>
  <p:sldLayoutIdLst>
    <p:sldLayoutId id="2147486319" r:id="rId1"/>
    <p:sldLayoutId id="2147486320" r:id="rId2"/>
    <p:sldLayoutId id="2147486321" r:id="rId3"/>
    <p:sldLayoutId id="2147486322" r:id="rId4"/>
    <p:sldLayoutId id="2147486323" r:id="rId5"/>
    <p:sldLayoutId id="2147486324" r:id="rId6"/>
    <p:sldLayoutId id="2147486325" r:id="rId7"/>
    <p:sldLayoutId id="2147486326" r:id="rId8"/>
    <p:sldLayoutId id="2147486327" r:id="rId9"/>
    <p:sldLayoutId id="2147486328" r:id="rId10"/>
    <p:sldLayoutId id="2147486329" r:id="rId11"/>
    <p:sldLayoutId id="2147486330" r:id="rId12"/>
    <p:sldLayoutId id="2147486331" r:id="rId13"/>
    <p:sldLayoutId id="2147486332" r:id="rId14"/>
    <p:sldLayoutId id="2147486333" r:id="rId15"/>
    <p:sldLayoutId id="2147486334" r:id="rId16"/>
    <p:sldLayoutId id="2147486335" r:id="rId17"/>
    <p:sldLayoutId id="2147486336" r:id="rId18"/>
    <p:sldLayoutId id="2147486337" r:id="rId19"/>
    <p:sldLayoutId id="2147486338" r:id="rId20"/>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3200">
          <a:solidFill>
            <a:schemeClr val="accent1"/>
          </a:solidFill>
          <a:latin typeface="Museo For Dell" pitchFamily="2" charset="0"/>
          <a:ea typeface="Museo For Dell" pitchFamily="2" charset="0"/>
          <a:cs typeface="Museo For Dell" pitchFamily="2" charset="0"/>
        </a:defRPr>
      </a:lvl5pPr>
      <a:lvl6pPr marL="600470"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6pPr>
      <a:lvl7pPr marL="120157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7pPr>
      <a:lvl8pPr marL="1802045"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8pPr>
      <a:lvl9pPr marL="2402513" algn="l" rtl="0" eaLnBrk="1" fontAlgn="base" hangingPunct="1">
        <a:lnSpc>
          <a:spcPct val="70000"/>
        </a:lnSpc>
        <a:spcBef>
          <a:spcPct val="0"/>
        </a:spcBef>
        <a:spcAft>
          <a:spcPct val="0"/>
        </a:spcAft>
        <a:defRPr sz="5900" b="1">
          <a:solidFill>
            <a:schemeClr val="accent1"/>
          </a:solidFill>
          <a:latin typeface="Arial Black" panose="020B0A04020102020204" pitchFamily="34" charset="0"/>
        </a:defRPr>
      </a:lvl9pPr>
    </p:titleStyle>
    <p:bodyStyle>
      <a:lvl1pPr marL="299282" indent="-299282" algn="l" rtl="0" eaLnBrk="0" fontAlgn="base" hangingPunct="0">
        <a:lnSpc>
          <a:spcPct val="90000"/>
        </a:lnSpc>
        <a:spcBef>
          <a:spcPts val="1600"/>
        </a:spcBef>
        <a:spcAft>
          <a:spcPct val="0"/>
        </a:spcAft>
        <a:buClr>
          <a:schemeClr val="accent1"/>
        </a:buClr>
        <a:buFont typeface="Arial" panose="020B0604020202020204"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755092" indent="-293070" algn="l" rtl="0" eaLnBrk="0" fontAlgn="base" hangingPunct="0">
        <a:lnSpc>
          <a:spcPct val="90000"/>
        </a:lnSpc>
        <a:spcBef>
          <a:spcPts val="400"/>
        </a:spcBef>
        <a:spcAft>
          <a:spcPct val="0"/>
        </a:spcAft>
        <a:buClr>
          <a:schemeClr val="accent1"/>
        </a:buClr>
        <a:buFont typeface="Museo Sans For Dell" pitchFamily="2" charset="0"/>
        <a:buChar char="–"/>
        <a:defRPr sz="2100">
          <a:solidFill>
            <a:schemeClr val="tx1"/>
          </a:solidFill>
          <a:latin typeface="Museo Sans For Dell" pitchFamily="2" charset="0"/>
          <a:ea typeface="Museo Sans For Dell" pitchFamily="2" charset="0"/>
          <a:cs typeface="Museo Sans For Dell" pitchFamily="2" charset="0"/>
        </a:defRPr>
      </a:lvl2pPr>
      <a:lvl3pPr marL="1193955" indent="-288686" algn="l" rtl="0" eaLnBrk="0" fontAlgn="base" hangingPunct="0">
        <a:lnSpc>
          <a:spcPct val="90000"/>
        </a:lnSpc>
        <a:spcBef>
          <a:spcPts val="400"/>
        </a:spcBef>
        <a:spcAft>
          <a:spcPct val="0"/>
        </a:spcAft>
        <a:buClr>
          <a:schemeClr val="accent1"/>
        </a:buClr>
        <a:buFont typeface="Museo Sans For Dell" pitchFamily="2" charset="0"/>
        <a:buChar char="›"/>
        <a:defRPr sz="1900">
          <a:solidFill>
            <a:schemeClr val="tx1"/>
          </a:solidFill>
          <a:latin typeface="Museo Sans For Dell" pitchFamily="2" charset="0"/>
          <a:ea typeface="Museo Sans For Dell" pitchFamily="2" charset="0"/>
          <a:cs typeface="Museo Sans For Dell" pitchFamily="2" charset="0"/>
        </a:defRPr>
      </a:lvl3pPr>
      <a:lvl4pPr marL="1635358" indent="-290591" algn="l" rtl="0" eaLnBrk="0" fontAlgn="base" hangingPunct="0">
        <a:lnSpc>
          <a:spcPct val="90000"/>
        </a:lnSpc>
        <a:spcBef>
          <a:spcPts val="400"/>
        </a:spcBef>
        <a:spcAft>
          <a:spcPct val="0"/>
        </a:spcAft>
        <a:buClr>
          <a:schemeClr val="accent1"/>
        </a:buClr>
        <a:buFont typeface="Museo For Dell 300" pitchFamily="50" charset="0"/>
        <a:buChar char="–"/>
        <a:defRPr sz="1600">
          <a:solidFill>
            <a:schemeClr val="tx1"/>
          </a:solidFill>
          <a:latin typeface="Museo Sans For Dell" pitchFamily="2" charset="0"/>
          <a:ea typeface="Museo Sans For Dell" pitchFamily="2" charset="0"/>
          <a:cs typeface="Museo Sans For Dell" pitchFamily="2" charset="0"/>
        </a:defRPr>
      </a:lvl4pPr>
      <a:lvl5pPr marL="2111952" indent="-309443" algn="l" rtl="0" eaLnBrk="0" fontAlgn="base" hangingPunct="0">
        <a:lnSpc>
          <a:spcPct val="90000"/>
        </a:lnSpc>
        <a:spcBef>
          <a:spcPts val="1065"/>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713592"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6pPr>
      <a:lvl7pPr marL="3313998"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7pPr>
      <a:lvl8pPr marL="3914420"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8pPr>
      <a:lvl9pPr marL="4514856" indent="-310712" algn="l" rtl="0" eaLnBrk="1" fontAlgn="base" hangingPunct="1">
        <a:lnSpc>
          <a:spcPct val="95000"/>
        </a:lnSpc>
        <a:spcBef>
          <a:spcPct val="30000"/>
        </a:spcBef>
        <a:spcAft>
          <a:spcPct val="0"/>
        </a:spcAft>
        <a:buClr>
          <a:schemeClr val="accent1"/>
        </a:buClr>
        <a:buFont typeface="Arial" panose="020B0604020202020204" pitchFamily="34" charset="0"/>
        <a:buChar char="–"/>
        <a:defRPr sz="2100">
          <a:solidFill>
            <a:schemeClr val="accent1"/>
          </a:solidFill>
          <a:latin typeface="+mn-lt"/>
        </a:defRPr>
      </a:lvl9pPr>
    </p:bodyStyle>
    <p:otherStyle>
      <a:defPPr>
        <a:defRPr lang="en-US"/>
      </a:defPPr>
      <a:lvl1pPr marL="0" algn="l" defTabSz="1200940" rtl="0" eaLnBrk="1" latinLnBrk="0" hangingPunct="1">
        <a:defRPr sz="2400" kern="1200">
          <a:solidFill>
            <a:schemeClr val="tx1"/>
          </a:solidFill>
          <a:latin typeface="+mn-lt"/>
          <a:ea typeface="+mn-ea"/>
          <a:cs typeface="+mn-cs"/>
        </a:defRPr>
      </a:lvl1pPr>
      <a:lvl2pPr marL="600470" algn="l" defTabSz="1200940" rtl="0" eaLnBrk="1" latinLnBrk="0" hangingPunct="1">
        <a:defRPr sz="2400" kern="1200">
          <a:solidFill>
            <a:schemeClr val="tx1"/>
          </a:solidFill>
          <a:latin typeface="+mn-lt"/>
          <a:ea typeface="+mn-ea"/>
          <a:cs typeface="+mn-cs"/>
        </a:defRPr>
      </a:lvl2pPr>
      <a:lvl3pPr marL="1201575" algn="l" defTabSz="1200940" rtl="0" eaLnBrk="1" latinLnBrk="0" hangingPunct="1">
        <a:defRPr sz="2400" kern="1200">
          <a:solidFill>
            <a:schemeClr val="tx1"/>
          </a:solidFill>
          <a:latin typeface="+mn-lt"/>
          <a:ea typeface="+mn-ea"/>
          <a:cs typeface="+mn-cs"/>
        </a:defRPr>
      </a:lvl3pPr>
      <a:lvl4pPr marL="1802045" algn="l" defTabSz="1200940" rtl="0" eaLnBrk="1" latinLnBrk="0" hangingPunct="1">
        <a:defRPr sz="2400" kern="1200">
          <a:solidFill>
            <a:schemeClr val="tx1"/>
          </a:solidFill>
          <a:latin typeface="+mn-lt"/>
          <a:ea typeface="+mn-ea"/>
          <a:cs typeface="+mn-cs"/>
        </a:defRPr>
      </a:lvl4pPr>
      <a:lvl5pPr marL="2402513" algn="l" defTabSz="1200940" rtl="0" eaLnBrk="1" latinLnBrk="0" hangingPunct="1">
        <a:defRPr sz="2400" kern="1200">
          <a:solidFill>
            <a:schemeClr val="tx1"/>
          </a:solidFill>
          <a:latin typeface="+mn-lt"/>
          <a:ea typeface="+mn-ea"/>
          <a:cs typeface="+mn-cs"/>
        </a:defRPr>
      </a:lvl5pPr>
      <a:lvl6pPr marL="3003620" algn="l" defTabSz="1200940" rtl="0" eaLnBrk="1" latinLnBrk="0" hangingPunct="1">
        <a:defRPr sz="2400" kern="1200">
          <a:solidFill>
            <a:schemeClr val="tx1"/>
          </a:solidFill>
          <a:latin typeface="+mn-lt"/>
          <a:ea typeface="+mn-ea"/>
          <a:cs typeface="+mn-cs"/>
        </a:defRPr>
      </a:lvl6pPr>
      <a:lvl7pPr marL="3604037" algn="l" defTabSz="1200940" rtl="0" eaLnBrk="1" latinLnBrk="0" hangingPunct="1">
        <a:defRPr sz="2400" kern="1200">
          <a:solidFill>
            <a:schemeClr val="tx1"/>
          </a:solidFill>
          <a:latin typeface="+mn-lt"/>
          <a:ea typeface="+mn-ea"/>
          <a:cs typeface="+mn-cs"/>
        </a:defRPr>
      </a:lvl7pPr>
      <a:lvl8pPr marL="4204451" algn="l" defTabSz="1200940" rtl="0" eaLnBrk="1" latinLnBrk="0" hangingPunct="1">
        <a:defRPr sz="2400" kern="1200">
          <a:solidFill>
            <a:schemeClr val="tx1"/>
          </a:solidFill>
          <a:latin typeface="+mn-lt"/>
          <a:ea typeface="+mn-ea"/>
          <a:cs typeface="+mn-cs"/>
        </a:defRPr>
      </a:lvl8pPr>
      <a:lvl9pPr marL="4804883" algn="l" defTabSz="1200940" rtl="0" eaLnBrk="1" latinLnBrk="0" hangingPunct="1">
        <a:defRPr sz="2400" kern="1200">
          <a:solidFill>
            <a:schemeClr val="tx1"/>
          </a:solidFill>
          <a:latin typeface="+mn-lt"/>
          <a:ea typeface="+mn-ea"/>
          <a:cs typeface="+mn-cs"/>
        </a:defRPr>
      </a:lvl9pPr>
    </p:otherStyle>
  </p:txStyles>
</p:sldMaster>
</file>

<file path=ppt/slideMasters/slideMaster82.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29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7351"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224"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7351" eaLnBrk="0" hangingPunct="0">
              <a:defRPr/>
            </a:pPr>
            <a:fld id="{9617D136-9632-4CBE-9F87-C2EC49438D9D}" type="slidenum">
              <a:rPr lang="zh-TW" altLang="en-US" smtClean="0">
                <a:ea typeface="SimSun" pitchFamily="2" charset="-122"/>
              </a:rPr>
              <a:pPr defTabSz="677351"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7351" eaLnBrk="0" hangingPunct="0">
              <a:defRPr/>
            </a:pPr>
            <a:endParaRPr lang="zh-TW" altLang="en-US"/>
          </a:p>
        </p:txBody>
      </p:sp>
      <p:pic>
        <p:nvPicPr>
          <p:cNvPr id="13319" name="Picture 14" descr="dell_gray_logo.png"/>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230" tIns="45114" rIns="90230" bIns="45114"/>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7351"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7351"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873978923"/>
      </p:ext>
    </p:extLst>
  </p:cSld>
  <p:clrMap bg1="lt1" tx1="dk1" bg2="lt2" tx2="dk2" accent1="accent1" accent2="accent2" accent3="accent3" accent4="accent4" accent5="accent5" accent6="accent6" hlink="hlink" folHlink="folHlink"/>
  <p:sldLayoutIdLst>
    <p:sldLayoutId id="2147486341" r:id="rId1"/>
    <p:sldLayoutId id="2147486342" r:id="rId2"/>
    <p:sldLayoutId id="2147486343" r:id="rId3"/>
    <p:sldLayoutId id="2147486344" r:id="rId4"/>
    <p:sldLayoutId id="2147486345" r:id="rId5"/>
    <p:sldLayoutId id="2147486346" r:id="rId6"/>
    <p:sldLayoutId id="2147486347" r:id="rId7"/>
    <p:sldLayoutId id="2147486348" r:id="rId8"/>
    <p:sldLayoutId id="2147486349" r:id="rId9"/>
    <p:sldLayoutId id="2147486350" r:id="rId10"/>
    <p:sldLayoutId id="2147486351" r:id="rId11"/>
    <p:sldLayoutId id="2147486352" r:id="rId12"/>
    <p:sldLayoutId id="2147486353" r:id="rId13"/>
    <p:sldLayoutId id="2147486354" r:id="rId14"/>
    <p:sldLayoutId id="2147486355" r:id="rId15"/>
    <p:sldLayoutId id="2147486356" r:id="rId16"/>
    <p:sldLayoutId id="2147486357" r:id="rId17"/>
    <p:sldLayoutId id="2147486358" r:id="rId18"/>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151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315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54610"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0629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5600" indent="-22560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6088" indent="-219251"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6800" indent="-21607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7752" indent="-217664"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83663" indent="-231950"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83290"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34937"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86519"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38082"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3151" rtl="0" eaLnBrk="1" latinLnBrk="0" hangingPunct="1">
        <a:defRPr sz="1800" kern="1200">
          <a:solidFill>
            <a:schemeClr val="tx1"/>
          </a:solidFill>
          <a:latin typeface="+mn-lt"/>
          <a:ea typeface="+mn-ea"/>
          <a:cs typeface="+mn-cs"/>
        </a:defRPr>
      </a:lvl1pPr>
      <a:lvl2pPr marL="451518" algn="l" defTabSz="903151" rtl="0" eaLnBrk="1" latinLnBrk="0" hangingPunct="1">
        <a:defRPr sz="1800" kern="1200">
          <a:solidFill>
            <a:schemeClr val="tx1"/>
          </a:solidFill>
          <a:latin typeface="+mn-lt"/>
          <a:ea typeface="+mn-ea"/>
          <a:cs typeface="+mn-cs"/>
        </a:defRPr>
      </a:lvl2pPr>
      <a:lvl3pPr marL="903151" algn="l" defTabSz="903151" rtl="0" eaLnBrk="1" latinLnBrk="0" hangingPunct="1">
        <a:defRPr sz="1800" kern="1200">
          <a:solidFill>
            <a:schemeClr val="tx1"/>
          </a:solidFill>
          <a:latin typeface="+mn-lt"/>
          <a:ea typeface="+mn-ea"/>
          <a:cs typeface="+mn-cs"/>
        </a:defRPr>
      </a:lvl3pPr>
      <a:lvl4pPr marL="1354610" algn="l" defTabSz="903151" rtl="0" eaLnBrk="1" latinLnBrk="0" hangingPunct="1">
        <a:defRPr sz="1800" kern="1200">
          <a:solidFill>
            <a:schemeClr val="tx1"/>
          </a:solidFill>
          <a:latin typeface="+mn-lt"/>
          <a:ea typeface="+mn-ea"/>
          <a:cs typeface="+mn-cs"/>
        </a:defRPr>
      </a:lvl4pPr>
      <a:lvl5pPr marL="1806299" algn="l" defTabSz="903151" rtl="0" eaLnBrk="1" latinLnBrk="0" hangingPunct="1">
        <a:defRPr sz="1800" kern="1200">
          <a:solidFill>
            <a:schemeClr val="tx1"/>
          </a:solidFill>
          <a:latin typeface="+mn-lt"/>
          <a:ea typeface="+mn-ea"/>
          <a:cs typeface="+mn-cs"/>
        </a:defRPr>
      </a:lvl5pPr>
      <a:lvl6pPr marL="2257502" algn="l" defTabSz="903151" rtl="0" eaLnBrk="1" latinLnBrk="0" hangingPunct="1">
        <a:defRPr sz="1800" kern="1200">
          <a:solidFill>
            <a:schemeClr val="tx1"/>
          </a:solidFill>
          <a:latin typeface="+mn-lt"/>
          <a:ea typeface="+mn-ea"/>
          <a:cs typeface="+mn-cs"/>
        </a:defRPr>
      </a:lvl6pPr>
      <a:lvl7pPr marL="2709126" algn="l" defTabSz="903151" rtl="0" eaLnBrk="1" latinLnBrk="0" hangingPunct="1">
        <a:defRPr sz="1800" kern="1200">
          <a:solidFill>
            <a:schemeClr val="tx1"/>
          </a:solidFill>
          <a:latin typeface="+mn-lt"/>
          <a:ea typeface="+mn-ea"/>
          <a:cs typeface="+mn-cs"/>
        </a:defRPr>
      </a:lvl7pPr>
      <a:lvl8pPr marL="3160706" algn="l" defTabSz="903151" rtl="0" eaLnBrk="1" latinLnBrk="0" hangingPunct="1">
        <a:defRPr sz="1800" kern="1200">
          <a:solidFill>
            <a:schemeClr val="tx1"/>
          </a:solidFill>
          <a:latin typeface="+mn-lt"/>
          <a:ea typeface="+mn-ea"/>
          <a:cs typeface="+mn-cs"/>
        </a:defRPr>
      </a:lvl8pPr>
      <a:lvl9pPr marL="3612335" algn="l" defTabSz="903151" rtl="0" eaLnBrk="1" latinLnBrk="0" hangingPunct="1">
        <a:defRPr sz="1800" kern="1200">
          <a:solidFill>
            <a:schemeClr val="tx1"/>
          </a:solidFill>
          <a:latin typeface="+mn-lt"/>
          <a:ea typeface="+mn-ea"/>
          <a:cs typeface="+mn-cs"/>
        </a:defRPr>
      </a:lvl9pPr>
    </p:otherStyle>
  </p:txStyles>
</p:sldMaster>
</file>

<file path=ppt/slideMasters/slideMaster8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195" y="4825328"/>
            <a:ext cx="649537" cy="124650"/>
          </a:xfrm>
          <a:prstGeom prst="rect">
            <a:avLst/>
          </a:prstGeom>
          <a:noFill/>
        </p:spPr>
        <p:txBody>
          <a:bodyPr wrap="square" lIns="0" tIns="0" rIns="0" bIns="0" rtlCol="0" anchor="ctr">
            <a:spAutoFit/>
          </a:bodyPr>
          <a:lstStyle/>
          <a:p>
            <a:pPr defTabSz="898223">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8223">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8223">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195" y="4837275"/>
            <a:ext cx="65" cy="110800"/>
          </a:xfrm>
          <a:prstGeom prst="rect">
            <a:avLst/>
          </a:prstGeom>
        </p:spPr>
        <p:txBody>
          <a:bodyPr vert="horz" wrap="none" lIns="0" tIns="0" rIns="0" bIns="0" rtlCol="0" anchor="ctr" anchorCtr="0">
            <a:spAutoFit/>
          </a:bodyPr>
          <a:lstStyle/>
          <a:p>
            <a:pPr algn="r" defTabSz="898223">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8223">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8223">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8223">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440646646"/>
      </p:ext>
    </p:extLst>
  </p:cSld>
  <p:clrMap bg1="dk2" tx1="lt1" bg2="dk1" tx2="lt2" accent1="accent1" accent2="accent2" accent3="accent3" accent4="accent4" accent5="accent5" accent6="accent6" hlink="hlink" folHlink="folHlink"/>
  <p:sldLayoutIdLst>
    <p:sldLayoutId id="2147486360" r:id="rId1"/>
    <p:sldLayoutId id="2147486361" r:id="rId2"/>
    <p:sldLayoutId id="2147486362" r:id="rId3"/>
    <p:sldLayoutId id="2147486363" r:id="rId4"/>
    <p:sldLayoutId id="2147486364" r:id="rId5"/>
    <p:sldLayoutId id="2147486365" r:id="rId6"/>
    <p:sldLayoutId id="2147486366" r:id="rId7"/>
    <p:sldLayoutId id="2147486367" r:id="rId8"/>
    <p:sldLayoutId id="2147486368" r:id="rId9"/>
    <p:sldLayoutId id="2147486369" r:id="rId10"/>
    <p:sldLayoutId id="2147486370" r:id="rId11"/>
    <p:sldLayoutId id="2147486371" r:id="rId12"/>
    <p:sldLayoutId id="2147486372" r:id="rId13"/>
    <p:sldLayoutId id="2147486373" r:id="rId14"/>
    <p:sldLayoutId id="2147486374" r:id="rId15"/>
    <p:sldLayoutId id="2147486375" r:id="rId16"/>
    <p:sldLayoutId id="2147486376" r:id="rId17"/>
    <p:sldLayoutId id="2147486377" r:id="rId18"/>
    <p:sldLayoutId id="2147486378" r:id="rId19"/>
    <p:sldLayoutId id="2147486379" r:id="rId20"/>
    <p:sldLayoutId id="2147486380" r:id="rId21"/>
    <p:sldLayoutId id="2147486381" r:id="rId22"/>
    <p:sldLayoutId id="2147486383" r:id="rId23"/>
    <p:sldLayoutId id="2147486384" r:id="rId24"/>
    <p:sldLayoutId id="2147486385" r:id="rId25"/>
    <p:sldLayoutId id="2147486386" r:id="rId26"/>
    <p:sldLayoutId id="2147486387" r:id="rId27"/>
    <p:sldLayoutId id="2147486388" r:id="rId28"/>
    <p:sldLayoutId id="2147486389" r:id="rId29"/>
    <p:sldLayoutId id="2147486390" r:id="rId30"/>
    <p:sldLayoutId id="2147486391" r:id="rId31"/>
    <p:sldLayoutId id="2147486392" r:id="rId32"/>
    <p:sldLayoutId id="2147486393" r:id="rId33"/>
    <p:sldLayoutId id="2147486394" r:id="rId34"/>
    <p:sldLayoutId id="2147486395" r:id="rId35"/>
    <p:sldLayoutId id="2147486396" r:id="rId36"/>
    <p:sldLayoutId id="2147486397" r:id="rId37"/>
    <p:sldLayoutId id="2147486398" r:id="rId38"/>
    <p:sldLayoutId id="2147486399" r:id="rId39"/>
    <p:sldLayoutId id="2147486400" r:id="rId40"/>
    <p:sldLayoutId id="2147486401" r:id="rId41"/>
    <p:sldLayoutId id="2147486402" r:id="rId42"/>
    <p:sldLayoutId id="2147486403" r:id="rId43"/>
    <p:sldLayoutId id="2147486404"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9109"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822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47383"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9644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88" indent="-22428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64609" indent="-22904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93495" indent="-2163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24257" indent="-21793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79766" indent="-23222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2866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77524"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26719"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75908" indent="-23222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8223" rtl="0" eaLnBrk="1" latinLnBrk="0" hangingPunct="1">
        <a:defRPr sz="1800" kern="1200">
          <a:solidFill>
            <a:schemeClr val="tx1"/>
          </a:solidFill>
          <a:latin typeface="+mn-lt"/>
          <a:ea typeface="+mn-ea"/>
          <a:cs typeface="+mn-cs"/>
        </a:defRPr>
      </a:lvl1pPr>
      <a:lvl2pPr marL="449109" algn="l" defTabSz="898223" rtl="0" eaLnBrk="1" latinLnBrk="0" hangingPunct="1">
        <a:defRPr sz="1800" kern="1200">
          <a:solidFill>
            <a:schemeClr val="tx1"/>
          </a:solidFill>
          <a:latin typeface="+mn-lt"/>
          <a:ea typeface="+mn-ea"/>
          <a:cs typeface="+mn-cs"/>
        </a:defRPr>
      </a:lvl2pPr>
      <a:lvl3pPr marL="898223" algn="l" defTabSz="898223" rtl="0" eaLnBrk="1" latinLnBrk="0" hangingPunct="1">
        <a:defRPr sz="1800" kern="1200">
          <a:solidFill>
            <a:schemeClr val="tx1"/>
          </a:solidFill>
          <a:latin typeface="+mn-lt"/>
          <a:ea typeface="+mn-ea"/>
          <a:cs typeface="+mn-cs"/>
        </a:defRPr>
      </a:lvl3pPr>
      <a:lvl4pPr marL="1347383" algn="l" defTabSz="898223" rtl="0" eaLnBrk="1" latinLnBrk="0" hangingPunct="1">
        <a:defRPr sz="1800" kern="1200">
          <a:solidFill>
            <a:schemeClr val="tx1"/>
          </a:solidFill>
          <a:latin typeface="+mn-lt"/>
          <a:ea typeface="+mn-ea"/>
          <a:cs typeface="+mn-cs"/>
        </a:defRPr>
      </a:lvl4pPr>
      <a:lvl5pPr marL="1796444" algn="l" defTabSz="898223" rtl="0" eaLnBrk="1" latinLnBrk="0" hangingPunct="1">
        <a:defRPr sz="1800" kern="1200">
          <a:solidFill>
            <a:schemeClr val="tx1"/>
          </a:solidFill>
          <a:latin typeface="+mn-lt"/>
          <a:ea typeface="+mn-ea"/>
          <a:cs typeface="+mn-cs"/>
        </a:defRPr>
      </a:lvl5pPr>
      <a:lvl6pPr marL="2245194" algn="l" defTabSz="898223" rtl="0" eaLnBrk="1" latinLnBrk="0" hangingPunct="1">
        <a:defRPr sz="1800" kern="1200">
          <a:solidFill>
            <a:schemeClr val="tx1"/>
          </a:solidFill>
          <a:latin typeface="+mn-lt"/>
          <a:ea typeface="+mn-ea"/>
          <a:cs typeface="+mn-cs"/>
        </a:defRPr>
      </a:lvl6pPr>
      <a:lvl7pPr marL="2694349" algn="l" defTabSz="898223" rtl="0" eaLnBrk="1" latinLnBrk="0" hangingPunct="1">
        <a:defRPr sz="1800" kern="1200">
          <a:solidFill>
            <a:schemeClr val="tx1"/>
          </a:solidFill>
          <a:latin typeface="+mn-lt"/>
          <a:ea typeface="+mn-ea"/>
          <a:cs typeface="+mn-cs"/>
        </a:defRPr>
      </a:lvl7pPr>
      <a:lvl8pPr marL="3143549" algn="l" defTabSz="898223" rtl="0" eaLnBrk="1" latinLnBrk="0" hangingPunct="1">
        <a:defRPr sz="1800" kern="1200">
          <a:solidFill>
            <a:schemeClr val="tx1"/>
          </a:solidFill>
          <a:latin typeface="+mn-lt"/>
          <a:ea typeface="+mn-ea"/>
          <a:cs typeface="+mn-cs"/>
        </a:defRPr>
      </a:lvl8pPr>
      <a:lvl9pPr marL="3592625" algn="l" defTabSz="89822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84.xml><?xml version="1.0" encoding="utf-8"?>
<p:sldMaster xmlns:a="http://schemas.openxmlformats.org/drawingml/2006/main" xmlns:r="http://schemas.openxmlformats.org/officeDocument/2006/relationships" xmlns:p="http://schemas.openxmlformats.org/presentationml/2006/main" preserve="1">
  <p:cSld>
    <p:bg bwMode="auto">
      <p:bgPr>
        <a:solidFill>
          <a:schemeClr val="tx2"/>
        </a:solidFill>
        <a:effectLst/>
      </p:bgPr>
    </p:bg>
    <p:spTree>
      <p:nvGrpSpPr>
        <p:cNvPr id="1" name=""/>
        <p:cNvGrpSpPr/>
        <p:nvPr/>
      </p:nvGrpSpPr>
      <p:grpSpPr>
        <a:xfrm>
          <a:off x="0" y="0"/>
          <a:ext cx="0" cy="0"/>
          <a:chOff x="0" y="0"/>
          <a:chExt cx="0" cy="0"/>
        </a:xfrm>
      </p:grpSpPr>
      <p:sp>
        <p:nvSpPr>
          <p:cNvPr id="13314" name="Title Placeholder 21"/>
          <p:cNvSpPr>
            <a:spLocks noGrp="1" noChangeArrowheads="1"/>
          </p:cNvSpPr>
          <p:nvPr>
            <p:ph type="title" idx="4294967295"/>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For Dell" pitchFamily="2" charset="0"/>
              </a:rPr>
              <a:t>Click to edit Master title style</a:t>
            </a:r>
          </a:p>
        </p:txBody>
      </p:sp>
      <p:sp>
        <p:nvSpPr>
          <p:cNvPr id="13315" name="Text Placeholder 12"/>
          <p:cNvSpPr>
            <a:spLocks noGrp="1" noChangeArrowheads="1"/>
          </p:cNvSpPr>
          <p:nvPr>
            <p:ph type="body" idx="1"/>
          </p:nvPr>
        </p:nvSpPr>
        <p:spPr bwMode="auto">
          <a:xfrm>
            <a:off x="438150" y="930281"/>
            <a:ext cx="8267700" cy="361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zh-TW" altLang="zh-CN">
                <a:sym typeface="Museo Sans For Dell" pitchFamily="2" charset="0"/>
              </a:rPr>
              <a:t>Click to edit Master text styles</a:t>
            </a:r>
          </a:p>
          <a:p>
            <a:pPr lvl="1"/>
            <a:r>
              <a:rPr lang="zh-TW" altLang="zh-CN">
                <a:sym typeface="Museo Sans For Dell" pitchFamily="2" charset="0"/>
              </a:rPr>
              <a:t>Second level</a:t>
            </a:r>
          </a:p>
          <a:p>
            <a:pPr lvl="2"/>
            <a:r>
              <a:rPr lang="zh-TW" altLang="zh-CN">
                <a:sym typeface="Museo Sans For Dell" pitchFamily="2" charset="0"/>
              </a:rPr>
              <a:t>Third level</a:t>
            </a:r>
          </a:p>
          <a:p>
            <a:pPr lvl="3"/>
            <a:r>
              <a:rPr lang="zh-TW" altLang="zh-CN">
                <a:sym typeface="Museo Sans For Dell" pitchFamily="2" charset="0"/>
              </a:rPr>
              <a:t>Fourth level</a:t>
            </a:r>
          </a:p>
        </p:txBody>
      </p:sp>
      <p:sp>
        <p:nvSpPr>
          <p:cNvPr id="13316" name="TextBox 9"/>
          <p:cNvSpPr>
            <a:spLocks noChangeArrowheads="1"/>
          </p:cNvSpPr>
          <p:nvPr/>
        </p:nvSpPr>
        <p:spPr bwMode="auto">
          <a:xfrm>
            <a:off x="6428291"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algn="r" defTabSz="677351" eaLnBrk="0" hangingPunct="0">
              <a:defRPr/>
            </a:pPr>
            <a:r>
              <a:rPr lang="en-US" altLang="zh-TW" sz="800" dirty="0">
                <a:solidFill>
                  <a:srgbClr val="666666"/>
                </a:solidFill>
                <a:latin typeface="Museo Sans For Dell" pitchFamily="2" charset="-120"/>
                <a:sym typeface="Museo Sans For Dell" pitchFamily="2" charset="-120"/>
              </a:rPr>
              <a:t>EUC Technology and Engineering</a:t>
            </a:r>
          </a:p>
        </p:txBody>
      </p:sp>
      <p:sp>
        <p:nvSpPr>
          <p:cNvPr id="13317" name="Slide Number Placeholder 5"/>
          <p:cNvSpPr>
            <a:spLocks noGrp="1" noChangeArrowheads="1"/>
          </p:cNvSpPr>
          <p:nvPr>
            <p:ph type="sldNum" sz="quarter" idx="4"/>
          </p:nvPr>
        </p:nvSpPr>
        <p:spPr bwMode="auto">
          <a:xfrm>
            <a:off x="434976" y="4824413"/>
            <a:ext cx="26035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0224" bIns="0" numCol="1" anchor="ctr" anchorCtr="0" compatLnSpc="1">
            <a:prstTxWarp prst="textNoShape">
              <a:avLst/>
            </a:prstTxWarp>
          </a:bodyPr>
          <a:lstStyle>
            <a:lvl1pPr>
              <a:buFont typeface="Arial" charset="0"/>
              <a:buNone/>
              <a:defRPr sz="900">
                <a:solidFill>
                  <a:srgbClr val="666666"/>
                </a:solidFill>
                <a:latin typeface="Museo Sans For Dell" charset="0"/>
                <a:sym typeface="Museo Sans For Dell" charset="0"/>
              </a:defRPr>
            </a:lvl1pPr>
          </a:lstStyle>
          <a:p>
            <a:pPr defTabSz="677351" eaLnBrk="0" hangingPunct="0">
              <a:defRPr/>
            </a:pPr>
            <a:fld id="{9617D136-9632-4CBE-9F87-C2EC49438D9D}" type="slidenum">
              <a:rPr lang="zh-TW" altLang="en-US" smtClean="0">
                <a:ea typeface="SimSun" pitchFamily="2" charset="-122"/>
              </a:rPr>
              <a:pPr defTabSz="677351" eaLnBrk="0" hangingPunct="0">
                <a:defRPr/>
              </a:pPr>
              <a:t>‹#›</a:t>
            </a:fld>
            <a:endParaRPr lang="en-US" altLang="zh-TW" sz="1800" dirty="0">
              <a:latin typeface="Arial" charset="0"/>
              <a:ea typeface="SimSun" pitchFamily="2" charset="-122"/>
            </a:endParaRPr>
          </a:p>
        </p:txBody>
      </p:sp>
      <p:sp>
        <p:nvSpPr>
          <p:cNvPr id="13318" name="Date Placeholder 8"/>
          <p:cNvSpPr>
            <a:spLocks noGrp="1" noChangeArrowheads="1"/>
          </p:cNvSpPr>
          <p:nvPr>
            <p:ph type="dt" sz="half" idx="2"/>
          </p:nvPr>
        </p:nvSpPr>
        <p:spPr bwMode="auto">
          <a:xfrm>
            <a:off x="1711325" y="4819650"/>
            <a:ext cx="9144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buFont typeface="Arial" panose="020B0604020202020204" pitchFamily="34" charset="0"/>
              <a:buNone/>
              <a:defRPr sz="1800">
                <a:solidFill>
                  <a:srgbClr val="666666"/>
                </a:solidFill>
                <a:latin typeface="Arial" panose="020B0604020202020204" pitchFamily="34" charset="0"/>
                <a:ea typeface="SimSun" panose="02010600030101010101" pitchFamily="2" charset="-122"/>
                <a:sym typeface="Museo Sans For Dell" pitchFamily="2" charset="-120"/>
              </a:defRPr>
            </a:lvl1pPr>
          </a:lstStyle>
          <a:p>
            <a:pPr defTabSz="677351" eaLnBrk="0" hangingPunct="0">
              <a:defRPr/>
            </a:pPr>
            <a:endParaRPr lang="zh-TW" altLang="en-US"/>
          </a:p>
        </p:txBody>
      </p:sp>
      <p:pic>
        <p:nvPicPr>
          <p:cNvPr id="13319" name="Picture 14" descr="dell_gray_logo.pn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226426" y="4648206"/>
            <a:ext cx="4699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20" name="fl" descr="                              Dell - Restricted - Confidential&#10;"/>
          <p:cNvSpPr>
            <a:spLocks noChangeArrowheads="1"/>
          </p:cNvSpPr>
          <p:nvPr/>
        </p:nvSpPr>
        <p:spPr bwMode="auto">
          <a:xfrm>
            <a:off x="0" y="47640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230" tIns="45114" rIns="90230" bIns="45114"/>
          <a:lstStyle>
            <a:lvl1pPr>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1pPr>
            <a:lvl2pPr marL="742950" indent="-28575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2pPr>
            <a:lvl3pPr marL="11430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3pPr>
            <a:lvl4pPr marL="16002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4pPr>
            <a:lvl5pPr marL="2057400" indent="-228600">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sz="2400">
                <a:solidFill>
                  <a:schemeClr val="tx1"/>
                </a:solidFill>
                <a:latin typeface="Arial" panose="020B0604020202020204" pitchFamily="34" charset="0"/>
                <a:ea typeface="SimSun" panose="02010600030101010101" pitchFamily="2" charset="-122"/>
              </a:defRPr>
            </a:lvl9pPr>
          </a:lstStyle>
          <a:p>
            <a:pPr defTabSz="677351" eaLnBrk="0" hangingPunct="0">
              <a:lnSpc>
                <a:spcPct val="90000"/>
              </a:lnSpc>
              <a:spcBef>
                <a:spcPts val="600"/>
              </a:spcBef>
              <a:buClr>
                <a:srgbClr val="0085C3"/>
              </a:buClr>
              <a:defRPr/>
            </a:pPr>
            <a:r>
              <a:rPr lang="en-US" altLang="zh-TW" sz="800" b="1" dirty="0">
                <a:solidFill>
                  <a:srgbClr val="7F7F7F"/>
                </a:solidFill>
                <a:latin typeface="Museo Sans For Dell" pitchFamily="2" charset="-120"/>
                <a:sym typeface="Museo Sans For Dell" pitchFamily="2" charset="-120"/>
              </a:rPr>
              <a:t>                              Dell - Restricted - Confidential</a:t>
            </a:r>
            <a:endParaRPr lang="zh-TW" altLang="en-US" sz="800" b="1">
              <a:solidFill>
                <a:srgbClr val="7F7F7F"/>
              </a:solidFill>
              <a:latin typeface="Museo Sans For Dell" pitchFamily="2" charset="-120"/>
              <a:sym typeface="Museo Sans For Dell" pitchFamily="2" charset="-120"/>
            </a:endParaRPr>
          </a:p>
          <a:p>
            <a:pPr defTabSz="677351" eaLnBrk="0" hangingPunct="0">
              <a:lnSpc>
                <a:spcPct val="90000"/>
              </a:lnSpc>
              <a:spcBef>
                <a:spcPts val="600"/>
              </a:spcBef>
              <a:buClr>
                <a:srgbClr val="0085C3"/>
              </a:buClr>
              <a:defRPr/>
            </a:pPr>
            <a:endParaRPr lang="zh-TW" altLang="en-US" sz="900" b="1">
              <a:solidFill>
                <a:srgbClr val="7F7F7F"/>
              </a:solidFill>
              <a:latin typeface="Museo Sans For Dell" pitchFamily="2" charset="-120"/>
              <a:sym typeface="Museo Sans For Dell" pitchFamily="2" charset="-120"/>
            </a:endParaRPr>
          </a:p>
        </p:txBody>
      </p:sp>
    </p:spTree>
    <p:extLst>
      <p:ext uri="{BB962C8B-B14F-4D97-AF65-F5344CB8AC3E}">
        <p14:creationId xmlns:p14="http://schemas.microsoft.com/office/powerpoint/2010/main" val="3449828318"/>
      </p:ext>
    </p:extLst>
  </p:cSld>
  <p:clrMap bg1="lt1" tx1="dk1" bg2="lt2" tx2="dk2" accent1="accent1" accent2="accent2" accent3="accent3" accent4="accent4" accent5="accent5" accent6="accent6" hlink="hlink" folHlink="folHlink"/>
  <p:sldLayoutIdLst>
    <p:sldLayoutId id="2147486406" r:id="rId1"/>
    <p:sldLayoutId id="2147486407" r:id="rId2"/>
    <p:sldLayoutId id="2147486408" r:id="rId3"/>
    <p:sldLayoutId id="2147486409" r:id="rId4"/>
    <p:sldLayoutId id="2147486410" r:id="rId5"/>
    <p:sldLayoutId id="2147486411" r:id="rId6"/>
    <p:sldLayoutId id="2147486412" r:id="rId7"/>
    <p:sldLayoutId id="2147486413" r:id="rId8"/>
    <p:sldLayoutId id="2147486414" r:id="rId9"/>
    <p:sldLayoutId id="2147486415" r:id="rId10"/>
    <p:sldLayoutId id="2147486416" r:id="rId11"/>
    <p:sldLayoutId id="2147486418" r:id="rId12"/>
    <p:sldLayoutId id="2147486419" r:id="rId13"/>
    <p:sldLayoutId id="2147486420" r:id="rId14"/>
    <p:sldLayoutId id="2147486421" r:id="rId15"/>
    <p:sldLayoutId id="2147486422" r:id="rId16"/>
  </p:sldLayoutIdLst>
  <p:transition spd="med">
    <p:wipe dir="r"/>
  </p:transition>
  <p:hf hdr="0" ftr="0" dt="0"/>
  <p:txStyles>
    <p:titleStyle>
      <a:lvl1pPr algn="l" rtl="0" eaLnBrk="0" fontAlgn="base" hangingPunct="0">
        <a:lnSpc>
          <a:spcPct val="90000"/>
        </a:lnSpc>
        <a:spcBef>
          <a:spcPct val="0"/>
        </a:spcBef>
        <a:spcAft>
          <a:spcPct val="0"/>
        </a:spcAft>
        <a:defRPr sz="2400" kern="1200">
          <a:solidFill>
            <a:schemeClr val="accent1"/>
          </a:solidFill>
          <a:latin typeface="+mj-lt"/>
          <a:ea typeface="+mj-ea"/>
          <a:cs typeface="+mj-cs"/>
          <a:sym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itchFamily="2" charset="0"/>
        </a:defRPr>
      </a:lvl5pPr>
      <a:lvl6pPr marL="451518"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6pPr>
      <a:lvl7pPr marL="903151"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7pPr>
      <a:lvl8pPr marL="1354610"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8pPr>
      <a:lvl9pPr marL="1806299" algn="l" rtl="0" fontAlgn="base">
        <a:lnSpc>
          <a:spcPct val="90000"/>
        </a:lnSpc>
        <a:spcBef>
          <a:spcPct val="0"/>
        </a:spcBef>
        <a:spcAft>
          <a:spcPct val="0"/>
        </a:spcAft>
        <a:defRPr sz="2400">
          <a:solidFill>
            <a:schemeClr val="accent1"/>
          </a:solidFill>
          <a:latin typeface="Museo For Dell" panose="02000000000000000000" pitchFamily="2" charset="0"/>
          <a:ea typeface="Museo For Dell" panose="02000000000000000000" pitchFamily="2" charset="0"/>
          <a:cs typeface="Museo For Dell" panose="02000000000000000000" pitchFamily="2" charset="0"/>
          <a:sym typeface="Museo For Dell" panose="02000000000000000000" pitchFamily="2" charset="0"/>
        </a:defRPr>
      </a:lvl9pPr>
    </p:titleStyle>
    <p:bodyStyle>
      <a:lvl1pPr marL="225600" indent="-225600" algn="l" defTabSz="0" rtl="0" eaLnBrk="0" fontAlgn="base" hangingPunct="0">
        <a:lnSpc>
          <a:spcPct val="90000"/>
        </a:lnSpc>
        <a:spcBef>
          <a:spcPts val="1200"/>
        </a:spcBef>
        <a:spcAft>
          <a:spcPct val="0"/>
        </a:spcAft>
        <a:buClr>
          <a:schemeClr val="accent1"/>
        </a:buClr>
        <a:buFont typeface="Arial" pitchFamily="34" charset="0"/>
        <a:buChar char="•"/>
        <a:defRPr kern="1200">
          <a:solidFill>
            <a:schemeClr val="tx1"/>
          </a:solidFill>
          <a:latin typeface="+mn-lt"/>
          <a:ea typeface="+mn-ea"/>
          <a:cs typeface="Museo Sans For Dell" charset="0"/>
          <a:sym typeface="Museo Sans For Dell" pitchFamily="2" charset="0"/>
        </a:defRPr>
      </a:lvl1pPr>
      <a:lvl2pPr marL="566088" indent="-219251" algn="l" defTabSz="0" rtl="0" eaLnBrk="0" fontAlgn="base" hangingPunct="0">
        <a:lnSpc>
          <a:spcPct val="90000"/>
        </a:lnSpc>
        <a:spcBef>
          <a:spcPts val="300"/>
        </a:spcBef>
        <a:spcAft>
          <a:spcPct val="0"/>
        </a:spcAft>
        <a:buClr>
          <a:schemeClr val="accent1"/>
        </a:buClr>
        <a:buFont typeface="Museo Sans For Dell" pitchFamily="2" charset="0"/>
        <a:buChar char="–"/>
        <a:defRPr sz="1600" kern="1200">
          <a:solidFill>
            <a:schemeClr val="tx1"/>
          </a:solidFill>
          <a:latin typeface="+mn-lt"/>
          <a:ea typeface="+mn-ea"/>
          <a:cs typeface="Museo Sans For Dell" charset="0"/>
          <a:sym typeface="Museo Sans For Dell" pitchFamily="2" charset="0"/>
        </a:defRPr>
      </a:lvl2pPr>
      <a:lvl3pPr marL="896800" indent="-216077" algn="l" defTabSz="0" rtl="0" eaLnBrk="0" fontAlgn="base" hangingPunct="0">
        <a:lnSpc>
          <a:spcPct val="90000"/>
        </a:lnSpc>
        <a:spcBef>
          <a:spcPts val="300"/>
        </a:spcBef>
        <a:spcAft>
          <a:spcPct val="0"/>
        </a:spcAft>
        <a:buClr>
          <a:schemeClr val="accent1"/>
        </a:buClr>
        <a:buFont typeface="Museo Sans For Dell" pitchFamily="2" charset="0"/>
        <a:buChar char="›"/>
        <a:defRPr sz="1400" kern="1200">
          <a:solidFill>
            <a:schemeClr val="tx1"/>
          </a:solidFill>
          <a:latin typeface="+mn-lt"/>
          <a:ea typeface="+mn-ea"/>
          <a:cs typeface="Museo Sans For Dell" charset="0"/>
          <a:sym typeface="Museo Sans For Dell" pitchFamily="2" charset="0"/>
        </a:defRPr>
      </a:lvl3pPr>
      <a:lvl4pPr marL="1227752" indent="-217664" algn="l" defTabSz="0" rtl="0" eaLnBrk="0" fontAlgn="base" hangingPunct="0">
        <a:lnSpc>
          <a:spcPct val="90000"/>
        </a:lnSpc>
        <a:spcBef>
          <a:spcPts val="300"/>
        </a:spcBef>
        <a:spcAft>
          <a:spcPct val="0"/>
        </a:spcAft>
        <a:buClr>
          <a:schemeClr val="accent1"/>
        </a:buClr>
        <a:buFont typeface="Museo For Dell 300" pitchFamily="50" charset="0"/>
        <a:buChar char="–"/>
        <a:defRPr sz="1200" kern="1200">
          <a:solidFill>
            <a:schemeClr val="tx1"/>
          </a:solidFill>
          <a:latin typeface="+mn-lt"/>
          <a:ea typeface="+mn-ea"/>
          <a:cs typeface="Museo Sans For Dell" charset="0"/>
          <a:sym typeface="Museo Sans For Dell" pitchFamily="2" charset="0"/>
        </a:defRPr>
      </a:lvl4pPr>
      <a:lvl5pPr marL="1583663" indent="-231950" algn="l" defTabSz="0" rtl="0" eaLnBrk="0" fontAlgn="base" hangingPunct="0">
        <a:lnSpc>
          <a:spcPct val="90000"/>
        </a:lnSpc>
        <a:spcBef>
          <a:spcPts val="800"/>
        </a:spcBef>
        <a:spcAft>
          <a:spcPct val="0"/>
        </a:spcAft>
        <a:buFont typeface="Museo For Dell 300" pitchFamily="50" charset="0"/>
        <a:buChar char="–"/>
        <a:defRPr kern="1200">
          <a:solidFill>
            <a:schemeClr val="bg2"/>
          </a:solidFill>
          <a:latin typeface="+mn-lt"/>
          <a:ea typeface="+mn-ea"/>
          <a:cs typeface="Museo Sans For Dell" charset="0"/>
          <a:sym typeface="Museo Sans For Dell" pitchFamily="2" charset="0"/>
        </a:defRPr>
      </a:lvl5pPr>
      <a:lvl6pPr marL="2483290"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34937"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386519"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38082" indent="-225600" algn="l" defTabSz="90315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03151" rtl="0" eaLnBrk="1" latinLnBrk="0" hangingPunct="1">
        <a:defRPr sz="1800" kern="1200">
          <a:solidFill>
            <a:schemeClr val="tx1"/>
          </a:solidFill>
          <a:latin typeface="+mn-lt"/>
          <a:ea typeface="+mn-ea"/>
          <a:cs typeface="+mn-cs"/>
        </a:defRPr>
      </a:lvl1pPr>
      <a:lvl2pPr marL="451518" algn="l" defTabSz="903151" rtl="0" eaLnBrk="1" latinLnBrk="0" hangingPunct="1">
        <a:defRPr sz="1800" kern="1200">
          <a:solidFill>
            <a:schemeClr val="tx1"/>
          </a:solidFill>
          <a:latin typeface="+mn-lt"/>
          <a:ea typeface="+mn-ea"/>
          <a:cs typeface="+mn-cs"/>
        </a:defRPr>
      </a:lvl2pPr>
      <a:lvl3pPr marL="903151" algn="l" defTabSz="903151" rtl="0" eaLnBrk="1" latinLnBrk="0" hangingPunct="1">
        <a:defRPr sz="1800" kern="1200">
          <a:solidFill>
            <a:schemeClr val="tx1"/>
          </a:solidFill>
          <a:latin typeface="+mn-lt"/>
          <a:ea typeface="+mn-ea"/>
          <a:cs typeface="+mn-cs"/>
        </a:defRPr>
      </a:lvl3pPr>
      <a:lvl4pPr marL="1354610" algn="l" defTabSz="903151" rtl="0" eaLnBrk="1" latinLnBrk="0" hangingPunct="1">
        <a:defRPr sz="1800" kern="1200">
          <a:solidFill>
            <a:schemeClr val="tx1"/>
          </a:solidFill>
          <a:latin typeface="+mn-lt"/>
          <a:ea typeface="+mn-ea"/>
          <a:cs typeface="+mn-cs"/>
        </a:defRPr>
      </a:lvl4pPr>
      <a:lvl5pPr marL="1806299" algn="l" defTabSz="903151" rtl="0" eaLnBrk="1" latinLnBrk="0" hangingPunct="1">
        <a:defRPr sz="1800" kern="1200">
          <a:solidFill>
            <a:schemeClr val="tx1"/>
          </a:solidFill>
          <a:latin typeface="+mn-lt"/>
          <a:ea typeface="+mn-ea"/>
          <a:cs typeface="+mn-cs"/>
        </a:defRPr>
      </a:lvl5pPr>
      <a:lvl6pPr marL="2257502" algn="l" defTabSz="903151" rtl="0" eaLnBrk="1" latinLnBrk="0" hangingPunct="1">
        <a:defRPr sz="1800" kern="1200">
          <a:solidFill>
            <a:schemeClr val="tx1"/>
          </a:solidFill>
          <a:latin typeface="+mn-lt"/>
          <a:ea typeface="+mn-ea"/>
          <a:cs typeface="+mn-cs"/>
        </a:defRPr>
      </a:lvl6pPr>
      <a:lvl7pPr marL="2709126" algn="l" defTabSz="903151" rtl="0" eaLnBrk="1" latinLnBrk="0" hangingPunct="1">
        <a:defRPr sz="1800" kern="1200">
          <a:solidFill>
            <a:schemeClr val="tx1"/>
          </a:solidFill>
          <a:latin typeface="+mn-lt"/>
          <a:ea typeface="+mn-ea"/>
          <a:cs typeface="+mn-cs"/>
        </a:defRPr>
      </a:lvl7pPr>
      <a:lvl8pPr marL="3160706" algn="l" defTabSz="903151" rtl="0" eaLnBrk="1" latinLnBrk="0" hangingPunct="1">
        <a:defRPr sz="1800" kern="1200">
          <a:solidFill>
            <a:schemeClr val="tx1"/>
          </a:solidFill>
          <a:latin typeface="+mn-lt"/>
          <a:ea typeface="+mn-ea"/>
          <a:cs typeface="+mn-cs"/>
        </a:defRPr>
      </a:lvl8pPr>
      <a:lvl9pPr marL="3612335" algn="l" defTabSz="903151" rtl="0" eaLnBrk="1" latinLnBrk="0" hangingPunct="1">
        <a:defRPr sz="1800" kern="1200">
          <a:solidFill>
            <a:schemeClr val="tx1"/>
          </a:solidFill>
          <a:latin typeface="+mn-lt"/>
          <a:ea typeface="+mn-ea"/>
          <a:cs typeface="+mn-cs"/>
        </a:defRPr>
      </a:lvl9pPr>
    </p:otherStyle>
  </p:txStyles>
</p:sldMaster>
</file>

<file path=ppt/slideMasters/slideMaster8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52"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02"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7980">
              <a:defRPr/>
            </a:pPr>
            <a:fld id="{20FE3A23-B949-4828-A943-DC5D8F8A3399}" type="slidenum">
              <a:rPr lang="en-US" smtClean="0"/>
              <a:pPr defTabSz="677980">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7980">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08" tIns="45153" rIns="90308" bIns="45153"/>
          <a:lstStyle/>
          <a:p>
            <a:pPr defTabSz="677980">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7980">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4139788322"/>
      </p:ext>
    </p:extLst>
  </p:cSld>
  <p:clrMap bg1="dk2" tx1="lt1" bg2="dk1" tx2="lt2" accent1="accent1" accent2="accent2" accent3="accent3" accent4="accent4" accent5="accent5" accent6="accent6" hlink="hlink" folHlink="folHlink"/>
  <p:sldLayoutIdLst>
    <p:sldLayoutId id="2147486425" r:id="rId1"/>
    <p:sldLayoutId id="2147486426" r:id="rId2"/>
    <p:sldLayoutId id="2147486427" r:id="rId3"/>
    <p:sldLayoutId id="2147486428" r:id="rId4"/>
    <p:sldLayoutId id="2147486429" r:id="rId5"/>
    <p:sldLayoutId id="2147486430" r:id="rId6"/>
    <p:sldLayoutId id="2147486431" r:id="rId7"/>
    <p:sldLayoutId id="2147486432" r:id="rId8"/>
    <p:sldLayoutId id="2147486433" r:id="rId9"/>
    <p:sldLayoutId id="2147486434" r:id="rId10"/>
    <p:sldLayoutId id="2147486435" r:id="rId11"/>
    <p:sldLayoutId id="2147486436" r:id="rId12"/>
    <p:sldLayoutId id="2147486438" r:id="rId13"/>
    <p:sldLayoutId id="2147486439" r:id="rId14"/>
    <p:sldLayoutId id="2147486440" r:id="rId15"/>
    <p:sldLayoutId id="2147486441" r:id="rId16"/>
    <p:sldLayoutId id="2147486442" r:id="rId17"/>
    <p:sldLayoutId id="214748644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075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565"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28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128"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249" indent="-224249"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6634" indent="-219485"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090" indent="-216311"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7386" indent="-217898"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5184" indent="-232184"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6248"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6748"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7602"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88406" indent="-233118"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565" rtl="0" eaLnBrk="1" latinLnBrk="0" hangingPunct="1">
        <a:defRPr sz="1800" kern="1200">
          <a:solidFill>
            <a:schemeClr val="tx1"/>
          </a:solidFill>
          <a:latin typeface="+mn-lt"/>
          <a:ea typeface="+mn-ea"/>
          <a:cs typeface="+mn-cs"/>
        </a:defRPr>
      </a:lvl1pPr>
      <a:lvl2pPr marL="450754" algn="l" defTabSz="901565" rtl="0" eaLnBrk="1" latinLnBrk="0" hangingPunct="1">
        <a:defRPr sz="1800" kern="1200">
          <a:solidFill>
            <a:schemeClr val="tx1"/>
          </a:solidFill>
          <a:latin typeface="+mn-lt"/>
          <a:ea typeface="+mn-ea"/>
          <a:cs typeface="+mn-cs"/>
        </a:defRPr>
      </a:lvl2pPr>
      <a:lvl3pPr marL="901565" algn="l" defTabSz="901565" rtl="0" eaLnBrk="1" latinLnBrk="0" hangingPunct="1">
        <a:defRPr sz="1800" kern="1200">
          <a:solidFill>
            <a:schemeClr val="tx1"/>
          </a:solidFill>
          <a:latin typeface="+mn-lt"/>
          <a:ea typeface="+mn-ea"/>
          <a:cs typeface="+mn-cs"/>
        </a:defRPr>
      </a:lvl3pPr>
      <a:lvl4pPr marL="1352288" algn="l" defTabSz="901565" rtl="0" eaLnBrk="1" latinLnBrk="0" hangingPunct="1">
        <a:defRPr sz="1800" kern="1200">
          <a:solidFill>
            <a:schemeClr val="tx1"/>
          </a:solidFill>
          <a:latin typeface="+mn-lt"/>
          <a:ea typeface="+mn-ea"/>
          <a:cs typeface="+mn-cs"/>
        </a:defRPr>
      </a:lvl4pPr>
      <a:lvl5pPr marL="1803128" algn="l" defTabSz="901565" rtl="0" eaLnBrk="1" latinLnBrk="0" hangingPunct="1">
        <a:defRPr sz="1800" kern="1200">
          <a:solidFill>
            <a:schemeClr val="tx1"/>
          </a:solidFill>
          <a:latin typeface="+mn-lt"/>
          <a:ea typeface="+mn-ea"/>
          <a:cs typeface="+mn-cs"/>
        </a:defRPr>
      </a:lvl5pPr>
      <a:lvl6pPr marL="2253523" algn="l" defTabSz="901565" rtl="0" eaLnBrk="1" latinLnBrk="0" hangingPunct="1">
        <a:defRPr sz="1800" kern="1200">
          <a:solidFill>
            <a:schemeClr val="tx1"/>
          </a:solidFill>
          <a:latin typeface="+mn-lt"/>
          <a:ea typeface="+mn-ea"/>
          <a:cs typeface="+mn-cs"/>
        </a:defRPr>
      </a:lvl6pPr>
      <a:lvl7pPr marL="2704390" algn="l" defTabSz="901565" rtl="0" eaLnBrk="1" latinLnBrk="0" hangingPunct="1">
        <a:defRPr sz="1800" kern="1200">
          <a:solidFill>
            <a:schemeClr val="tx1"/>
          </a:solidFill>
          <a:latin typeface="+mn-lt"/>
          <a:ea typeface="+mn-ea"/>
          <a:cs typeface="+mn-cs"/>
        </a:defRPr>
      </a:lvl7pPr>
      <a:lvl8pPr marL="3155159" algn="l" defTabSz="901565" rtl="0" eaLnBrk="1" latinLnBrk="0" hangingPunct="1">
        <a:defRPr sz="1800" kern="1200">
          <a:solidFill>
            <a:schemeClr val="tx1"/>
          </a:solidFill>
          <a:latin typeface="+mn-lt"/>
          <a:ea typeface="+mn-ea"/>
          <a:cs typeface="+mn-cs"/>
        </a:defRPr>
      </a:lvl8pPr>
      <a:lvl9pPr marL="3606017" algn="l" defTabSz="901565" rtl="0" eaLnBrk="1" latinLnBrk="0" hangingPunct="1">
        <a:defRPr sz="1800" kern="1200">
          <a:solidFill>
            <a:schemeClr val="tx1"/>
          </a:solidFill>
          <a:latin typeface="+mn-lt"/>
          <a:ea typeface="+mn-ea"/>
          <a:cs typeface="+mn-cs"/>
        </a:defRPr>
      </a:lvl9pPr>
    </p:otherStyle>
  </p:txStyles>
</p:sldMaster>
</file>

<file path=ppt/slideMasters/slideMaster8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3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4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8303">
              <a:defRPr/>
            </a:pPr>
            <a:fld id="{20FE3A23-B949-4828-A943-DC5D8F8A3399}" type="slidenum">
              <a:rPr lang="en-US" smtClean="0"/>
              <a:pPr defTabSz="67830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830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46" tIns="45172" rIns="90346" bIns="45172"/>
          <a:lstStyle/>
          <a:p>
            <a:pPr defTabSz="67830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830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817924912"/>
      </p:ext>
    </p:extLst>
  </p:cSld>
  <p:clrMap bg1="dk2" tx1="lt1" bg2="dk1" tx2="lt2" accent1="accent1" accent2="accent2" accent3="accent3" accent4="accent4" accent5="accent5" accent6="accent6" hlink="hlink" folHlink="folHlink"/>
  <p:sldLayoutIdLst>
    <p:sldLayoutId id="2147486445" r:id="rId1"/>
    <p:sldLayoutId id="2147486446" r:id="rId2"/>
    <p:sldLayoutId id="2147486447" r:id="rId3"/>
    <p:sldLayoutId id="2147486448" r:id="rId4"/>
    <p:sldLayoutId id="2147486449" r:id="rId5"/>
    <p:sldLayoutId id="2147486450" r:id="rId6"/>
    <p:sldLayoutId id="2147486451" r:id="rId7"/>
    <p:sldLayoutId id="2147486452" r:id="rId8"/>
    <p:sldLayoutId id="2147486453" r:id="rId9"/>
    <p:sldLayoutId id="2147486454" r:id="rId10"/>
    <p:sldLayoutId id="2147486455" r:id="rId11"/>
    <p:sldLayoutId id="2147486456" r:id="rId12"/>
    <p:sldLayoutId id="2147486458" r:id="rId13"/>
    <p:sldLayoutId id="2147486459" r:id="rId14"/>
    <p:sldLayoutId id="2147486460" r:id="rId15"/>
    <p:sldLayoutId id="2147486461" r:id="rId16"/>
    <p:sldLayoutId id="2147486462" r:id="rId17"/>
    <p:sldLayoutId id="214748646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096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199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291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398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363" indent="-22436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6900" indent="-21959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518" indent="-21642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7956" indent="-21801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5925" indent="-23229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7217"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7926"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38999"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0002" indent="-23323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1993" rtl="0" eaLnBrk="1" latinLnBrk="0" hangingPunct="1">
        <a:defRPr sz="1800" kern="1200">
          <a:solidFill>
            <a:schemeClr val="tx1"/>
          </a:solidFill>
          <a:latin typeface="+mn-lt"/>
          <a:ea typeface="+mn-ea"/>
          <a:cs typeface="+mn-cs"/>
        </a:defRPr>
      </a:lvl1pPr>
      <a:lvl2pPr marL="450963" algn="l" defTabSz="901993" rtl="0" eaLnBrk="1" latinLnBrk="0" hangingPunct="1">
        <a:defRPr sz="1800" kern="1200">
          <a:solidFill>
            <a:schemeClr val="tx1"/>
          </a:solidFill>
          <a:latin typeface="+mn-lt"/>
          <a:ea typeface="+mn-ea"/>
          <a:cs typeface="+mn-cs"/>
        </a:defRPr>
      </a:lvl2pPr>
      <a:lvl3pPr marL="901993" algn="l" defTabSz="901993" rtl="0" eaLnBrk="1" latinLnBrk="0" hangingPunct="1">
        <a:defRPr sz="1800" kern="1200">
          <a:solidFill>
            <a:schemeClr val="tx1"/>
          </a:solidFill>
          <a:latin typeface="+mn-lt"/>
          <a:ea typeface="+mn-ea"/>
          <a:cs typeface="+mn-cs"/>
        </a:defRPr>
      </a:lvl3pPr>
      <a:lvl4pPr marL="1352915" algn="l" defTabSz="901993" rtl="0" eaLnBrk="1" latinLnBrk="0" hangingPunct="1">
        <a:defRPr sz="1800" kern="1200">
          <a:solidFill>
            <a:schemeClr val="tx1"/>
          </a:solidFill>
          <a:latin typeface="+mn-lt"/>
          <a:ea typeface="+mn-ea"/>
          <a:cs typeface="+mn-cs"/>
        </a:defRPr>
      </a:lvl4pPr>
      <a:lvl5pPr marL="1803983" algn="l" defTabSz="901993" rtl="0" eaLnBrk="1" latinLnBrk="0" hangingPunct="1">
        <a:defRPr sz="1800" kern="1200">
          <a:solidFill>
            <a:schemeClr val="tx1"/>
          </a:solidFill>
          <a:latin typeface="+mn-lt"/>
          <a:ea typeface="+mn-ea"/>
          <a:cs typeface="+mn-cs"/>
        </a:defRPr>
      </a:lvl5pPr>
      <a:lvl6pPr marL="2254587" algn="l" defTabSz="901993" rtl="0" eaLnBrk="1" latinLnBrk="0" hangingPunct="1">
        <a:defRPr sz="1800" kern="1200">
          <a:solidFill>
            <a:schemeClr val="tx1"/>
          </a:solidFill>
          <a:latin typeface="+mn-lt"/>
          <a:ea typeface="+mn-ea"/>
          <a:cs typeface="+mn-cs"/>
        </a:defRPr>
      </a:lvl6pPr>
      <a:lvl7pPr marL="2705672" algn="l" defTabSz="901993" rtl="0" eaLnBrk="1" latinLnBrk="0" hangingPunct="1">
        <a:defRPr sz="1800" kern="1200">
          <a:solidFill>
            <a:schemeClr val="tx1"/>
          </a:solidFill>
          <a:latin typeface="+mn-lt"/>
          <a:ea typeface="+mn-ea"/>
          <a:cs typeface="+mn-cs"/>
        </a:defRPr>
      </a:lvl7pPr>
      <a:lvl8pPr marL="3156660" algn="l" defTabSz="901993" rtl="0" eaLnBrk="1" latinLnBrk="0" hangingPunct="1">
        <a:defRPr sz="1800" kern="1200">
          <a:solidFill>
            <a:schemeClr val="tx1"/>
          </a:solidFill>
          <a:latin typeface="+mn-lt"/>
          <a:ea typeface="+mn-ea"/>
          <a:cs typeface="+mn-cs"/>
        </a:defRPr>
      </a:lvl8pPr>
      <a:lvl9pPr marL="3607727" algn="l" defTabSz="901993" rtl="0" eaLnBrk="1" latinLnBrk="0" hangingPunct="1">
        <a:defRPr sz="1800" kern="1200">
          <a:solidFill>
            <a:schemeClr val="tx1"/>
          </a:solidFill>
          <a:latin typeface="+mn-lt"/>
          <a:ea typeface="+mn-ea"/>
          <a:cs typeface="+mn-cs"/>
        </a:defRPr>
      </a:lvl9pPr>
    </p:otherStyle>
  </p:txStyles>
</p:sldMaster>
</file>

<file path=ppt/slideMasters/slideMaster8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90114" name="Title Placeholder 21"/>
          <p:cNvSpPr>
            <a:spLocks noGrp="1"/>
          </p:cNvSpPr>
          <p:nvPr>
            <p:ph type="title"/>
          </p:nvPr>
        </p:nvSpPr>
        <p:spPr bwMode="auto">
          <a:xfrm>
            <a:off x="425451" y="196857"/>
            <a:ext cx="82804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title style</a:t>
            </a:r>
          </a:p>
        </p:txBody>
      </p:sp>
      <p:sp>
        <p:nvSpPr>
          <p:cNvPr id="90115" name="Text Placeholder 12"/>
          <p:cNvSpPr>
            <a:spLocks noGrp="1"/>
          </p:cNvSpPr>
          <p:nvPr>
            <p:ph type="body" idx="1"/>
          </p:nvPr>
        </p:nvSpPr>
        <p:spPr bwMode="auto">
          <a:xfrm>
            <a:off x="438150" y="931863"/>
            <a:ext cx="8267700" cy="361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zh-TW" smtClean="0"/>
              <a:t>Click to edit Master text styles</a:t>
            </a:r>
          </a:p>
          <a:p>
            <a:pPr lvl="1"/>
            <a:r>
              <a:rPr lang="en-US" altLang="zh-TW" smtClean="0"/>
              <a:t>Second level</a:t>
            </a:r>
          </a:p>
          <a:p>
            <a:pPr lvl="2"/>
            <a:r>
              <a:rPr lang="en-US" altLang="zh-TW" smtClean="0"/>
              <a:t>Third level</a:t>
            </a:r>
          </a:p>
          <a:p>
            <a:pPr lvl="3"/>
            <a:r>
              <a:rPr lang="en-US" altLang="zh-TW" smtClean="0"/>
              <a:t>Fourth level</a:t>
            </a:r>
          </a:p>
        </p:txBody>
      </p:sp>
      <p:sp>
        <p:nvSpPr>
          <p:cNvPr id="90116" name="TextBox 9"/>
          <p:cNvSpPr txBox="1">
            <a:spLocks noChangeArrowheads="1"/>
          </p:cNvSpPr>
          <p:nvPr/>
        </p:nvSpPr>
        <p:spPr bwMode="black">
          <a:xfrm>
            <a:off x="6428213" y="4826004"/>
            <a:ext cx="1768475"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911225">
              <a:defRPr sz="2400">
                <a:solidFill>
                  <a:schemeClr val="tx1"/>
                </a:solidFill>
                <a:latin typeface="Arial" pitchFamily="34" charset="0"/>
                <a:ea typeface="SimSun" pitchFamily="2" charset="-122"/>
              </a:defRPr>
            </a:lvl1pPr>
            <a:lvl2pPr defTabSz="911225">
              <a:defRPr sz="2400">
                <a:solidFill>
                  <a:schemeClr val="tx1"/>
                </a:solidFill>
                <a:latin typeface="Arial" pitchFamily="34" charset="0"/>
                <a:ea typeface="SimSun" pitchFamily="2" charset="-122"/>
              </a:defRPr>
            </a:lvl2pPr>
            <a:lvl3pPr defTabSz="911225">
              <a:defRPr sz="2400">
                <a:solidFill>
                  <a:schemeClr val="tx1"/>
                </a:solidFill>
                <a:latin typeface="Arial" pitchFamily="34" charset="0"/>
                <a:ea typeface="SimSun" pitchFamily="2" charset="-122"/>
              </a:defRPr>
            </a:lvl3pPr>
            <a:lvl4pPr defTabSz="911225">
              <a:defRPr sz="2400">
                <a:solidFill>
                  <a:schemeClr val="tx1"/>
                </a:solidFill>
                <a:latin typeface="Arial" pitchFamily="34" charset="0"/>
                <a:ea typeface="SimSun" pitchFamily="2" charset="-122"/>
              </a:defRPr>
            </a:lvl4pPr>
            <a:lvl5pPr defTabSz="911225">
              <a:defRPr sz="2400">
                <a:solidFill>
                  <a:schemeClr val="tx1"/>
                </a:solidFill>
                <a:latin typeface="Arial" pitchFamily="34" charset="0"/>
                <a:ea typeface="SimSun" pitchFamily="2" charset="-122"/>
              </a:defRPr>
            </a:lvl5pPr>
            <a:lvl6pPr marL="2281238" indent="4763" defTabSz="911225" eaLnBrk="0" fontAlgn="base" hangingPunct="0">
              <a:spcBef>
                <a:spcPct val="0"/>
              </a:spcBef>
              <a:spcAft>
                <a:spcPct val="0"/>
              </a:spcAft>
              <a:defRPr sz="2400">
                <a:solidFill>
                  <a:schemeClr val="tx1"/>
                </a:solidFill>
                <a:latin typeface="Arial" pitchFamily="34" charset="0"/>
                <a:ea typeface="SimSun" pitchFamily="2" charset="-122"/>
              </a:defRPr>
            </a:lvl6pPr>
            <a:lvl7pPr marL="2738438" indent="4763" defTabSz="911225" eaLnBrk="0" fontAlgn="base" hangingPunct="0">
              <a:spcBef>
                <a:spcPct val="0"/>
              </a:spcBef>
              <a:spcAft>
                <a:spcPct val="0"/>
              </a:spcAft>
              <a:defRPr sz="2400">
                <a:solidFill>
                  <a:schemeClr val="tx1"/>
                </a:solidFill>
                <a:latin typeface="Arial" pitchFamily="34" charset="0"/>
                <a:ea typeface="SimSun" pitchFamily="2" charset="-122"/>
              </a:defRPr>
            </a:lvl7pPr>
            <a:lvl8pPr marL="3195638" indent="4763" defTabSz="911225" eaLnBrk="0" fontAlgn="base" hangingPunct="0">
              <a:spcBef>
                <a:spcPct val="0"/>
              </a:spcBef>
              <a:spcAft>
                <a:spcPct val="0"/>
              </a:spcAft>
              <a:defRPr sz="2400">
                <a:solidFill>
                  <a:schemeClr val="tx1"/>
                </a:solidFill>
                <a:latin typeface="Arial" pitchFamily="34" charset="0"/>
                <a:ea typeface="SimSun" pitchFamily="2" charset="-122"/>
              </a:defRPr>
            </a:lvl8pPr>
            <a:lvl9pPr marL="3652838" indent="4763" defTabSz="911225" eaLnBrk="0" fontAlgn="base" hangingPunct="0">
              <a:spcBef>
                <a:spcPct val="0"/>
              </a:spcBef>
              <a:spcAft>
                <a:spcPct val="0"/>
              </a:spcAft>
              <a:defRPr sz="2400">
                <a:solidFill>
                  <a:schemeClr val="tx1"/>
                </a:solidFill>
                <a:latin typeface="Arial" pitchFamily="34" charset="0"/>
                <a:ea typeface="SimSun" pitchFamily="2" charset="-122"/>
              </a:defRPr>
            </a:lvl9pPr>
          </a:lstStyle>
          <a:p>
            <a:pPr algn="r">
              <a:defRPr/>
            </a:pPr>
            <a:r>
              <a:rPr lang="en-US" altLang="zh-TW" sz="800" smtClean="0">
                <a:solidFill>
                  <a:srgbClr val="666666"/>
                </a:solidFill>
                <a:latin typeface="Museo Sans For Dell" pitchFamily="2" charset="0"/>
              </a:rPr>
              <a:t>EUC Technology and Engineering</a:t>
            </a:r>
          </a:p>
        </p:txBody>
      </p:sp>
      <p:sp>
        <p:nvSpPr>
          <p:cNvPr id="11" name="Slide Number Placeholder 5"/>
          <p:cNvSpPr>
            <a:spLocks noGrp="1"/>
          </p:cNvSpPr>
          <p:nvPr>
            <p:ph type="sldNum" sz="quarter" idx="4"/>
          </p:nvPr>
        </p:nvSpPr>
        <p:spPr>
          <a:xfrm>
            <a:off x="434976" y="4824413"/>
            <a:ext cx="260350" cy="114300"/>
          </a:xfrm>
          <a:prstGeom prst="rect">
            <a:avLst/>
          </a:prstGeom>
        </p:spPr>
        <p:txBody>
          <a:bodyPr vert="horz" lIns="0" tIns="0" rIns="90380" bIns="0" rtlCol="0" anchor="ctr"/>
          <a:lstStyle>
            <a:lvl1pPr algn="l" eaLnBrk="1" hangingPunct="1">
              <a:defRPr sz="900">
                <a:solidFill>
                  <a:srgbClr val="000000">
                    <a:lumMod val="60000"/>
                    <a:lumOff val="40000"/>
                  </a:srgbClr>
                </a:solidFill>
                <a:latin typeface="Museo Sans For Dell" pitchFamily="2" charset="0"/>
                <a:ea typeface="+mn-ea"/>
              </a:defRPr>
            </a:lvl1pPr>
          </a:lstStyle>
          <a:p>
            <a:pPr defTabSz="678643">
              <a:defRPr/>
            </a:pPr>
            <a:fld id="{20FE3A23-B949-4828-A943-DC5D8F8A3399}" type="slidenum">
              <a:rPr lang="en-US" smtClean="0"/>
              <a:pPr defTabSz="678643">
                <a:defRPr/>
              </a:pPr>
              <a:t>‹#›</a:t>
            </a:fld>
            <a:endParaRPr lang="en-US" dirty="0"/>
          </a:p>
        </p:txBody>
      </p:sp>
      <p:sp>
        <p:nvSpPr>
          <p:cNvPr id="12" name="Date Placeholder 8"/>
          <p:cNvSpPr>
            <a:spLocks noGrp="1"/>
          </p:cNvSpPr>
          <p:nvPr>
            <p:ph type="dt" sz="half" idx="2"/>
          </p:nvPr>
        </p:nvSpPr>
        <p:spPr>
          <a:xfrm>
            <a:off x="1711325" y="4819650"/>
            <a:ext cx="914400" cy="114300"/>
          </a:xfrm>
          <a:prstGeom prst="rect">
            <a:avLst/>
          </a:prstGeom>
        </p:spPr>
        <p:txBody>
          <a:bodyPr vert="horz" lIns="0" tIns="0" rIns="0" bIns="0" rtlCol="0" anchor="ctr"/>
          <a:lstStyle>
            <a:lvl1pPr algn="l" rtl="0" eaLnBrk="1" fontAlgn="base" hangingPunct="1">
              <a:spcBef>
                <a:spcPct val="0"/>
              </a:spcBef>
              <a:spcAft>
                <a:spcPct val="0"/>
              </a:spcAft>
              <a:defRPr lang="en-US" sz="1000" kern="1200">
                <a:solidFill>
                  <a:srgbClr val="000000">
                    <a:lumMod val="60000"/>
                    <a:lumOff val="40000"/>
                  </a:srgbClr>
                </a:solidFill>
                <a:latin typeface="Museo Sans For Dell" pitchFamily="2" charset="0"/>
                <a:ea typeface="+mn-ea"/>
                <a:cs typeface="+mn-cs"/>
              </a:defRPr>
            </a:lvl1pPr>
          </a:lstStyle>
          <a:p>
            <a:pPr defTabSz="678643">
              <a:defRPr/>
            </a:pPr>
            <a:endParaRPr lang="zh-TW" altLang="en-US"/>
          </a:p>
        </p:txBody>
      </p:sp>
      <p:pic>
        <p:nvPicPr>
          <p:cNvPr id="90119" name="Picture 14" descr="dell_gray_logo.png"/>
          <p:cNvPicPr>
            <a:picLocks noChangeAspect="1"/>
          </p:cNvPicPr>
          <p:nvPr/>
        </p:nvPicPr>
        <p:blipFill>
          <a:blip r:embed="rId20">
            <a:extLst>
              <a:ext uri="{28A0092B-C50C-407E-A947-70E740481C1C}">
                <a14:useLocalDpi xmlns:a14="http://schemas.microsoft.com/office/drawing/2010/main" val="0"/>
              </a:ext>
            </a:extLst>
          </a:blip>
          <a:srcRect/>
          <a:stretch>
            <a:fillRect/>
          </a:stretch>
        </p:blipFill>
        <p:spPr bwMode="auto">
          <a:xfrm>
            <a:off x="8226427" y="4648206"/>
            <a:ext cx="47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l" descr="                              Dell - Restricted - Confidential&#10;"/>
          <p:cNvSpPr txBox="1"/>
          <p:nvPr/>
        </p:nvSpPr>
        <p:spPr>
          <a:xfrm>
            <a:off x="0" y="4764088"/>
            <a:ext cx="9144000" cy="0"/>
          </a:xfrm>
          <a:prstGeom prst="rect">
            <a:avLst/>
          </a:prstGeom>
          <a:noFill/>
        </p:spPr>
        <p:txBody>
          <a:bodyPr wrap="none" lIns="90386" tIns="45192" rIns="90386" bIns="45192"/>
          <a:lstStyle/>
          <a:p>
            <a:pPr defTabSz="678643">
              <a:lnSpc>
                <a:spcPct val="90000"/>
              </a:lnSpc>
              <a:spcBef>
                <a:spcPts val="600"/>
              </a:spcBef>
              <a:spcAft>
                <a:spcPts val="0"/>
              </a:spcAft>
              <a:buClr>
                <a:srgbClr val="0085C3"/>
              </a:buClr>
              <a:defRPr/>
            </a:pPr>
            <a:r>
              <a:rPr lang="en-US" sz="800" b="1">
                <a:solidFill>
                  <a:srgbClr val="7F7F7F"/>
                </a:solidFill>
                <a:latin typeface="Museo For Dell"/>
                <a:ea typeface="SimSun" pitchFamily="2" charset="-122"/>
              </a:rPr>
              <a:t>                              Dell - Restricted - Confidential</a:t>
            </a:r>
          </a:p>
          <a:p>
            <a:pPr defTabSz="678643">
              <a:lnSpc>
                <a:spcPct val="90000"/>
              </a:lnSpc>
              <a:spcBef>
                <a:spcPts val="600"/>
              </a:spcBef>
              <a:spcAft>
                <a:spcPts val="0"/>
              </a:spcAft>
              <a:buClr>
                <a:srgbClr val="0085C3"/>
              </a:buClr>
              <a:defRPr/>
            </a:pPr>
            <a:endParaRPr lang="en-US" sz="900" b="1" dirty="0" err="1">
              <a:solidFill>
                <a:srgbClr val="7F7F7F"/>
              </a:solidFill>
              <a:latin typeface="Museo For Dell"/>
              <a:ea typeface="SimSun" pitchFamily="2" charset="-122"/>
            </a:endParaRPr>
          </a:p>
        </p:txBody>
      </p:sp>
    </p:spTree>
    <p:extLst>
      <p:ext uri="{BB962C8B-B14F-4D97-AF65-F5344CB8AC3E}">
        <p14:creationId xmlns:p14="http://schemas.microsoft.com/office/powerpoint/2010/main" val="387783166"/>
      </p:ext>
    </p:extLst>
  </p:cSld>
  <p:clrMap bg1="dk2" tx1="lt1" bg2="dk1" tx2="lt2" accent1="accent1" accent2="accent2" accent3="accent3" accent4="accent4" accent5="accent5" accent6="accent6" hlink="hlink" folHlink="folHlink"/>
  <p:sldLayoutIdLst>
    <p:sldLayoutId id="2147486465" r:id="rId1"/>
    <p:sldLayoutId id="2147486466" r:id="rId2"/>
    <p:sldLayoutId id="2147486467" r:id="rId3"/>
    <p:sldLayoutId id="2147486468" r:id="rId4"/>
    <p:sldLayoutId id="2147486469" r:id="rId5"/>
    <p:sldLayoutId id="2147486470" r:id="rId6"/>
    <p:sldLayoutId id="2147486471" r:id="rId7"/>
    <p:sldLayoutId id="2147486472" r:id="rId8"/>
    <p:sldLayoutId id="2147486473" r:id="rId9"/>
    <p:sldLayoutId id="2147486474" r:id="rId10"/>
    <p:sldLayoutId id="2147486475" r:id="rId11"/>
    <p:sldLayoutId id="2147486476" r:id="rId12"/>
    <p:sldLayoutId id="2147486478" r:id="rId13"/>
    <p:sldLayoutId id="2147486479" r:id="rId14"/>
    <p:sldLayoutId id="2147486480" r:id="rId15"/>
    <p:sldLayoutId id="2147486481" r:id="rId16"/>
    <p:sldLayoutId id="2147486482" r:id="rId17"/>
    <p:sldLayoutId id="2147486483" r:id="rId18"/>
  </p:sldLayoutIdLst>
  <p:transition spd="med">
    <p:wipe dir="r"/>
  </p:transition>
  <p:timing>
    <p:tnLst>
      <p:par>
        <p:cTn id="1" dur="indefinite" restart="never" nodeType="tmRoot"/>
      </p:par>
    </p:tnLst>
  </p:timing>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451183"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02443"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53575"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04883"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4483" indent="-224483" algn="l" rtl="0" eaLnBrk="0" fontAlgn="base" hangingPunct="0">
        <a:lnSpc>
          <a:spcPct val="90000"/>
        </a:lnSpc>
        <a:spcBef>
          <a:spcPts val="1200"/>
        </a:spcBef>
        <a:spcAft>
          <a:spcPct val="0"/>
        </a:spcAft>
        <a:buClr>
          <a:schemeClr val="accent1"/>
        </a:buClr>
        <a:buFont typeface="Arial" pitchFamily="34" charset="0"/>
        <a:buChar char="•"/>
        <a:defRPr>
          <a:solidFill>
            <a:schemeClr val="tx1"/>
          </a:solidFill>
          <a:latin typeface="Museo Sans For Dell" pitchFamily="2" charset="0"/>
          <a:ea typeface="Museo Sans For Dell" pitchFamily="2" charset="0"/>
          <a:cs typeface="Museo Sans For Dell" pitchFamily="2" charset="0"/>
        </a:defRPr>
      </a:lvl1pPr>
      <a:lvl2pPr marL="567180" indent="-219719" algn="l" rtl="0" eaLnBrk="0" fontAlgn="base" hangingPunct="0">
        <a:lnSpc>
          <a:spcPct val="90000"/>
        </a:lnSpc>
        <a:spcBef>
          <a:spcPts val="300"/>
        </a:spcBef>
        <a:spcAft>
          <a:spcPct val="0"/>
        </a:spcAft>
        <a:buClr>
          <a:schemeClr val="accent1"/>
        </a:buClr>
        <a:buFont typeface="Museo Sans For Dell" pitchFamily="2" charset="0"/>
        <a:buChar char="–"/>
        <a:defRPr sz="1600">
          <a:solidFill>
            <a:schemeClr val="tx1"/>
          </a:solidFill>
          <a:latin typeface="Museo Sans For Dell" pitchFamily="2" charset="0"/>
          <a:ea typeface="Museo Sans For Dell" pitchFamily="2" charset="0"/>
          <a:cs typeface="Museo Sans For Dell" pitchFamily="2" charset="0"/>
        </a:defRPr>
      </a:lvl2pPr>
      <a:lvl3pPr marL="896968" indent="-216545" algn="l" rtl="0" eaLnBrk="0" fontAlgn="base" hangingPunct="0">
        <a:lnSpc>
          <a:spcPct val="90000"/>
        </a:lnSpc>
        <a:spcBef>
          <a:spcPts val="300"/>
        </a:spcBef>
        <a:spcAft>
          <a:spcPct val="0"/>
        </a:spcAft>
        <a:buClr>
          <a:schemeClr val="accent1"/>
        </a:buClr>
        <a:buFont typeface="Museo Sans For Dell" pitchFamily="2" charset="0"/>
        <a:buChar char="›"/>
        <a:defRPr sz="1400">
          <a:solidFill>
            <a:schemeClr val="tx1"/>
          </a:solidFill>
          <a:latin typeface="Museo Sans For Dell" pitchFamily="2" charset="0"/>
          <a:ea typeface="Museo Sans For Dell" pitchFamily="2" charset="0"/>
          <a:cs typeface="Museo Sans For Dell" pitchFamily="2" charset="0"/>
        </a:defRPr>
      </a:lvl3pPr>
      <a:lvl4pPr marL="1228556" indent="-218132" algn="l" rtl="0" eaLnBrk="0" fontAlgn="base" hangingPunct="0">
        <a:lnSpc>
          <a:spcPct val="90000"/>
        </a:lnSpc>
        <a:spcBef>
          <a:spcPts val="300"/>
        </a:spcBef>
        <a:spcAft>
          <a:spcPct val="0"/>
        </a:spcAft>
        <a:buClr>
          <a:schemeClr val="accent1"/>
        </a:buClr>
        <a:buFont typeface="Museo For Dell 300" pitchFamily="50" charset="0"/>
        <a:buChar char="–"/>
        <a:defRPr sz="1200">
          <a:solidFill>
            <a:schemeClr val="tx1"/>
          </a:solidFill>
          <a:latin typeface="Museo Sans For Dell" pitchFamily="2" charset="0"/>
          <a:ea typeface="Museo Sans For Dell" pitchFamily="2" charset="0"/>
          <a:cs typeface="Museo Sans For Dell" pitchFamily="2" charset="0"/>
        </a:defRPr>
      </a:lvl4pPr>
      <a:lvl5pPr marL="1586705" indent="-232418" algn="l" rtl="0" eaLnBrk="0" fontAlgn="base" hangingPunct="0">
        <a:lnSpc>
          <a:spcPct val="90000"/>
        </a:lnSpc>
        <a:spcBef>
          <a:spcPts val="800"/>
        </a:spcBef>
        <a:spcAft>
          <a:spcPct val="0"/>
        </a:spcAft>
        <a:buClr>
          <a:schemeClr val="bg1"/>
        </a:buClr>
        <a:buFont typeface="Museo For Dell 300" pitchFamily="50" charset="0"/>
        <a:buChar char="–"/>
        <a:defRPr>
          <a:solidFill>
            <a:schemeClr val="bg2"/>
          </a:solidFill>
          <a:latin typeface="Museo Sans For Dell" pitchFamily="2" charset="0"/>
          <a:ea typeface="Museo Sans For Dell" pitchFamily="2" charset="0"/>
          <a:cs typeface="Museo Sans For Dell" pitchFamily="2" charset="0"/>
        </a:defRPr>
      </a:lvl5pPr>
      <a:lvl6pPr marL="2038237"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89166"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40469"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91682" indent="-233352"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02443" rtl="0" eaLnBrk="1" latinLnBrk="0" hangingPunct="1">
        <a:defRPr sz="1800" kern="1200">
          <a:solidFill>
            <a:schemeClr val="tx1"/>
          </a:solidFill>
          <a:latin typeface="+mn-lt"/>
          <a:ea typeface="+mn-ea"/>
          <a:cs typeface="+mn-cs"/>
        </a:defRPr>
      </a:lvl1pPr>
      <a:lvl2pPr marL="451183" algn="l" defTabSz="902443" rtl="0" eaLnBrk="1" latinLnBrk="0" hangingPunct="1">
        <a:defRPr sz="1800" kern="1200">
          <a:solidFill>
            <a:schemeClr val="tx1"/>
          </a:solidFill>
          <a:latin typeface="+mn-lt"/>
          <a:ea typeface="+mn-ea"/>
          <a:cs typeface="+mn-cs"/>
        </a:defRPr>
      </a:lvl2pPr>
      <a:lvl3pPr marL="902443" algn="l" defTabSz="902443" rtl="0" eaLnBrk="1" latinLnBrk="0" hangingPunct="1">
        <a:defRPr sz="1800" kern="1200">
          <a:solidFill>
            <a:schemeClr val="tx1"/>
          </a:solidFill>
          <a:latin typeface="+mn-lt"/>
          <a:ea typeface="+mn-ea"/>
          <a:cs typeface="+mn-cs"/>
        </a:defRPr>
      </a:lvl3pPr>
      <a:lvl4pPr marL="1353575" algn="l" defTabSz="902443" rtl="0" eaLnBrk="1" latinLnBrk="0" hangingPunct="1">
        <a:defRPr sz="1800" kern="1200">
          <a:solidFill>
            <a:schemeClr val="tx1"/>
          </a:solidFill>
          <a:latin typeface="+mn-lt"/>
          <a:ea typeface="+mn-ea"/>
          <a:cs typeface="+mn-cs"/>
        </a:defRPr>
      </a:lvl4pPr>
      <a:lvl5pPr marL="1804883" algn="l" defTabSz="902443" rtl="0" eaLnBrk="1" latinLnBrk="0" hangingPunct="1">
        <a:defRPr sz="1800" kern="1200">
          <a:solidFill>
            <a:schemeClr val="tx1"/>
          </a:solidFill>
          <a:latin typeface="+mn-lt"/>
          <a:ea typeface="+mn-ea"/>
          <a:cs typeface="+mn-cs"/>
        </a:defRPr>
      </a:lvl5pPr>
      <a:lvl6pPr marL="2255720" algn="l" defTabSz="902443" rtl="0" eaLnBrk="1" latinLnBrk="0" hangingPunct="1">
        <a:defRPr sz="1800" kern="1200">
          <a:solidFill>
            <a:schemeClr val="tx1"/>
          </a:solidFill>
          <a:latin typeface="+mn-lt"/>
          <a:ea typeface="+mn-ea"/>
          <a:cs typeface="+mn-cs"/>
        </a:defRPr>
      </a:lvl6pPr>
      <a:lvl7pPr marL="2707022" algn="l" defTabSz="902443" rtl="0" eaLnBrk="1" latinLnBrk="0" hangingPunct="1">
        <a:defRPr sz="1800" kern="1200">
          <a:solidFill>
            <a:schemeClr val="tx1"/>
          </a:solidFill>
          <a:latin typeface="+mn-lt"/>
          <a:ea typeface="+mn-ea"/>
          <a:cs typeface="+mn-cs"/>
        </a:defRPr>
      </a:lvl7pPr>
      <a:lvl8pPr marL="3158240" algn="l" defTabSz="902443" rtl="0" eaLnBrk="1" latinLnBrk="0" hangingPunct="1">
        <a:defRPr sz="1800" kern="1200">
          <a:solidFill>
            <a:schemeClr val="tx1"/>
          </a:solidFill>
          <a:latin typeface="+mn-lt"/>
          <a:ea typeface="+mn-ea"/>
          <a:cs typeface="+mn-cs"/>
        </a:defRPr>
      </a:lvl8pPr>
      <a:lvl9pPr marL="3609527" algn="l" defTabSz="902443" rtl="0" eaLnBrk="1" latinLnBrk="0" hangingPunct="1">
        <a:defRPr sz="1800" kern="1200">
          <a:solidFill>
            <a:schemeClr val="tx1"/>
          </a:solidFill>
          <a:latin typeface="+mn-lt"/>
          <a:ea typeface="+mn-ea"/>
          <a:cs typeface="+mn-cs"/>
        </a:defRPr>
      </a:lvl9pPr>
    </p:otherStyle>
  </p:txStyles>
</p:sldMaster>
</file>

<file path=ppt/slideMasters/slideMaster8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5416"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09"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09"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09" tIns="34289" rIns="68109" bIns="34289" rtlCol="0">
            <a:spAutoFit/>
          </a:bodyPr>
          <a:lstStyle/>
          <a:p>
            <a:pPr marL="173764" indent="-173764">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764" indent="-173764">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758992911"/>
      </p:ext>
    </p:extLst>
  </p:cSld>
  <p:clrMap bg1="dk2" tx1="lt1" bg2="dk1" tx2="lt2" accent1="accent1" accent2="accent2" accent3="accent3" accent4="accent4" accent5="accent5" accent6="accent6" hlink="hlink" folHlink="folHlink"/>
  <p:sldLayoutIdLst>
    <p:sldLayoutId id="2147486485" r:id="rId1"/>
    <p:sldLayoutId id="2147486486" r:id="rId2"/>
    <p:sldLayoutId id="2147486487" r:id="rId3"/>
    <p:sldLayoutId id="2147486488" r:id="rId4"/>
    <p:sldLayoutId id="2147486489" r:id="rId5"/>
    <p:sldLayoutId id="2147486490" r:id="rId6"/>
    <p:sldLayoutId id="2147486491" r:id="rId7"/>
    <p:sldLayoutId id="2147486492" r:id="rId8"/>
    <p:sldLayoutId id="2147486493" r:id="rId9"/>
    <p:sldLayoutId id="2147486494" r:id="rId10"/>
    <p:sldLayoutId id="2147486495" r:id="rId11"/>
    <p:sldLayoutId id="2147486496" r:id="rId12"/>
    <p:sldLayoutId id="2147486497" r:id="rId13"/>
    <p:sldLayoutId id="2147486498" r:id="rId14"/>
    <p:sldLayoutId id="2147486499" r:id="rId15"/>
    <p:sldLayoutId id="2147486500"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076"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462"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0694"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0924"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194" indent="-170194"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709" indent="-166623"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6891" indent="-164241"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7419" indent="-165432"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6684" indent="-175991"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6758"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7146"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7377"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7587" indent="-175991"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462" rtl="0" eaLnBrk="1" latinLnBrk="0" hangingPunct="1">
        <a:defRPr sz="1400" kern="1200">
          <a:solidFill>
            <a:schemeClr val="tx1"/>
          </a:solidFill>
          <a:latin typeface="+mn-lt"/>
          <a:ea typeface="+mn-ea"/>
          <a:cs typeface="+mn-cs"/>
        </a:defRPr>
      </a:lvl1pPr>
      <a:lvl2pPr marL="340076" algn="l" defTabSz="680462" rtl="0" eaLnBrk="1" latinLnBrk="0" hangingPunct="1">
        <a:defRPr sz="1400" kern="1200">
          <a:solidFill>
            <a:schemeClr val="tx1"/>
          </a:solidFill>
          <a:latin typeface="+mn-lt"/>
          <a:ea typeface="+mn-ea"/>
          <a:cs typeface="+mn-cs"/>
        </a:defRPr>
      </a:lvl2pPr>
      <a:lvl3pPr marL="680462" algn="l" defTabSz="680462" rtl="0" eaLnBrk="1" latinLnBrk="0" hangingPunct="1">
        <a:defRPr sz="1400" kern="1200">
          <a:solidFill>
            <a:schemeClr val="tx1"/>
          </a:solidFill>
          <a:latin typeface="+mn-lt"/>
          <a:ea typeface="+mn-ea"/>
          <a:cs typeface="+mn-cs"/>
        </a:defRPr>
      </a:lvl3pPr>
      <a:lvl4pPr marL="1020694" algn="l" defTabSz="680462" rtl="0" eaLnBrk="1" latinLnBrk="0" hangingPunct="1">
        <a:defRPr sz="1400" kern="1200">
          <a:solidFill>
            <a:schemeClr val="tx1"/>
          </a:solidFill>
          <a:latin typeface="+mn-lt"/>
          <a:ea typeface="+mn-ea"/>
          <a:cs typeface="+mn-cs"/>
        </a:defRPr>
      </a:lvl4pPr>
      <a:lvl5pPr marL="1360924" algn="l" defTabSz="680462" rtl="0" eaLnBrk="1" latinLnBrk="0" hangingPunct="1">
        <a:defRPr sz="1400" kern="1200">
          <a:solidFill>
            <a:schemeClr val="tx1"/>
          </a:solidFill>
          <a:latin typeface="+mn-lt"/>
          <a:ea typeface="+mn-ea"/>
          <a:cs typeface="+mn-cs"/>
        </a:defRPr>
      </a:lvl5pPr>
      <a:lvl6pPr marL="1701311" algn="l" defTabSz="680462" rtl="0" eaLnBrk="1" latinLnBrk="0" hangingPunct="1">
        <a:defRPr sz="1400" kern="1200">
          <a:solidFill>
            <a:schemeClr val="tx1"/>
          </a:solidFill>
          <a:latin typeface="+mn-lt"/>
          <a:ea typeface="+mn-ea"/>
          <a:cs typeface="+mn-cs"/>
        </a:defRPr>
      </a:lvl6pPr>
      <a:lvl7pPr marL="2041385" algn="l" defTabSz="680462" rtl="0" eaLnBrk="1" latinLnBrk="0" hangingPunct="1">
        <a:defRPr sz="1400" kern="1200">
          <a:solidFill>
            <a:schemeClr val="tx1"/>
          </a:solidFill>
          <a:latin typeface="+mn-lt"/>
          <a:ea typeface="+mn-ea"/>
          <a:cs typeface="+mn-cs"/>
        </a:defRPr>
      </a:lvl7pPr>
      <a:lvl8pPr marL="2381462" algn="l" defTabSz="680462" rtl="0" eaLnBrk="1" latinLnBrk="0" hangingPunct="1">
        <a:defRPr sz="1400" kern="1200">
          <a:solidFill>
            <a:schemeClr val="tx1"/>
          </a:solidFill>
          <a:latin typeface="+mn-lt"/>
          <a:ea typeface="+mn-ea"/>
          <a:cs typeface="+mn-cs"/>
        </a:defRPr>
      </a:lvl8pPr>
      <a:lvl9pPr marL="2721731" algn="l" defTabSz="680462" rtl="0" eaLnBrk="1" latinLnBrk="0" hangingPunct="1">
        <a:defRPr sz="1400" kern="1200">
          <a:solidFill>
            <a:schemeClr val="tx1"/>
          </a:solidFill>
          <a:latin typeface="+mn-lt"/>
          <a:ea typeface="+mn-ea"/>
          <a:cs typeface="+mn-cs"/>
        </a:defRPr>
      </a:lvl9pPr>
    </p:otherStyle>
  </p:txStyles>
</p:sldMaster>
</file>

<file path=ppt/slideMasters/slideMaster8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6440"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27"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27"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27" tIns="34289" rIns="68127" bIns="34289" rtlCol="0">
            <a:spAutoFit/>
          </a:bodyPr>
          <a:lstStyle/>
          <a:p>
            <a:pPr marL="173812" indent="-17381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812" indent="-173812">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1063914934"/>
      </p:ext>
    </p:extLst>
  </p:cSld>
  <p:clrMap bg1="dk2" tx1="lt1" bg2="dk1" tx2="lt2" accent1="accent1" accent2="accent2" accent3="accent3" accent4="accent4" accent5="accent5" accent6="accent6" hlink="hlink" folHlink="folHlink"/>
  <p:sldLayoutIdLst>
    <p:sldLayoutId id="2147486503" r:id="rId1"/>
    <p:sldLayoutId id="2147486504" r:id="rId2"/>
    <p:sldLayoutId id="2147486505" r:id="rId3"/>
    <p:sldLayoutId id="2147486506" r:id="rId4"/>
    <p:sldLayoutId id="2147486507" r:id="rId5"/>
    <p:sldLayoutId id="2147486508" r:id="rId6"/>
    <p:sldLayoutId id="2147486509" r:id="rId7"/>
    <p:sldLayoutId id="2147486510" r:id="rId8"/>
    <p:sldLayoutId id="2147486511" r:id="rId9"/>
    <p:sldLayoutId id="2147486512" r:id="rId10"/>
    <p:sldLayoutId id="2147486513" r:id="rId11"/>
    <p:sldLayoutId id="2147486514" r:id="rId12"/>
    <p:sldLayoutId id="2147486515" r:id="rId13"/>
    <p:sldLayoutId id="2147486516" r:id="rId14"/>
    <p:sldLayoutId id="2147486517" r:id="rId15"/>
    <p:sldLayoutId id="2147486518"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184"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666"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000"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133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242" indent="-17024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835" indent="-16667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095" indent="-16428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7695" indent="-16548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044" indent="-176045"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7226"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7710"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8043"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8355" indent="-176045"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666" rtl="0" eaLnBrk="1" latinLnBrk="0" hangingPunct="1">
        <a:defRPr sz="1400" kern="1200">
          <a:solidFill>
            <a:schemeClr val="tx1"/>
          </a:solidFill>
          <a:latin typeface="+mn-lt"/>
          <a:ea typeface="+mn-ea"/>
          <a:cs typeface="+mn-cs"/>
        </a:defRPr>
      </a:lvl1pPr>
      <a:lvl2pPr marL="340184" algn="l" defTabSz="680666" rtl="0" eaLnBrk="1" latinLnBrk="0" hangingPunct="1">
        <a:defRPr sz="1400" kern="1200">
          <a:solidFill>
            <a:schemeClr val="tx1"/>
          </a:solidFill>
          <a:latin typeface="+mn-lt"/>
          <a:ea typeface="+mn-ea"/>
          <a:cs typeface="+mn-cs"/>
        </a:defRPr>
      </a:lvl2pPr>
      <a:lvl3pPr marL="680666" algn="l" defTabSz="680666" rtl="0" eaLnBrk="1" latinLnBrk="0" hangingPunct="1">
        <a:defRPr sz="1400" kern="1200">
          <a:solidFill>
            <a:schemeClr val="tx1"/>
          </a:solidFill>
          <a:latin typeface="+mn-lt"/>
          <a:ea typeface="+mn-ea"/>
          <a:cs typeface="+mn-cs"/>
        </a:defRPr>
      </a:lvl3pPr>
      <a:lvl4pPr marL="1021000" algn="l" defTabSz="680666" rtl="0" eaLnBrk="1" latinLnBrk="0" hangingPunct="1">
        <a:defRPr sz="1400" kern="1200">
          <a:solidFill>
            <a:schemeClr val="tx1"/>
          </a:solidFill>
          <a:latin typeface="+mn-lt"/>
          <a:ea typeface="+mn-ea"/>
          <a:cs typeface="+mn-cs"/>
        </a:defRPr>
      </a:lvl4pPr>
      <a:lvl5pPr marL="1361332" algn="l" defTabSz="680666" rtl="0" eaLnBrk="1" latinLnBrk="0" hangingPunct="1">
        <a:defRPr sz="1400" kern="1200">
          <a:solidFill>
            <a:schemeClr val="tx1"/>
          </a:solidFill>
          <a:latin typeface="+mn-lt"/>
          <a:ea typeface="+mn-ea"/>
          <a:cs typeface="+mn-cs"/>
        </a:defRPr>
      </a:lvl5pPr>
      <a:lvl6pPr marL="1701815" algn="l" defTabSz="680666" rtl="0" eaLnBrk="1" latinLnBrk="0" hangingPunct="1">
        <a:defRPr sz="1400" kern="1200">
          <a:solidFill>
            <a:schemeClr val="tx1"/>
          </a:solidFill>
          <a:latin typeface="+mn-lt"/>
          <a:ea typeface="+mn-ea"/>
          <a:cs typeface="+mn-cs"/>
        </a:defRPr>
      </a:lvl6pPr>
      <a:lvl7pPr marL="2041997" algn="l" defTabSz="680666" rtl="0" eaLnBrk="1" latinLnBrk="0" hangingPunct="1">
        <a:defRPr sz="1400" kern="1200">
          <a:solidFill>
            <a:schemeClr val="tx1"/>
          </a:solidFill>
          <a:latin typeface="+mn-lt"/>
          <a:ea typeface="+mn-ea"/>
          <a:cs typeface="+mn-cs"/>
        </a:defRPr>
      </a:lvl7pPr>
      <a:lvl8pPr marL="2382182" algn="l" defTabSz="680666" rtl="0" eaLnBrk="1" latinLnBrk="0" hangingPunct="1">
        <a:defRPr sz="1400" kern="1200">
          <a:solidFill>
            <a:schemeClr val="tx1"/>
          </a:solidFill>
          <a:latin typeface="+mn-lt"/>
          <a:ea typeface="+mn-ea"/>
          <a:cs typeface="+mn-cs"/>
        </a:defRPr>
      </a:lvl8pPr>
      <a:lvl9pPr marL="2722547" algn="l" defTabSz="680666" rtl="0" eaLnBrk="1" latinLnBrk="0" hangingPunct="1">
        <a:defRPr sz="1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6530" y="4825328"/>
            <a:ext cx="649537" cy="124650"/>
          </a:xfrm>
          <a:prstGeom prst="rect">
            <a:avLst/>
          </a:prstGeom>
          <a:noFill/>
        </p:spPr>
        <p:txBody>
          <a:bodyPr wrap="square" lIns="0" tIns="0" rIns="0" bIns="0" rtlCol="0" anchor="ctr">
            <a:spAutoFit/>
          </a:bodyPr>
          <a:lstStyle/>
          <a:p>
            <a:pPr defTabSz="89078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8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6530" y="4825328"/>
            <a:ext cx="649537" cy="124650"/>
          </a:xfrm>
          <a:prstGeom prst="rect">
            <a:avLst/>
          </a:prstGeom>
          <a:noFill/>
        </p:spPr>
        <p:txBody>
          <a:bodyPr wrap="square" lIns="0" tIns="0" rIns="0" bIns="0" rtlCol="0" anchor="ctr">
            <a:spAutoFit/>
          </a:bodyPr>
          <a:lstStyle/>
          <a:p>
            <a:pPr defTabSz="890781">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defTabSz="890781">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46"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6660" y="4837275"/>
            <a:ext cx="65" cy="110800"/>
          </a:xfrm>
          <a:prstGeom prst="rect">
            <a:avLst/>
          </a:prstGeom>
        </p:spPr>
        <p:txBody>
          <a:bodyPr vert="horz" wrap="none" lIns="0" tIns="0" rIns="0" bIns="0" rtlCol="0" anchor="ctr" anchorCtr="0">
            <a:spAutoFit/>
          </a:bodyPr>
          <a:lstStyle/>
          <a:p>
            <a:pPr algn="r" defTabSz="890781">
              <a:lnSpc>
                <a:spcPct val="90000"/>
              </a:lnSpc>
              <a:buClr>
                <a:srgbClr val="007DB8"/>
              </a:buClr>
            </a:pPr>
            <a:endParaRPr lang="en-US" sz="800" dirty="0" err="1">
              <a:solidFill>
                <a:srgbClr val="000000">
                  <a:lumMod val="50000"/>
                  <a:lumOff val="50000"/>
                </a:srgbClr>
              </a:solidFill>
              <a:latin typeface="Arial"/>
            </a:endParaRPr>
          </a:p>
        </p:txBody>
      </p:sp>
      <p:sp>
        <p:nvSpPr>
          <p:cNvPr id="23" name="fl" descr="                              Dell - Internal Use - Confidential&#10;"/>
          <p:cNvSpPr txBox="1"/>
          <p:nvPr/>
        </p:nvSpPr>
        <p:spPr>
          <a:xfrm>
            <a:off x="998832" y="4835544"/>
            <a:ext cx="1594187" cy="114262"/>
          </a:xfrm>
          <a:prstGeom prst="rect">
            <a:avLst/>
          </a:prstGeom>
          <a:noFill/>
        </p:spPr>
        <p:txBody>
          <a:bodyPr vert="horz" wrap="none" lIns="0" tIns="0" rIns="0" bIns="0" rtlCol="0" anchor="ctr" anchorCtr="0">
            <a:spAutoFit/>
          </a:bodyPr>
          <a:lstStyle/>
          <a:p>
            <a:pPr defTabSz="890781">
              <a:lnSpc>
                <a:spcPct val="90000"/>
              </a:lnSpc>
              <a:spcBef>
                <a:spcPts val="100"/>
              </a:spcBef>
              <a:spcAft>
                <a:spcPts val="100"/>
              </a:spcAft>
            </a:pPr>
            <a:r>
              <a:rPr lang="en-US" sz="800" b="1" dirty="0">
                <a:solidFill>
                  <a:srgbClr val="7F7F7F"/>
                </a:solidFill>
                <a:latin typeface="Arial"/>
              </a:rPr>
              <a:t>Dell - Internal Use - Confidential</a:t>
            </a:r>
          </a:p>
        </p:txBody>
      </p:sp>
      <p:sp>
        <p:nvSpPr>
          <p:cNvPr id="24" name="TextBox 23"/>
          <p:cNvSpPr txBox="1"/>
          <p:nvPr/>
        </p:nvSpPr>
        <p:spPr>
          <a:xfrm>
            <a:off x="296660" y="4837275"/>
            <a:ext cx="65" cy="110800"/>
          </a:xfrm>
          <a:prstGeom prst="rect">
            <a:avLst/>
          </a:prstGeom>
        </p:spPr>
        <p:txBody>
          <a:bodyPr vert="horz" wrap="none" lIns="0" tIns="0" rIns="0" bIns="0" rtlCol="0" anchor="ctr" anchorCtr="0">
            <a:spAutoFit/>
          </a:bodyPr>
          <a:lstStyle/>
          <a:p>
            <a:pPr algn="r" defTabSz="890781">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defTabSz="890781">
              <a:lnSpc>
                <a:spcPct val="90000"/>
              </a:lnSpc>
              <a:buClr>
                <a:srgbClr val="007DB8"/>
              </a:buClr>
            </a:pPr>
            <a:fld id="{58EC7406-F4CC-4ABF-902E-2AF4E70E5C0F}" type="slidenum">
              <a:rPr lang="en-US" sz="800" smtClean="0">
                <a:solidFill>
                  <a:srgbClr val="000000">
                    <a:lumMod val="50000"/>
                    <a:lumOff val="50000"/>
                  </a:srgbClr>
                </a:solidFill>
                <a:latin typeface="Arial"/>
              </a:rPr>
              <a:pPr algn="r" defTabSz="890781">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defTabSz="890781">
              <a:lnSpc>
                <a:spcPct val="90000"/>
              </a:lnSpc>
              <a:buClr>
                <a:srgbClr val="007DB8"/>
              </a:buClr>
            </a:pPr>
            <a:r>
              <a:rPr lang="en-US" sz="800" dirty="0">
                <a:solidFill>
                  <a:srgbClr val="000000">
                    <a:lumMod val="50000"/>
                    <a:lumOff val="50000"/>
                  </a:srgbClr>
                </a:solidFill>
                <a:latin typeface="Arial"/>
              </a:rPr>
              <a:t>of Y</a:t>
            </a:r>
          </a:p>
        </p:txBody>
      </p:sp>
    </p:spTree>
    <p:extLst>
      <p:ext uri="{BB962C8B-B14F-4D97-AF65-F5344CB8AC3E}">
        <p14:creationId xmlns:p14="http://schemas.microsoft.com/office/powerpoint/2010/main" val="3943244516"/>
      </p:ext>
    </p:extLst>
  </p:cSld>
  <p:clrMap bg1="dk2" tx1="lt1" bg2="dk1" tx2="lt2" accent1="accent1" accent2="accent2" accent3="accent3" accent4="accent4" accent5="accent5" accent6="accent6" hlink="hlink" folHlink="folHlink"/>
  <p:sldLayoutIdLst>
    <p:sldLayoutId id="2147484625" r:id="rId1"/>
    <p:sldLayoutId id="2147484626" r:id="rId2"/>
    <p:sldLayoutId id="2147484627" r:id="rId3"/>
    <p:sldLayoutId id="2147484628" r:id="rId4"/>
    <p:sldLayoutId id="2147484629" r:id="rId5"/>
    <p:sldLayoutId id="2147484630" r:id="rId6"/>
    <p:sldLayoutId id="2147484631" r:id="rId7"/>
    <p:sldLayoutId id="2147484632" r:id="rId8"/>
    <p:sldLayoutId id="2147484633" r:id="rId9"/>
    <p:sldLayoutId id="2147484634" r:id="rId10"/>
    <p:sldLayoutId id="2147484635" r:id="rId11"/>
    <p:sldLayoutId id="2147484636" r:id="rId12"/>
    <p:sldLayoutId id="2147484637" r:id="rId13"/>
    <p:sldLayoutId id="2147484638" r:id="rId14"/>
    <p:sldLayoutId id="2147484639" r:id="rId15"/>
    <p:sldLayoutId id="2147484640" r:id="rId16"/>
    <p:sldLayoutId id="2147484641" r:id="rId17"/>
    <p:sldLayoutId id="2147484642" r:id="rId18"/>
    <p:sldLayoutId id="2147484643" r:id="rId19"/>
    <p:sldLayoutId id="2147484644" r:id="rId20"/>
    <p:sldLayoutId id="2147484645" r:id="rId21"/>
    <p:sldLayoutId id="2147484646" r:id="rId22"/>
    <p:sldLayoutId id="2147484648" r:id="rId23"/>
    <p:sldLayoutId id="2147484649" r:id="rId24"/>
    <p:sldLayoutId id="2147484650" r:id="rId25"/>
    <p:sldLayoutId id="2147484651" r:id="rId26"/>
    <p:sldLayoutId id="2147484652" r:id="rId27"/>
    <p:sldLayoutId id="2147484653" r:id="rId28"/>
    <p:sldLayoutId id="2147484654" r:id="rId29"/>
    <p:sldLayoutId id="2147484655" r:id="rId30"/>
    <p:sldLayoutId id="2147484656" r:id="rId31"/>
    <p:sldLayoutId id="2147484657" r:id="rId32"/>
    <p:sldLayoutId id="2147484658" r:id="rId33"/>
    <p:sldLayoutId id="2147484659" r:id="rId34"/>
    <p:sldLayoutId id="2147484660" r:id="rId35"/>
    <p:sldLayoutId id="2147484661" r:id="rId36"/>
    <p:sldLayoutId id="2147484662" r:id="rId37"/>
    <p:sldLayoutId id="2147484663" r:id="rId38"/>
    <p:sldLayoutId id="2147484664" r:id="rId39"/>
    <p:sldLayoutId id="2147484665" r:id="rId40"/>
    <p:sldLayoutId id="2147484666" r:id="rId41"/>
    <p:sldLayoutId id="2147484667" r:id="rId42"/>
    <p:sldLayoutId id="2147484668" r:id="rId43"/>
    <p:sldLayoutId id="2147484669" r:id="rId44"/>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45424" algn="l" rtl="0" eaLnBrk="1" fontAlgn="base" hangingPunct="1">
        <a:lnSpc>
          <a:spcPct val="70000"/>
        </a:lnSpc>
        <a:spcBef>
          <a:spcPct val="0"/>
        </a:spcBef>
        <a:spcAft>
          <a:spcPct val="0"/>
        </a:spcAft>
        <a:defRPr sz="4400" b="1">
          <a:solidFill>
            <a:schemeClr val="accent1"/>
          </a:solidFill>
          <a:latin typeface="Arial Black" pitchFamily="34" charset="0"/>
        </a:defRPr>
      </a:lvl6pPr>
      <a:lvl7pPr marL="890781"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36328"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781369"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2278" indent="-22227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59919" indent="-227039"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886125" indent="-214450"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14207" indent="-215927"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566701" indent="-230214"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11650"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456902"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02436"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347768" indent="-230214"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890781" rtl="0" eaLnBrk="1" latinLnBrk="0" hangingPunct="1">
        <a:defRPr sz="1800" kern="1200">
          <a:solidFill>
            <a:schemeClr val="tx1"/>
          </a:solidFill>
          <a:latin typeface="+mn-lt"/>
          <a:ea typeface="+mn-ea"/>
          <a:cs typeface="+mn-cs"/>
        </a:defRPr>
      </a:lvl1pPr>
      <a:lvl2pPr marL="445424" algn="l" defTabSz="890781" rtl="0" eaLnBrk="1" latinLnBrk="0" hangingPunct="1">
        <a:defRPr sz="1800" kern="1200">
          <a:solidFill>
            <a:schemeClr val="tx1"/>
          </a:solidFill>
          <a:latin typeface="+mn-lt"/>
          <a:ea typeface="+mn-ea"/>
          <a:cs typeface="+mn-cs"/>
        </a:defRPr>
      </a:lvl2pPr>
      <a:lvl3pPr marL="890781" algn="l" defTabSz="890781" rtl="0" eaLnBrk="1" latinLnBrk="0" hangingPunct="1">
        <a:defRPr sz="1800" kern="1200">
          <a:solidFill>
            <a:schemeClr val="tx1"/>
          </a:solidFill>
          <a:latin typeface="+mn-lt"/>
          <a:ea typeface="+mn-ea"/>
          <a:cs typeface="+mn-cs"/>
        </a:defRPr>
      </a:lvl3pPr>
      <a:lvl4pPr marL="1336328" algn="l" defTabSz="890781" rtl="0" eaLnBrk="1" latinLnBrk="0" hangingPunct="1">
        <a:defRPr sz="1800" kern="1200">
          <a:solidFill>
            <a:schemeClr val="tx1"/>
          </a:solidFill>
          <a:latin typeface="+mn-lt"/>
          <a:ea typeface="+mn-ea"/>
          <a:cs typeface="+mn-cs"/>
        </a:defRPr>
      </a:lvl4pPr>
      <a:lvl5pPr marL="1781369" algn="l" defTabSz="890781" rtl="0" eaLnBrk="1" latinLnBrk="0" hangingPunct="1">
        <a:defRPr sz="1800" kern="1200">
          <a:solidFill>
            <a:schemeClr val="tx1"/>
          </a:solidFill>
          <a:latin typeface="+mn-lt"/>
          <a:ea typeface="+mn-ea"/>
          <a:cs typeface="+mn-cs"/>
        </a:defRPr>
      </a:lvl5pPr>
      <a:lvl6pPr marL="2226510" algn="l" defTabSz="890781" rtl="0" eaLnBrk="1" latinLnBrk="0" hangingPunct="1">
        <a:defRPr sz="1800" kern="1200">
          <a:solidFill>
            <a:schemeClr val="tx1"/>
          </a:solidFill>
          <a:latin typeface="+mn-lt"/>
          <a:ea typeface="+mn-ea"/>
          <a:cs typeface="+mn-cs"/>
        </a:defRPr>
      </a:lvl6pPr>
      <a:lvl7pPr marL="2671949" algn="l" defTabSz="890781" rtl="0" eaLnBrk="1" latinLnBrk="0" hangingPunct="1">
        <a:defRPr sz="1800" kern="1200">
          <a:solidFill>
            <a:schemeClr val="tx1"/>
          </a:solidFill>
          <a:latin typeface="+mn-lt"/>
          <a:ea typeface="+mn-ea"/>
          <a:cs typeface="+mn-cs"/>
        </a:defRPr>
      </a:lvl7pPr>
      <a:lvl8pPr marL="3117419" algn="l" defTabSz="890781" rtl="0" eaLnBrk="1" latinLnBrk="0" hangingPunct="1">
        <a:defRPr sz="1800" kern="1200">
          <a:solidFill>
            <a:schemeClr val="tx1"/>
          </a:solidFill>
          <a:latin typeface="+mn-lt"/>
          <a:ea typeface="+mn-ea"/>
          <a:cs typeface="+mn-cs"/>
        </a:defRPr>
      </a:lvl8pPr>
      <a:lvl9pPr marL="3562614" algn="l" defTabSz="890781"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746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4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4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48" tIns="34289" rIns="68148" bIns="34289" rtlCol="0">
            <a:spAutoFit/>
          </a:bodyPr>
          <a:lstStyle/>
          <a:p>
            <a:pPr marL="173868" indent="-1738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868" indent="-173868">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3372629364"/>
      </p:ext>
    </p:extLst>
  </p:cSld>
  <p:clrMap bg1="dk2" tx1="lt1" bg2="dk1" tx2="lt2" accent1="accent1" accent2="accent2" accent3="accent3" accent4="accent4" accent5="accent5" accent6="accent6" hlink="hlink" folHlink="folHlink"/>
  <p:sldLayoutIdLst>
    <p:sldLayoutId id="2147486521" r:id="rId1"/>
    <p:sldLayoutId id="2147486522" r:id="rId2"/>
    <p:sldLayoutId id="2147486523" r:id="rId3"/>
    <p:sldLayoutId id="2147486524" r:id="rId4"/>
    <p:sldLayoutId id="2147486525" r:id="rId5"/>
    <p:sldLayoutId id="2147486526" r:id="rId6"/>
    <p:sldLayoutId id="2147486527" r:id="rId7"/>
    <p:sldLayoutId id="2147486528" r:id="rId8"/>
    <p:sldLayoutId id="2147486529" r:id="rId9"/>
    <p:sldLayoutId id="2147486530" r:id="rId10"/>
    <p:sldLayoutId id="2147486531" r:id="rId11"/>
    <p:sldLayoutId id="2147486532" r:id="rId12"/>
    <p:sldLayoutId id="2147486533" r:id="rId13"/>
    <p:sldLayoutId id="2147486534" r:id="rId14"/>
    <p:sldLayoutId id="2147486535" r:id="rId15"/>
    <p:sldLayoutId id="2147486536"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310"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0904"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35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180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298" indent="-1702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7982" indent="-1667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333" indent="-1643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8017" indent="-1655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464" indent="-176108"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7772"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8368"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8820"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59251" indent="-17610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0904" rtl="0" eaLnBrk="1" latinLnBrk="0" hangingPunct="1">
        <a:defRPr sz="1400" kern="1200">
          <a:solidFill>
            <a:schemeClr val="tx1"/>
          </a:solidFill>
          <a:latin typeface="+mn-lt"/>
          <a:ea typeface="+mn-ea"/>
          <a:cs typeface="+mn-cs"/>
        </a:defRPr>
      </a:lvl1pPr>
      <a:lvl2pPr marL="340310" algn="l" defTabSz="680904" rtl="0" eaLnBrk="1" latinLnBrk="0" hangingPunct="1">
        <a:defRPr sz="1400" kern="1200">
          <a:solidFill>
            <a:schemeClr val="tx1"/>
          </a:solidFill>
          <a:latin typeface="+mn-lt"/>
          <a:ea typeface="+mn-ea"/>
          <a:cs typeface="+mn-cs"/>
        </a:defRPr>
      </a:lvl2pPr>
      <a:lvl3pPr marL="680904" algn="l" defTabSz="680904" rtl="0" eaLnBrk="1" latinLnBrk="0" hangingPunct="1">
        <a:defRPr sz="1400" kern="1200">
          <a:solidFill>
            <a:schemeClr val="tx1"/>
          </a:solidFill>
          <a:latin typeface="+mn-lt"/>
          <a:ea typeface="+mn-ea"/>
          <a:cs typeface="+mn-cs"/>
        </a:defRPr>
      </a:lvl3pPr>
      <a:lvl4pPr marL="1021357" algn="l" defTabSz="680904" rtl="0" eaLnBrk="1" latinLnBrk="0" hangingPunct="1">
        <a:defRPr sz="1400" kern="1200">
          <a:solidFill>
            <a:schemeClr val="tx1"/>
          </a:solidFill>
          <a:latin typeface="+mn-lt"/>
          <a:ea typeface="+mn-ea"/>
          <a:cs typeface="+mn-cs"/>
        </a:defRPr>
      </a:lvl4pPr>
      <a:lvl5pPr marL="1361808" algn="l" defTabSz="680904" rtl="0" eaLnBrk="1" latinLnBrk="0" hangingPunct="1">
        <a:defRPr sz="1400" kern="1200">
          <a:solidFill>
            <a:schemeClr val="tx1"/>
          </a:solidFill>
          <a:latin typeface="+mn-lt"/>
          <a:ea typeface="+mn-ea"/>
          <a:cs typeface="+mn-cs"/>
        </a:defRPr>
      </a:lvl5pPr>
      <a:lvl6pPr marL="1702403" algn="l" defTabSz="680904" rtl="0" eaLnBrk="1" latinLnBrk="0" hangingPunct="1">
        <a:defRPr sz="1400" kern="1200">
          <a:solidFill>
            <a:schemeClr val="tx1"/>
          </a:solidFill>
          <a:latin typeface="+mn-lt"/>
          <a:ea typeface="+mn-ea"/>
          <a:cs typeface="+mn-cs"/>
        </a:defRPr>
      </a:lvl6pPr>
      <a:lvl7pPr marL="2042711" algn="l" defTabSz="680904" rtl="0" eaLnBrk="1" latinLnBrk="0" hangingPunct="1">
        <a:defRPr sz="1400" kern="1200">
          <a:solidFill>
            <a:schemeClr val="tx1"/>
          </a:solidFill>
          <a:latin typeface="+mn-lt"/>
          <a:ea typeface="+mn-ea"/>
          <a:cs typeface="+mn-cs"/>
        </a:defRPr>
      </a:lvl7pPr>
      <a:lvl8pPr marL="2383022" algn="l" defTabSz="680904" rtl="0" eaLnBrk="1" latinLnBrk="0" hangingPunct="1">
        <a:defRPr sz="1400" kern="1200">
          <a:solidFill>
            <a:schemeClr val="tx1"/>
          </a:solidFill>
          <a:latin typeface="+mn-lt"/>
          <a:ea typeface="+mn-ea"/>
          <a:cs typeface="+mn-cs"/>
        </a:defRPr>
      </a:lvl8pPr>
      <a:lvl9pPr marL="2723499" algn="l" defTabSz="680904" rtl="0" eaLnBrk="1" latinLnBrk="0" hangingPunct="1">
        <a:defRPr sz="1400" kern="1200">
          <a:solidFill>
            <a:schemeClr val="tx1"/>
          </a:solidFill>
          <a:latin typeface="+mn-lt"/>
          <a:ea typeface="+mn-ea"/>
          <a:cs typeface="+mn-cs"/>
        </a:defRPr>
      </a:lvl9pPr>
    </p:otherStyle>
  </p:txStyles>
</p:sldMaster>
</file>

<file path=ppt/slideMasters/slideMaster9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9"/>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8487"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17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17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171" tIns="34289" rIns="68171" bIns="34289" rtlCol="0">
            <a:spAutoFit/>
          </a:bodyPr>
          <a:lstStyle/>
          <a:p>
            <a:pPr marL="173928" indent="-17392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3928" indent="-173928">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4125455382"/>
      </p:ext>
    </p:extLst>
  </p:cSld>
  <p:clrMap bg1="dk2" tx1="lt1" bg2="dk1" tx2="lt2" accent1="accent1" accent2="accent2" accent3="accent3" accent4="accent4" accent5="accent5" accent6="accent6" hlink="hlink" folHlink="folHlink"/>
  <p:sldLayoutIdLst>
    <p:sldLayoutId id="2147486539" r:id="rId1"/>
    <p:sldLayoutId id="2147486540" r:id="rId2"/>
    <p:sldLayoutId id="2147486541" r:id="rId3"/>
    <p:sldLayoutId id="2147486542" r:id="rId4"/>
    <p:sldLayoutId id="2147486543" r:id="rId5"/>
    <p:sldLayoutId id="2147486544" r:id="rId6"/>
    <p:sldLayoutId id="2147486545" r:id="rId7"/>
    <p:sldLayoutId id="2147486546" r:id="rId8"/>
    <p:sldLayoutId id="2147486547" r:id="rId9"/>
    <p:sldLayoutId id="2147486548" r:id="rId10"/>
    <p:sldLayoutId id="2147486549" r:id="rId11"/>
    <p:sldLayoutId id="2147486550" r:id="rId12"/>
    <p:sldLayoutId id="2147486551" r:id="rId13"/>
    <p:sldLayoutId id="2147486552" r:id="rId14"/>
    <p:sldLayoutId id="2147486553" r:id="rId15"/>
    <p:sldLayoutId id="2147486554"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44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115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1739"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231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358" indent="-17035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139" indent="-16678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7588" indent="-16440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8362" indent="-16559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7914" indent="-176176"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38357"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79073"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19653"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0211" indent="-17617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1159" rtl="0" eaLnBrk="1" latinLnBrk="0" hangingPunct="1">
        <a:defRPr sz="1400" kern="1200">
          <a:solidFill>
            <a:schemeClr val="tx1"/>
          </a:solidFill>
          <a:latin typeface="+mn-lt"/>
          <a:ea typeface="+mn-ea"/>
          <a:cs typeface="+mn-cs"/>
        </a:defRPr>
      </a:lvl1pPr>
      <a:lvl2pPr marL="340445" algn="l" defTabSz="681159" rtl="0" eaLnBrk="1" latinLnBrk="0" hangingPunct="1">
        <a:defRPr sz="1400" kern="1200">
          <a:solidFill>
            <a:schemeClr val="tx1"/>
          </a:solidFill>
          <a:latin typeface="+mn-lt"/>
          <a:ea typeface="+mn-ea"/>
          <a:cs typeface="+mn-cs"/>
        </a:defRPr>
      </a:lvl2pPr>
      <a:lvl3pPr marL="681159" algn="l" defTabSz="681159" rtl="0" eaLnBrk="1" latinLnBrk="0" hangingPunct="1">
        <a:defRPr sz="1400" kern="1200">
          <a:solidFill>
            <a:schemeClr val="tx1"/>
          </a:solidFill>
          <a:latin typeface="+mn-lt"/>
          <a:ea typeface="+mn-ea"/>
          <a:cs typeface="+mn-cs"/>
        </a:defRPr>
      </a:lvl3pPr>
      <a:lvl4pPr marL="1021739" algn="l" defTabSz="681159" rtl="0" eaLnBrk="1" latinLnBrk="0" hangingPunct="1">
        <a:defRPr sz="1400" kern="1200">
          <a:solidFill>
            <a:schemeClr val="tx1"/>
          </a:solidFill>
          <a:latin typeface="+mn-lt"/>
          <a:ea typeface="+mn-ea"/>
          <a:cs typeface="+mn-cs"/>
        </a:defRPr>
      </a:lvl4pPr>
      <a:lvl5pPr marL="1362318" algn="l" defTabSz="681159" rtl="0" eaLnBrk="1" latinLnBrk="0" hangingPunct="1">
        <a:defRPr sz="1400" kern="1200">
          <a:solidFill>
            <a:schemeClr val="tx1"/>
          </a:solidFill>
          <a:latin typeface="+mn-lt"/>
          <a:ea typeface="+mn-ea"/>
          <a:cs typeface="+mn-cs"/>
        </a:defRPr>
      </a:lvl5pPr>
      <a:lvl6pPr marL="1703033" algn="l" defTabSz="681159" rtl="0" eaLnBrk="1" latinLnBrk="0" hangingPunct="1">
        <a:defRPr sz="1400" kern="1200">
          <a:solidFill>
            <a:schemeClr val="tx1"/>
          </a:solidFill>
          <a:latin typeface="+mn-lt"/>
          <a:ea typeface="+mn-ea"/>
          <a:cs typeface="+mn-cs"/>
        </a:defRPr>
      </a:lvl6pPr>
      <a:lvl7pPr marL="2043476" algn="l" defTabSz="681159" rtl="0" eaLnBrk="1" latinLnBrk="0" hangingPunct="1">
        <a:defRPr sz="1400" kern="1200">
          <a:solidFill>
            <a:schemeClr val="tx1"/>
          </a:solidFill>
          <a:latin typeface="+mn-lt"/>
          <a:ea typeface="+mn-ea"/>
          <a:cs typeface="+mn-cs"/>
        </a:defRPr>
      </a:lvl7pPr>
      <a:lvl8pPr marL="2383922" algn="l" defTabSz="681159" rtl="0" eaLnBrk="1" latinLnBrk="0" hangingPunct="1">
        <a:defRPr sz="1400" kern="1200">
          <a:solidFill>
            <a:schemeClr val="tx1"/>
          </a:solidFill>
          <a:latin typeface="+mn-lt"/>
          <a:ea typeface="+mn-ea"/>
          <a:cs typeface="+mn-cs"/>
        </a:defRPr>
      </a:lvl8pPr>
      <a:lvl9pPr marL="2724519" algn="l" defTabSz="681159" rtl="0" eaLnBrk="1" latinLnBrk="0" hangingPunct="1">
        <a:defRPr sz="1400" kern="1200">
          <a:solidFill>
            <a:schemeClr val="tx1"/>
          </a:solidFill>
          <a:latin typeface="+mn-lt"/>
          <a:ea typeface="+mn-ea"/>
          <a:cs typeface="+mn-cs"/>
        </a:defRPr>
      </a:lvl9pPr>
    </p:otherStyle>
  </p:txStyles>
</p:sldMaster>
</file>

<file path=ppt/slideMasters/slideMaster9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0"/>
            </p:custData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49509"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dirty="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3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dirty="0"/>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3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p:nvSpPr>
        <p:spPr>
          <a:xfrm>
            <a:off x="0" y="4913185"/>
            <a:ext cx="9144000" cy="157544"/>
          </a:xfrm>
          <a:prstGeom prst="rect">
            <a:avLst/>
          </a:prstGeom>
          <a:noFill/>
        </p:spPr>
        <p:txBody>
          <a:bodyPr vert="horz" wrap="square" lIns="68235" tIns="34289" rIns="68235" bIns="34289" rtlCol="0">
            <a:spAutoFit/>
          </a:bodyPr>
          <a:lstStyle/>
          <a:p>
            <a:pPr marL="174100" indent="-17410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
        <p:nvSpPr>
          <p:cNvPr id="4" name="MSIPCMContentMarking" descr="{&quot;HashCode&quot;:-1913046509,&quot;Placement&quot;:&quot;Footer&quot;}">
            <a:extLst>
              <a:ext uri="{FF2B5EF4-FFF2-40B4-BE49-F238E27FC236}">
                <a16:creationId xmlns:a16="http://schemas.microsoft.com/office/drawing/2014/main" xmlns="" id="{F6E67E24-D5F3-4C94-8AFC-BA39EB48DBD6}"/>
              </a:ext>
            </a:extLst>
          </p:cNvPr>
          <p:cNvSpPr txBox="1"/>
          <p:nvPr userDrawn="1"/>
        </p:nvSpPr>
        <p:spPr>
          <a:xfrm>
            <a:off x="0" y="5001508"/>
            <a:ext cx="771588" cy="138499"/>
          </a:xfrm>
          <a:prstGeom prst="rect">
            <a:avLst/>
          </a:prstGeom>
          <a:noFill/>
        </p:spPr>
        <p:txBody>
          <a:bodyPr vert="horz" wrap="square" lIns="0" tIns="0" rIns="0" bIns="0" rtlCol="0" anchor="ctr" anchorCtr="1">
            <a:spAutoFit/>
          </a:bodyPr>
          <a:lstStyle/>
          <a:p>
            <a:pPr marL="174100" indent="-174100">
              <a:lnSpc>
                <a:spcPct val="90000"/>
              </a:lnSpc>
              <a:spcBef>
                <a:spcPts val="0"/>
              </a:spcBef>
              <a:spcAft>
                <a:spcPts val="0"/>
              </a:spcAft>
              <a:buClr>
                <a:srgbClr val="0085C3"/>
              </a:buClr>
              <a:buFont typeface="Arial" pitchFamily="34" charset="0"/>
              <a:buChar char="•"/>
            </a:pPr>
            <a:r>
              <a:rPr lang="en-US" sz="500">
                <a:solidFill>
                  <a:srgbClr val="7F7F7F"/>
                </a:solidFill>
                <a:latin typeface="Calibri" panose="020F0502020204030204" pitchFamily="34" charset="0"/>
              </a:rPr>
              <a:t>Internal Use - Confidential</a:t>
            </a:r>
            <a:endParaRPr lang="en-US" sz="500" dirty="0">
              <a:solidFill>
                <a:srgbClr val="7F7F7F"/>
              </a:solidFill>
              <a:latin typeface="Calibri" panose="020F0502020204030204" pitchFamily="34" charset="0"/>
            </a:endParaRPr>
          </a:p>
        </p:txBody>
      </p:sp>
    </p:spTree>
    <p:extLst>
      <p:ext uri="{BB962C8B-B14F-4D97-AF65-F5344CB8AC3E}">
        <p14:creationId xmlns:p14="http://schemas.microsoft.com/office/powerpoint/2010/main" val="2131347472"/>
      </p:ext>
    </p:extLst>
  </p:cSld>
  <p:clrMap bg1="dk2" tx1="lt1" bg2="dk1" tx2="lt2" accent1="accent1" accent2="accent2" accent3="accent3" accent4="accent4" accent5="accent5" accent6="accent6" hlink="hlink" folHlink="folHlink"/>
  <p:sldLayoutIdLst>
    <p:sldLayoutId id="2147486557" r:id="rId1"/>
    <p:sldLayoutId id="2147486558" r:id="rId2"/>
    <p:sldLayoutId id="2147486559" r:id="rId3"/>
    <p:sldLayoutId id="2147486560" r:id="rId4"/>
    <p:sldLayoutId id="2147486561" r:id="rId5"/>
    <p:sldLayoutId id="2147486562" r:id="rId6"/>
    <p:sldLayoutId id="2147486563" r:id="rId7"/>
    <p:sldLayoutId id="2147486564" r:id="rId8"/>
    <p:sldLayoutId id="2147486565" r:id="rId9"/>
    <p:sldLayoutId id="2147486566" r:id="rId10"/>
    <p:sldLayoutId id="2147486567" r:id="rId11"/>
    <p:sldLayoutId id="2147486568" r:id="rId12"/>
    <p:sldLayoutId id="2147486569" r:id="rId13"/>
    <p:sldLayoutId id="2147486570" r:id="rId14"/>
    <p:sldLayoutId id="2147486571" r:id="rId15"/>
    <p:sldLayoutId id="2147486572" r:id="rId16"/>
    <p:sldLayoutId id="2147486573"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832"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1890"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2836"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378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530" indent="-17053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591" indent="-16695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319" indent="-16457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9351" indent="-16576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9204" indent="-176369"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0034"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1094"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2039"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2963" indent="-176369"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1890" rtl="0" eaLnBrk="1" latinLnBrk="0" hangingPunct="1">
        <a:defRPr sz="1400" kern="1200">
          <a:solidFill>
            <a:schemeClr val="tx1"/>
          </a:solidFill>
          <a:latin typeface="+mn-lt"/>
          <a:ea typeface="+mn-ea"/>
          <a:cs typeface="+mn-cs"/>
        </a:defRPr>
      </a:lvl1pPr>
      <a:lvl2pPr marL="340832" algn="l" defTabSz="681890" rtl="0" eaLnBrk="1" latinLnBrk="0" hangingPunct="1">
        <a:defRPr sz="1400" kern="1200">
          <a:solidFill>
            <a:schemeClr val="tx1"/>
          </a:solidFill>
          <a:latin typeface="+mn-lt"/>
          <a:ea typeface="+mn-ea"/>
          <a:cs typeface="+mn-cs"/>
        </a:defRPr>
      </a:lvl2pPr>
      <a:lvl3pPr marL="681890" algn="l" defTabSz="681890" rtl="0" eaLnBrk="1" latinLnBrk="0" hangingPunct="1">
        <a:defRPr sz="1400" kern="1200">
          <a:solidFill>
            <a:schemeClr val="tx1"/>
          </a:solidFill>
          <a:latin typeface="+mn-lt"/>
          <a:ea typeface="+mn-ea"/>
          <a:cs typeface="+mn-cs"/>
        </a:defRPr>
      </a:lvl3pPr>
      <a:lvl4pPr marL="1022836" algn="l" defTabSz="681890" rtl="0" eaLnBrk="1" latinLnBrk="0" hangingPunct="1">
        <a:defRPr sz="1400" kern="1200">
          <a:solidFill>
            <a:schemeClr val="tx1"/>
          </a:solidFill>
          <a:latin typeface="+mn-lt"/>
          <a:ea typeface="+mn-ea"/>
          <a:cs typeface="+mn-cs"/>
        </a:defRPr>
      </a:lvl4pPr>
      <a:lvl5pPr marL="1363780" algn="l" defTabSz="681890" rtl="0" eaLnBrk="1" latinLnBrk="0" hangingPunct="1">
        <a:defRPr sz="1400" kern="1200">
          <a:solidFill>
            <a:schemeClr val="tx1"/>
          </a:solidFill>
          <a:latin typeface="+mn-lt"/>
          <a:ea typeface="+mn-ea"/>
          <a:cs typeface="+mn-cs"/>
        </a:defRPr>
      </a:lvl5pPr>
      <a:lvl6pPr marL="1704839" algn="l" defTabSz="681890" rtl="0" eaLnBrk="1" latinLnBrk="0" hangingPunct="1">
        <a:defRPr sz="1400" kern="1200">
          <a:solidFill>
            <a:schemeClr val="tx1"/>
          </a:solidFill>
          <a:latin typeface="+mn-lt"/>
          <a:ea typeface="+mn-ea"/>
          <a:cs typeface="+mn-cs"/>
        </a:defRPr>
      </a:lvl6pPr>
      <a:lvl7pPr marL="2045669" algn="l" defTabSz="681890" rtl="0" eaLnBrk="1" latinLnBrk="0" hangingPunct="1">
        <a:defRPr sz="1400" kern="1200">
          <a:solidFill>
            <a:schemeClr val="tx1"/>
          </a:solidFill>
          <a:latin typeface="+mn-lt"/>
          <a:ea typeface="+mn-ea"/>
          <a:cs typeface="+mn-cs"/>
        </a:defRPr>
      </a:lvl7pPr>
      <a:lvl8pPr marL="2386500" algn="l" defTabSz="681890" rtl="0" eaLnBrk="1" latinLnBrk="0" hangingPunct="1">
        <a:defRPr sz="1400" kern="1200">
          <a:solidFill>
            <a:schemeClr val="tx1"/>
          </a:solidFill>
          <a:latin typeface="+mn-lt"/>
          <a:ea typeface="+mn-ea"/>
          <a:cs typeface="+mn-cs"/>
        </a:defRPr>
      </a:lvl8pPr>
      <a:lvl9pPr marL="2727443" algn="l" defTabSz="681890" rtl="0" eaLnBrk="1" latinLnBrk="0" hangingPunct="1">
        <a:defRPr sz="1400" kern="1200">
          <a:solidFill>
            <a:schemeClr val="tx1"/>
          </a:solidFill>
          <a:latin typeface="+mn-lt"/>
          <a:ea typeface="+mn-ea"/>
          <a:cs typeface="+mn-cs"/>
        </a:defRPr>
      </a:lvl9pPr>
    </p:otherStyle>
  </p:txStyles>
</p:sldMaster>
</file>

<file path=ppt/slideMasters/slideMaster9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0"/>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1556"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61"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61"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261" tIns="34289" rIns="68261" bIns="34289" rtlCol="0">
            <a:spAutoFit/>
          </a:bodyPr>
          <a:lstStyle/>
          <a:p>
            <a:pPr marL="174168" indent="-174168">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516068885"/>
      </p:ext>
    </p:extLst>
  </p:cSld>
  <p:clrMap bg1="dk2" tx1="lt1" bg2="dk1" tx2="lt2" accent1="accent1" accent2="accent2" accent3="accent3" accent4="accent4" accent5="accent5" accent6="accent6" hlink="hlink" folHlink="folHlink"/>
  <p:sldLayoutIdLst>
    <p:sldLayoutId id="2147486575" r:id="rId1"/>
    <p:sldLayoutId id="2147486576" r:id="rId2"/>
    <p:sldLayoutId id="2147486577" r:id="rId3"/>
    <p:sldLayoutId id="2147486578" r:id="rId4"/>
    <p:sldLayoutId id="2147486579" r:id="rId5"/>
    <p:sldLayoutId id="2147486580" r:id="rId6"/>
    <p:sldLayoutId id="2147486581" r:id="rId7"/>
    <p:sldLayoutId id="2147486582" r:id="rId8"/>
    <p:sldLayoutId id="2147486583" r:id="rId9"/>
    <p:sldLayoutId id="2147486584" r:id="rId10"/>
    <p:sldLayoutId id="2147486585" r:id="rId11"/>
    <p:sldLayoutId id="2147486586" r:id="rId12"/>
    <p:sldLayoutId id="2147486587" r:id="rId13"/>
    <p:sldLayoutId id="2147486588" r:id="rId14"/>
    <p:sldLayoutId id="2147486589" r:id="rId15"/>
    <p:sldLayoutId id="2147486590" r:id="rId16"/>
    <p:sldLayoutId id="2147486592"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0985"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179"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3269"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4358"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598" indent="-170598"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769" indent="-167027"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608" indent="-164645"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29742" indent="-165836"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199714" indent="-176446"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0697"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1893"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2983"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4051" indent="-176446"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179" rtl="0" eaLnBrk="1" latinLnBrk="0" hangingPunct="1">
        <a:defRPr sz="1400" kern="1200">
          <a:solidFill>
            <a:schemeClr val="tx1"/>
          </a:solidFill>
          <a:latin typeface="+mn-lt"/>
          <a:ea typeface="+mn-ea"/>
          <a:cs typeface="+mn-cs"/>
        </a:defRPr>
      </a:lvl1pPr>
      <a:lvl2pPr marL="340985" algn="l" defTabSz="682179" rtl="0" eaLnBrk="1" latinLnBrk="0" hangingPunct="1">
        <a:defRPr sz="1400" kern="1200">
          <a:solidFill>
            <a:schemeClr val="tx1"/>
          </a:solidFill>
          <a:latin typeface="+mn-lt"/>
          <a:ea typeface="+mn-ea"/>
          <a:cs typeface="+mn-cs"/>
        </a:defRPr>
      </a:lvl2pPr>
      <a:lvl3pPr marL="682179" algn="l" defTabSz="682179" rtl="0" eaLnBrk="1" latinLnBrk="0" hangingPunct="1">
        <a:defRPr sz="1400" kern="1200">
          <a:solidFill>
            <a:schemeClr val="tx1"/>
          </a:solidFill>
          <a:latin typeface="+mn-lt"/>
          <a:ea typeface="+mn-ea"/>
          <a:cs typeface="+mn-cs"/>
        </a:defRPr>
      </a:lvl3pPr>
      <a:lvl4pPr marL="1023269" algn="l" defTabSz="682179" rtl="0" eaLnBrk="1" latinLnBrk="0" hangingPunct="1">
        <a:defRPr sz="1400" kern="1200">
          <a:solidFill>
            <a:schemeClr val="tx1"/>
          </a:solidFill>
          <a:latin typeface="+mn-lt"/>
          <a:ea typeface="+mn-ea"/>
          <a:cs typeface="+mn-cs"/>
        </a:defRPr>
      </a:lvl4pPr>
      <a:lvl5pPr marL="1364358" algn="l" defTabSz="682179" rtl="0" eaLnBrk="1" latinLnBrk="0" hangingPunct="1">
        <a:defRPr sz="1400" kern="1200">
          <a:solidFill>
            <a:schemeClr val="tx1"/>
          </a:solidFill>
          <a:latin typeface="+mn-lt"/>
          <a:ea typeface="+mn-ea"/>
          <a:cs typeface="+mn-cs"/>
        </a:defRPr>
      </a:lvl5pPr>
      <a:lvl6pPr marL="1705553" algn="l" defTabSz="682179" rtl="0" eaLnBrk="1" latinLnBrk="0" hangingPunct="1">
        <a:defRPr sz="1400" kern="1200">
          <a:solidFill>
            <a:schemeClr val="tx1"/>
          </a:solidFill>
          <a:latin typeface="+mn-lt"/>
          <a:ea typeface="+mn-ea"/>
          <a:cs typeface="+mn-cs"/>
        </a:defRPr>
      </a:lvl6pPr>
      <a:lvl7pPr marL="2046536" algn="l" defTabSz="682179" rtl="0" eaLnBrk="1" latinLnBrk="0" hangingPunct="1">
        <a:defRPr sz="1400" kern="1200">
          <a:solidFill>
            <a:schemeClr val="tx1"/>
          </a:solidFill>
          <a:latin typeface="+mn-lt"/>
          <a:ea typeface="+mn-ea"/>
          <a:cs typeface="+mn-cs"/>
        </a:defRPr>
      </a:lvl7pPr>
      <a:lvl8pPr marL="2387520" algn="l" defTabSz="682179" rtl="0" eaLnBrk="1" latinLnBrk="0" hangingPunct="1">
        <a:defRPr sz="1400" kern="1200">
          <a:solidFill>
            <a:schemeClr val="tx1"/>
          </a:solidFill>
          <a:latin typeface="+mn-lt"/>
          <a:ea typeface="+mn-ea"/>
          <a:cs typeface="+mn-cs"/>
        </a:defRPr>
      </a:lvl8pPr>
      <a:lvl9pPr marL="2728599" algn="l" defTabSz="682179" rtl="0" eaLnBrk="1" latinLnBrk="0" hangingPunct="1">
        <a:defRPr sz="1400" kern="1200">
          <a:solidFill>
            <a:schemeClr val="tx1"/>
          </a:solidFill>
          <a:latin typeface="+mn-lt"/>
          <a:ea typeface="+mn-ea"/>
          <a:cs typeface="+mn-cs"/>
        </a:defRPr>
      </a:lvl9pPr>
    </p:otherStyle>
  </p:txStyles>
</p:sldMaster>
</file>

<file path=ppt/slideMasters/slideMaster9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0"/>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2579"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3">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288"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288"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288" tIns="34289" rIns="68288" bIns="34289" rtlCol="0">
            <a:spAutoFit/>
          </a:bodyPr>
          <a:lstStyle/>
          <a:p>
            <a:pPr marL="174240" indent="-174240">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1697318514"/>
      </p:ext>
    </p:extLst>
  </p:cSld>
  <p:clrMap bg1="dk2" tx1="lt1" bg2="dk1" tx2="lt2" accent1="accent1" accent2="accent2" accent3="accent3" accent4="accent4" accent5="accent5" accent6="accent6" hlink="hlink" folHlink="folHlink"/>
  <p:sldLayoutIdLst>
    <p:sldLayoutId id="2147486594" r:id="rId1"/>
    <p:sldLayoutId id="2147486595" r:id="rId2"/>
    <p:sldLayoutId id="2147486596" r:id="rId3"/>
    <p:sldLayoutId id="2147486597" r:id="rId4"/>
    <p:sldLayoutId id="2147486598" r:id="rId5"/>
    <p:sldLayoutId id="2147486599" r:id="rId6"/>
    <p:sldLayoutId id="2147486600" r:id="rId7"/>
    <p:sldLayoutId id="2147486601" r:id="rId8"/>
    <p:sldLayoutId id="2147486602" r:id="rId9"/>
    <p:sldLayoutId id="2147486603" r:id="rId10"/>
    <p:sldLayoutId id="2147486604" r:id="rId11"/>
    <p:sldLayoutId id="2147486605" r:id="rId12"/>
    <p:sldLayoutId id="2147486606" r:id="rId13"/>
    <p:sldLayoutId id="2147486607" r:id="rId14"/>
    <p:sldLayoutId id="2147486608" r:id="rId15"/>
    <p:sldLayoutId id="2147486609" r:id="rId16"/>
    <p:sldLayoutId id="2147486611" r:id="rId17"/>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147"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485"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3728"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4970"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670" indent="-170670"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8958" indent="-167099"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8914" indent="-164717"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0156" indent="-165908"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0254" indent="-176527"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1399"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2739"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3982"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5203" indent="-176527"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485" rtl="0" eaLnBrk="1" latinLnBrk="0" hangingPunct="1">
        <a:defRPr sz="1400" kern="1200">
          <a:solidFill>
            <a:schemeClr val="tx1"/>
          </a:solidFill>
          <a:latin typeface="+mn-lt"/>
          <a:ea typeface="+mn-ea"/>
          <a:cs typeface="+mn-cs"/>
        </a:defRPr>
      </a:lvl1pPr>
      <a:lvl2pPr marL="341147" algn="l" defTabSz="682485" rtl="0" eaLnBrk="1" latinLnBrk="0" hangingPunct="1">
        <a:defRPr sz="1400" kern="1200">
          <a:solidFill>
            <a:schemeClr val="tx1"/>
          </a:solidFill>
          <a:latin typeface="+mn-lt"/>
          <a:ea typeface="+mn-ea"/>
          <a:cs typeface="+mn-cs"/>
        </a:defRPr>
      </a:lvl2pPr>
      <a:lvl3pPr marL="682485" algn="l" defTabSz="682485" rtl="0" eaLnBrk="1" latinLnBrk="0" hangingPunct="1">
        <a:defRPr sz="1400" kern="1200">
          <a:solidFill>
            <a:schemeClr val="tx1"/>
          </a:solidFill>
          <a:latin typeface="+mn-lt"/>
          <a:ea typeface="+mn-ea"/>
          <a:cs typeface="+mn-cs"/>
        </a:defRPr>
      </a:lvl3pPr>
      <a:lvl4pPr marL="1023728" algn="l" defTabSz="682485" rtl="0" eaLnBrk="1" latinLnBrk="0" hangingPunct="1">
        <a:defRPr sz="1400" kern="1200">
          <a:solidFill>
            <a:schemeClr val="tx1"/>
          </a:solidFill>
          <a:latin typeface="+mn-lt"/>
          <a:ea typeface="+mn-ea"/>
          <a:cs typeface="+mn-cs"/>
        </a:defRPr>
      </a:lvl4pPr>
      <a:lvl5pPr marL="1364970" algn="l" defTabSz="682485" rtl="0" eaLnBrk="1" latinLnBrk="0" hangingPunct="1">
        <a:defRPr sz="1400" kern="1200">
          <a:solidFill>
            <a:schemeClr val="tx1"/>
          </a:solidFill>
          <a:latin typeface="+mn-lt"/>
          <a:ea typeface="+mn-ea"/>
          <a:cs typeface="+mn-cs"/>
        </a:defRPr>
      </a:lvl5pPr>
      <a:lvl6pPr marL="1706309" algn="l" defTabSz="682485" rtl="0" eaLnBrk="1" latinLnBrk="0" hangingPunct="1">
        <a:defRPr sz="1400" kern="1200">
          <a:solidFill>
            <a:schemeClr val="tx1"/>
          </a:solidFill>
          <a:latin typeface="+mn-lt"/>
          <a:ea typeface="+mn-ea"/>
          <a:cs typeface="+mn-cs"/>
        </a:defRPr>
      </a:lvl6pPr>
      <a:lvl7pPr marL="2047454" algn="l" defTabSz="682485" rtl="0" eaLnBrk="1" latinLnBrk="0" hangingPunct="1">
        <a:defRPr sz="1400" kern="1200">
          <a:solidFill>
            <a:schemeClr val="tx1"/>
          </a:solidFill>
          <a:latin typeface="+mn-lt"/>
          <a:ea typeface="+mn-ea"/>
          <a:cs typeface="+mn-cs"/>
        </a:defRPr>
      </a:lvl7pPr>
      <a:lvl8pPr marL="2388600" algn="l" defTabSz="682485" rtl="0" eaLnBrk="1" latinLnBrk="0" hangingPunct="1">
        <a:defRPr sz="1400" kern="1200">
          <a:solidFill>
            <a:schemeClr val="tx1"/>
          </a:solidFill>
          <a:latin typeface="+mn-lt"/>
          <a:ea typeface="+mn-ea"/>
          <a:cs typeface="+mn-cs"/>
        </a:defRPr>
      </a:lvl8pPr>
      <a:lvl9pPr marL="2729823" algn="l" defTabSz="682485" rtl="0" eaLnBrk="1" latinLnBrk="0" hangingPunct="1">
        <a:defRPr sz="1400" kern="1200">
          <a:solidFill>
            <a:schemeClr val="tx1"/>
          </a:solidFill>
          <a:latin typeface="+mn-lt"/>
          <a:ea typeface="+mn-ea"/>
          <a:cs typeface="+mn-cs"/>
        </a:defRPr>
      </a:lvl9pPr>
    </p:otherStyle>
  </p:txStyles>
</p:sldMaster>
</file>

<file path=ppt/slideMasters/slideMaster9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3601"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316"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316"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316" tIns="34289" rIns="68316" bIns="34289" rtlCol="0">
            <a:spAutoFit/>
          </a:bodyPr>
          <a:lstStyle/>
          <a:p>
            <a:pPr marL="174316" indent="-174316">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3846923584"/>
      </p:ext>
    </p:extLst>
  </p:cSld>
  <p:clrMap bg1="dk2" tx1="lt1" bg2="dk1" tx2="lt2" accent1="accent1" accent2="accent2" accent3="accent3" accent4="accent4" accent5="accent5" accent6="accent6" hlink="hlink" folHlink="folHlink"/>
  <p:sldLayoutIdLst>
    <p:sldLayoutId id="2147486613" r:id="rId1"/>
    <p:sldLayoutId id="2147486614" r:id="rId2"/>
    <p:sldLayoutId id="2147486615" r:id="rId3"/>
    <p:sldLayoutId id="2147486616" r:id="rId4"/>
    <p:sldLayoutId id="2147486617" r:id="rId5"/>
    <p:sldLayoutId id="2147486618" r:id="rId6"/>
    <p:sldLayoutId id="2147486619" r:id="rId7"/>
    <p:sldLayoutId id="2147486620" r:id="rId8"/>
    <p:sldLayoutId id="2147486621" r:id="rId9"/>
    <p:sldLayoutId id="2147486622" r:id="rId10"/>
    <p:sldLayoutId id="2147486623" r:id="rId11"/>
    <p:sldLayoutId id="2147486624" r:id="rId12"/>
    <p:sldLayoutId id="2147486625" r:id="rId13"/>
    <p:sldLayoutId id="2147486626" r:id="rId14"/>
    <p:sldLayoutId id="2147486627" r:id="rId15"/>
    <p:sldLayoutId id="2147486630"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318"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2808"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4213"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5616"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746" indent="-170746"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158" indent="-167175"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9237" indent="-164793"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0593" indent="-165984"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0824" indent="-176612"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2140"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3632"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5036"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6419" indent="-176612"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2808" rtl="0" eaLnBrk="1" latinLnBrk="0" hangingPunct="1">
        <a:defRPr sz="1400" kern="1200">
          <a:solidFill>
            <a:schemeClr val="tx1"/>
          </a:solidFill>
          <a:latin typeface="+mn-lt"/>
          <a:ea typeface="+mn-ea"/>
          <a:cs typeface="+mn-cs"/>
        </a:defRPr>
      </a:lvl1pPr>
      <a:lvl2pPr marL="341318" algn="l" defTabSz="682808" rtl="0" eaLnBrk="1" latinLnBrk="0" hangingPunct="1">
        <a:defRPr sz="1400" kern="1200">
          <a:solidFill>
            <a:schemeClr val="tx1"/>
          </a:solidFill>
          <a:latin typeface="+mn-lt"/>
          <a:ea typeface="+mn-ea"/>
          <a:cs typeface="+mn-cs"/>
        </a:defRPr>
      </a:lvl2pPr>
      <a:lvl3pPr marL="682808" algn="l" defTabSz="682808" rtl="0" eaLnBrk="1" latinLnBrk="0" hangingPunct="1">
        <a:defRPr sz="1400" kern="1200">
          <a:solidFill>
            <a:schemeClr val="tx1"/>
          </a:solidFill>
          <a:latin typeface="+mn-lt"/>
          <a:ea typeface="+mn-ea"/>
          <a:cs typeface="+mn-cs"/>
        </a:defRPr>
      </a:lvl3pPr>
      <a:lvl4pPr marL="1024213" algn="l" defTabSz="682808" rtl="0" eaLnBrk="1" latinLnBrk="0" hangingPunct="1">
        <a:defRPr sz="1400" kern="1200">
          <a:solidFill>
            <a:schemeClr val="tx1"/>
          </a:solidFill>
          <a:latin typeface="+mn-lt"/>
          <a:ea typeface="+mn-ea"/>
          <a:cs typeface="+mn-cs"/>
        </a:defRPr>
      </a:lvl4pPr>
      <a:lvl5pPr marL="1365616" algn="l" defTabSz="682808" rtl="0" eaLnBrk="1" latinLnBrk="0" hangingPunct="1">
        <a:defRPr sz="1400" kern="1200">
          <a:solidFill>
            <a:schemeClr val="tx1"/>
          </a:solidFill>
          <a:latin typeface="+mn-lt"/>
          <a:ea typeface="+mn-ea"/>
          <a:cs typeface="+mn-cs"/>
        </a:defRPr>
      </a:lvl5pPr>
      <a:lvl6pPr marL="1707107" algn="l" defTabSz="682808" rtl="0" eaLnBrk="1" latinLnBrk="0" hangingPunct="1">
        <a:defRPr sz="1400" kern="1200">
          <a:solidFill>
            <a:schemeClr val="tx1"/>
          </a:solidFill>
          <a:latin typeface="+mn-lt"/>
          <a:ea typeface="+mn-ea"/>
          <a:cs typeface="+mn-cs"/>
        </a:defRPr>
      </a:lvl6pPr>
      <a:lvl7pPr marL="2048423" algn="l" defTabSz="682808" rtl="0" eaLnBrk="1" latinLnBrk="0" hangingPunct="1">
        <a:defRPr sz="1400" kern="1200">
          <a:solidFill>
            <a:schemeClr val="tx1"/>
          </a:solidFill>
          <a:latin typeface="+mn-lt"/>
          <a:ea typeface="+mn-ea"/>
          <a:cs typeface="+mn-cs"/>
        </a:defRPr>
      </a:lvl7pPr>
      <a:lvl8pPr marL="2389740" algn="l" defTabSz="682808" rtl="0" eaLnBrk="1" latinLnBrk="0" hangingPunct="1">
        <a:defRPr sz="1400" kern="1200">
          <a:solidFill>
            <a:schemeClr val="tx1"/>
          </a:solidFill>
          <a:latin typeface="+mn-lt"/>
          <a:ea typeface="+mn-ea"/>
          <a:cs typeface="+mn-cs"/>
        </a:defRPr>
      </a:lvl8pPr>
      <a:lvl9pPr marL="2731115" algn="l" defTabSz="682808" rtl="0" eaLnBrk="1" latinLnBrk="0" hangingPunct="1">
        <a:defRPr sz="1400" kern="1200">
          <a:solidFill>
            <a:schemeClr val="tx1"/>
          </a:solidFill>
          <a:latin typeface="+mn-lt"/>
          <a:ea typeface="+mn-ea"/>
          <a:cs typeface="+mn-cs"/>
        </a:defRPr>
      </a:lvl9pPr>
    </p:otherStyle>
  </p:txStyles>
</p:sldMaster>
</file>

<file path=ppt/slideMasters/slideMaster9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9"/>
            </p:custDataLst>
            <p:extLst/>
          </p:nvPr>
        </p:nvGraphicFramePr>
        <p:xfrm>
          <a:off x="1591" y="1207"/>
          <a:ext cx="1587" cy="1190"/>
        </p:xfrm>
        <a:graphic>
          <a:graphicData uri="http://schemas.openxmlformats.org/presentationml/2006/ole">
            <mc:AlternateContent xmlns:mc="http://schemas.openxmlformats.org/markup-compatibility/2006">
              <mc:Choice xmlns:v="urn:schemas-microsoft-com:vml" Requires="v">
                <p:oleObj spid="_x0000_s54624" name="think-cell Slide" r:id="rId20" imgW="270" imgH="270" progId="TCLayout.ActiveDocument.1">
                  <p:embed/>
                </p:oleObj>
              </mc:Choice>
              <mc:Fallback>
                <p:oleObj name="think-cell Slide" r:id="rId20" imgW="270" imgH="270" progId="TCLayout.ActiveDocument.1">
                  <p:embed/>
                  <p:pic>
                    <p:nvPicPr>
                      <p:cNvPr id="0" name=""/>
                      <p:cNvPicPr/>
                      <p:nvPr/>
                    </p:nvPicPr>
                    <p:blipFill>
                      <a:blip r:embed="rId21"/>
                      <a:stretch>
                        <a:fillRect/>
                      </a:stretch>
                    </p:blipFill>
                    <p:spPr>
                      <a:xfrm>
                        <a:off x="1591" y="1207"/>
                        <a:ext cx="1587" cy="1190"/>
                      </a:xfrm>
                      <a:prstGeom prst="rect">
                        <a:avLst/>
                      </a:prstGeom>
                    </p:spPr>
                  </p:pic>
                </p:oleObj>
              </mc:Fallback>
            </mc:AlternateContent>
          </a:graphicData>
        </a:graphic>
      </p:graphicFrame>
      <p:sp>
        <p:nvSpPr>
          <p:cNvPr id="20482" name="Title Placeholder 21"/>
          <p:cNvSpPr>
            <a:spLocks noGrp="1"/>
          </p:cNvSpPr>
          <p:nvPr>
            <p:ph type="title"/>
          </p:nvPr>
        </p:nvSpPr>
        <p:spPr bwMode="auto">
          <a:xfrm>
            <a:off x="457200" y="196454"/>
            <a:ext cx="8229600" cy="636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20483" name="Text Placeholder 12"/>
          <p:cNvSpPr>
            <a:spLocks noGrp="1"/>
          </p:cNvSpPr>
          <p:nvPr>
            <p:ph type="body" idx="1"/>
          </p:nvPr>
        </p:nvSpPr>
        <p:spPr bwMode="auto">
          <a:xfrm>
            <a:off x="457200" y="959646"/>
            <a:ext cx="8229600" cy="3567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2"/>
            <a:endParaRPr lang="en-US"/>
          </a:p>
        </p:txBody>
      </p:sp>
      <p:sp>
        <p:nvSpPr>
          <p:cNvPr id="20484" name="TextBox 3"/>
          <p:cNvSpPr txBox="1">
            <a:spLocks noChangeArrowheads="1"/>
          </p:cNvSpPr>
          <p:nvPr/>
        </p:nvSpPr>
        <p:spPr bwMode="black">
          <a:xfrm>
            <a:off x="5349875" y="4826796"/>
            <a:ext cx="2743200" cy="12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sz="2400">
                <a:solidFill>
                  <a:schemeClr val="tx1"/>
                </a:solidFill>
                <a:latin typeface="Arial" pitchFamily="34" charset="0"/>
                <a:cs typeface="Arial" pitchFamily="34" charset="0"/>
              </a:defRPr>
            </a:lvl1pPr>
            <a:lvl2pPr marL="742950" indent="-285750" eaLnBrk="0" hangingPunct="0">
              <a:defRPr sz="2400">
                <a:solidFill>
                  <a:schemeClr val="tx1"/>
                </a:solidFill>
                <a:latin typeface="Arial" pitchFamily="34" charset="0"/>
                <a:cs typeface="Arial" pitchFamily="34" charset="0"/>
              </a:defRPr>
            </a:lvl2pPr>
            <a:lvl3pPr marL="1143000" indent="-228600" eaLnBrk="0" hangingPunct="0">
              <a:defRPr sz="2400">
                <a:solidFill>
                  <a:schemeClr val="tx1"/>
                </a:solidFill>
                <a:latin typeface="Arial" pitchFamily="34" charset="0"/>
                <a:cs typeface="Arial" pitchFamily="34" charset="0"/>
              </a:defRPr>
            </a:lvl3pPr>
            <a:lvl4pPr marL="1600200" indent="-228600" eaLnBrk="0" hangingPunct="0">
              <a:defRPr sz="2400">
                <a:solidFill>
                  <a:schemeClr val="tx1"/>
                </a:solidFill>
                <a:latin typeface="Arial" pitchFamily="34" charset="0"/>
                <a:cs typeface="Arial" pitchFamily="34" charset="0"/>
              </a:defRPr>
            </a:lvl4pPr>
            <a:lvl5pPr marL="2057400" indent="-228600" eaLnBrk="0" hangingPunct="0">
              <a:defRPr sz="24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4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4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4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400">
                <a:solidFill>
                  <a:schemeClr val="tx1"/>
                </a:solidFill>
                <a:latin typeface="Arial" pitchFamily="34" charset="0"/>
                <a:cs typeface="Arial" pitchFamily="34" charset="0"/>
              </a:defRPr>
            </a:lvl9pPr>
          </a:lstStyle>
          <a:p>
            <a:pPr algn="r" eaLnBrk="1" hangingPunct="1">
              <a:defRPr/>
            </a:pPr>
            <a:r>
              <a:rPr lang="en-US" sz="800">
                <a:solidFill>
                  <a:srgbClr val="666666"/>
                </a:solidFill>
                <a:latin typeface="Museo Sans For Dell" pitchFamily="2" charset="0"/>
              </a:rPr>
              <a:t>Client Product Development</a:t>
            </a:r>
          </a:p>
        </p:txBody>
      </p:sp>
      <p:pic>
        <p:nvPicPr>
          <p:cNvPr id="20485" name="Picture 5" descr="dell_gray_logo.png"/>
          <p:cNvPicPr>
            <a:picLocks noChangeAspect="1"/>
          </p:cNvPicPr>
          <p:nvPr/>
        </p:nvPicPr>
        <p:blipFill>
          <a:blip r:embed="rId22">
            <a:extLst>
              <a:ext uri="{28A0092B-C50C-407E-A947-70E740481C1C}">
                <a14:useLocalDpi xmlns:a14="http://schemas.microsoft.com/office/drawing/2010/main" val="0"/>
              </a:ext>
            </a:extLst>
          </a:blip>
          <a:srcRect/>
          <a:stretch>
            <a:fillRect/>
          </a:stretch>
        </p:blipFill>
        <p:spPr bwMode="auto">
          <a:xfrm>
            <a:off x="8193383" y="4669631"/>
            <a:ext cx="573087" cy="429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742950" y="4822031"/>
            <a:ext cx="1885950" cy="114300"/>
          </a:xfrm>
          <a:prstGeom prst="rect">
            <a:avLst/>
          </a:prstGeom>
        </p:spPr>
        <p:txBody>
          <a:bodyPr vert="horz" lIns="0" tIns="0" rIns="68345" bIns="0" rtlCol="0" anchor="ctr"/>
          <a:lstStyle>
            <a:lvl1pPr algn="l">
              <a:defRPr sz="800">
                <a:solidFill>
                  <a:srgbClr val="000000">
                    <a:lumMod val="60000"/>
                    <a:lumOff val="40000"/>
                  </a:srgbClr>
                </a:solidFill>
                <a:latin typeface="Museo Sans For Dell" pitchFamily="2" charset="0"/>
                <a:cs typeface="+mn-cs"/>
              </a:defRPr>
            </a:lvl1pPr>
          </a:lstStyle>
          <a:p>
            <a:pPr>
              <a:defRPr/>
            </a:pPr>
            <a:endParaRPr lang="en-US"/>
          </a:p>
        </p:txBody>
      </p:sp>
      <p:sp>
        <p:nvSpPr>
          <p:cNvPr id="8" name="Slide Number Placeholder 5"/>
          <p:cNvSpPr>
            <a:spLocks noGrp="1"/>
          </p:cNvSpPr>
          <p:nvPr>
            <p:ph type="sldNum" sz="quarter" idx="4"/>
          </p:nvPr>
        </p:nvSpPr>
        <p:spPr>
          <a:xfrm>
            <a:off x="434976" y="4823222"/>
            <a:ext cx="260350" cy="114300"/>
          </a:xfrm>
          <a:prstGeom prst="rect">
            <a:avLst/>
          </a:prstGeom>
        </p:spPr>
        <p:txBody>
          <a:bodyPr vert="horz" lIns="0" tIns="0" rIns="68345" bIns="0" rtlCol="0" anchor="ctr"/>
          <a:lstStyle>
            <a:lvl1pPr algn="l">
              <a:defRPr sz="700">
                <a:solidFill>
                  <a:srgbClr val="000000">
                    <a:lumMod val="60000"/>
                    <a:lumOff val="40000"/>
                  </a:srgbClr>
                </a:solidFill>
                <a:latin typeface="Museo Sans For Dell" pitchFamily="2" charset="0"/>
                <a:cs typeface="+mn-cs"/>
              </a:defRPr>
            </a:lvl1pPr>
          </a:lstStyle>
          <a:p>
            <a:pPr>
              <a:defRPr/>
            </a:pPr>
            <a:fld id="{BAFC9F95-FC62-4769-A095-8D2D490F7992}" type="slidenum">
              <a:rPr lang="en-US"/>
              <a:pPr>
                <a:defRPr/>
              </a:pPr>
              <a:t>‹#›</a:t>
            </a:fld>
            <a:endParaRPr lang="en-US" dirty="0"/>
          </a:p>
        </p:txBody>
      </p:sp>
      <p:sp>
        <p:nvSpPr>
          <p:cNvPr id="2" name="fl"/>
          <p:cNvSpPr txBox="1"/>
          <p:nvPr userDrawn="1"/>
        </p:nvSpPr>
        <p:spPr>
          <a:xfrm>
            <a:off x="0" y="4913185"/>
            <a:ext cx="9144000" cy="157544"/>
          </a:xfrm>
          <a:prstGeom prst="rect">
            <a:avLst/>
          </a:prstGeom>
          <a:noFill/>
        </p:spPr>
        <p:txBody>
          <a:bodyPr vert="horz" wrap="square" lIns="68345" tIns="34289" rIns="68345" bIns="34289" rtlCol="0">
            <a:spAutoFit/>
          </a:bodyPr>
          <a:lstStyle/>
          <a:p>
            <a:pPr marL="174392" indent="-174392">
              <a:lnSpc>
                <a:spcPct val="90000"/>
              </a:lnSpc>
              <a:spcBef>
                <a:spcPts val="75"/>
              </a:spcBef>
              <a:spcAft>
                <a:spcPts val="75"/>
              </a:spcAft>
              <a:buClr>
                <a:srgbClr val="0085C3"/>
              </a:buClr>
              <a:buFont typeface="Arial" pitchFamily="34" charset="0"/>
              <a:buChar char="•"/>
            </a:pPr>
            <a:endParaRPr lang="en-US" sz="600" b="1" dirty="0">
              <a:solidFill>
                <a:srgbClr val="7F7F7F"/>
              </a:solidFill>
              <a:latin typeface="museo sans for dell"/>
            </a:endParaRPr>
          </a:p>
        </p:txBody>
      </p:sp>
    </p:spTree>
    <p:extLst>
      <p:ext uri="{BB962C8B-B14F-4D97-AF65-F5344CB8AC3E}">
        <p14:creationId xmlns:p14="http://schemas.microsoft.com/office/powerpoint/2010/main" val="902940672"/>
      </p:ext>
    </p:extLst>
  </p:cSld>
  <p:clrMap bg1="dk2" tx1="lt1" bg2="dk1" tx2="lt2" accent1="accent1" accent2="accent2" accent3="accent3" accent4="accent4" accent5="accent5" accent6="accent6" hlink="hlink" folHlink="folHlink"/>
  <p:sldLayoutIdLst>
    <p:sldLayoutId id="2147486632" r:id="rId1"/>
    <p:sldLayoutId id="2147486633" r:id="rId2"/>
    <p:sldLayoutId id="2147486634" r:id="rId3"/>
    <p:sldLayoutId id="2147486635" r:id="rId4"/>
    <p:sldLayoutId id="2147486636" r:id="rId5"/>
    <p:sldLayoutId id="2147486637" r:id="rId6"/>
    <p:sldLayoutId id="2147486638" r:id="rId7"/>
    <p:sldLayoutId id="2147486639" r:id="rId8"/>
    <p:sldLayoutId id="2147486640" r:id="rId9"/>
    <p:sldLayoutId id="2147486641" r:id="rId10"/>
    <p:sldLayoutId id="2147486642" r:id="rId11"/>
    <p:sldLayoutId id="2147486643" r:id="rId12"/>
    <p:sldLayoutId id="2147486644" r:id="rId13"/>
    <p:sldLayoutId id="2147486645" r:id="rId14"/>
    <p:sldLayoutId id="2147486646" r:id="rId15"/>
    <p:sldLayoutId id="2147486647" r:id="rId16"/>
  </p:sldLayoutIdLst>
  <p:transition spd="med">
    <p:wipe dir="r"/>
  </p:transition>
  <p:hf hdr="0" ftr="0" dt="0"/>
  <p:txStyles>
    <p:titleStyle>
      <a:lvl1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1pPr>
      <a:lvl2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2pPr>
      <a:lvl3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3pPr>
      <a:lvl4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4pPr>
      <a:lvl5pPr algn="l" rtl="0" eaLnBrk="0" fontAlgn="base" hangingPunct="0">
        <a:lnSpc>
          <a:spcPct val="90000"/>
        </a:lnSpc>
        <a:spcBef>
          <a:spcPct val="0"/>
        </a:spcBef>
        <a:spcAft>
          <a:spcPct val="0"/>
        </a:spcAft>
        <a:defRPr sz="2400">
          <a:solidFill>
            <a:schemeClr val="accent1"/>
          </a:solidFill>
          <a:latin typeface="Museo For Dell" pitchFamily="2" charset="0"/>
          <a:ea typeface="Museo For Dell" pitchFamily="2" charset="0"/>
          <a:cs typeface="Museo For Dell" pitchFamily="2" charset="0"/>
        </a:defRPr>
      </a:lvl5pPr>
      <a:lvl6pPr marL="341489" algn="l" rtl="0" eaLnBrk="1" fontAlgn="base" hangingPunct="1">
        <a:lnSpc>
          <a:spcPct val="70000"/>
        </a:lnSpc>
        <a:spcBef>
          <a:spcPct val="0"/>
        </a:spcBef>
        <a:spcAft>
          <a:spcPct val="0"/>
        </a:spcAft>
        <a:defRPr sz="3300" b="1">
          <a:solidFill>
            <a:schemeClr val="accent1"/>
          </a:solidFill>
          <a:latin typeface="Arial Black" pitchFamily="34" charset="0"/>
        </a:defRPr>
      </a:lvl6pPr>
      <a:lvl7pPr marL="683131" algn="l" rtl="0" eaLnBrk="1" fontAlgn="base" hangingPunct="1">
        <a:lnSpc>
          <a:spcPct val="70000"/>
        </a:lnSpc>
        <a:spcBef>
          <a:spcPct val="0"/>
        </a:spcBef>
        <a:spcAft>
          <a:spcPct val="0"/>
        </a:spcAft>
        <a:defRPr sz="3300" b="1">
          <a:solidFill>
            <a:schemeClr val="accent1"/>
          </a:solidFill>
          <a:latin typeface="Arial Black" pitchFamily="34" charset="0"/>
        </a:defRPr>
      </a:lvl7pPr>
      <a:lvl8pPr marL="1024697" algn="l" rtl="0" eaLnBrk="1" fontAlgn="base" hangingPunct="1">
        <a:lnSpc>
          <a:spcPct val="70000"/>
        </a:lnSpc>
        <a:spcBef>
          <a:spcPct val="0"/>
        </a:spcBef>
        <a:spcAft>
          <a:spcPct val="0"/>
        </a:spcAft>
        <a:defRPr sz="3300" b="1">
          <a:solidFill>
            <a:schemeClr val="accent1"/>
          </a:solidFill>
          <a:latin typeface="Arial Black" pitchFamily="34" charset="0"/>
        </a:defRPr>
      </a:lvl8pPr>
      <a:lvl9pPr marL="1366262" algn="l" rtl="0" eaLnBrk="1" fontAlgn="base" hangingPunct="1">
        <a:lnSpc>
          <a:spcPct val="70000"/>
        </a:lnSpc>
        <a:spcBef>
          <a:spcPct val="0"/>
        </a:spcBef>
        <a:spcAft>
          <a:spcPct val="0"/>
        </a:spcAft>
        <a:defRPr sz="3300" b="1">
          <a:solidFill>
            <a:schemeClr val="accent1"/>
          </a:solidFill>
          <a:latin typeface="Arial Black" pitchFamily="34" charset="0"/>
        </a:defRPr>
      </a:lvl9pPr>
    </p:titleStyle>
    <p:bodyStyle>
      <a:lvl1pPr marL="170822" indent="-170822" algn="l" rtl="0" eaLnBrk="0" fontAlgn="base" hangingPunct="0">
        <a:lnSpc>
          <a:spcPct val="90000"/>
        </a:lnSpc>
        <a:spcBef>
          <a:spcPts val="75"/>
        </a:spcBef>
        <a:spcAft>
          <a:spcPts val="75"/>
        </a:spcAft>
        <a:buClr>
          <a:schemeClr val="accent1"/>
        </a:buClr>
        <a:buFont typeface="Arial" pitchFamily="34" charset="0"/>
        <a:buChar char="•"/>
        <a:defRPr sz="1500">
          <a:solidFill>
            <a:schemeClr val="bg2"/>
          </a:solidFill>
          <a:latin typeface="Museo Sans For Dell" pitchFamily="2" charset="0"/>
          <a:ea typeface="Museo Sans For Dell" pitchFamily="2" charset="0"/>
          <a:cs typeface="Museo Sans For Dell" pitchFamily="2" charset="0"/>
        </a:defRPr>
      </a:lvl1pPr>
      <a:lvl2pPr marL="429357" indent="-167251" algn="l" rtl="0" eaLnBrk="0" fontAlgn="base" hangingPunct="0">
        <a:lnSpc>
          <a:spcPct val="90000"/>
        </a:lnSpc>
        <a:spcBef>
          <a:spcPts val="75"/>
        </a:spcBef>
        <a:spcAft>
          <a:spcPts val="75"/>
        </a:spcAft>
        <a:buClr>
          <a:schemeClr val="accent1"/>
        </a:buClr>
        <a:buFont typeface="Museo Sans For Dell" pitchFamily="2" charset="0"/>
        <a:buChar char="–"/>
        <a:defRPr>
          <a:solidFill>
            <a:schemeClr val="bg2"/>
          </a:solidFill>
          <a:latin typeface="Museo Sans For Dell" pitchFamily="2" charset="0"/>
          <a:ea typeface="Museo Sans For Dell" pitchFamily="2" charset="0"/>
          <a:cs typeface="Museo Sans For Dell" pitchFamily="2" charset="0"/>
        </a:defRPr>
      </a:lvl2pPr>
      <a:lvl3pPr marL="679560" indent="-164869" algn="l" rtl="0" eaLnBrk="0" fontAlgn="base" hangingPunct="0">
        <a:lnSpc>
          <a:spcPct val="90000"/>
        </a:lnSpc>
        <a:spcBef>
          <a:spcPts val="75"/>
        </a:spcBef>
        <a:spcAft>
          <a:spcPts val="75"/>
        </a:spcAft>
        <a:buClr>
          <a:schemeClr val="accent1"/>
        </a:buClr>
        <a:buFont typeface="Museo Sans For Dell" pitchFamily="2" charset="0"/>
        <a:buChar char="›"/>
        <a:defRPr sz="1200">
          <a:solidFill>
            <a:schemeClr val="bg2"/>
          </a:solidFill>
          <a:latin typeface="Museo Sans For Dell" pitchFamily="2" charset="0"/>
          <a:ea typeface="Museo Sans For Dell" pitchFamily="2" charset="0"/>
          <a:cs typeface="Museo Sans For Dell" pitchFamily="2" charset="0"/>
        </a:defRPr>
      </a:lvl3pPr>
      <a:lvl4pPr marL="931030" indent="-166060" algn="l" rtl="0" eaLnBrk="0" fontAlgn="base" hangingPunct="0">
        <a:lnSpc>
          <a:spcPct val="90000"/>
        </a:lnSpc>
        <a:spcBef>
          <a:spcPts val="75"/>
        </a:spcBef>
        <a:spcAft>
          <a:spcPts val="75"/>
        </a:spcAft>
        <a:buClr>
          <a:schemeClr val="accent1"/>
        </a:buClr>
        <a:buFont typeface="Museo For Dell 300"/>
        <a:buChar char="–"/>
        <a:defRPr sz="1100">
          <a:solidFill>
            <a:schemeClr val="bg2"/>
          </a:solidFill>
          <a:latin typeface="Museo Sans For Dell" pitchFamily="2" charset="0"/>
          <a:ea typeface="Museo Sans For Dell" pitchFamily="2" charset="0"/>
          <a:cs typeface="Museo Sans For Dell" pitchFamily="2" charset="0"/>
        </a:defRPr>
      </a:lvl4pPr>
      <a:lvl5pPr marL="1201394" indent="-176698" algn="l" rtl="0" eaLnBrk="0" fontAlgn="base" hangingPunct="0">
        <a:lnSpc>
          <a:spcPct val="90000"/>
        </a:lnSpc>
        <a:spcBef>
          <a:spcPts val="600"/>
        </a:spcBef>
        <a:spcAft>
          <a:spcPct val="0"/>
        </a:spcAft>
        <a:buClr>
          <a:schemeClr val="bg1"/>
        </a:buClr>
        <a:buFont typeface="Museo For Dell 300"/>
        <a:buChar char="–"/>
        <a:defRPr>
          <a:solidFill>
            <a:schemeClr val="bg2"/>
          </a:solidFill>
          <a:latin typeface="Museo Sans For Dell" pitchFamily="2" charset="0"/>
          <a:ea typeface="Museo Sans For Dell" pitchFamily="2" charset="0"/>
          <a:cs typeface="Museo Sans For Dell" pitchFamily="2" charset="0"/>
        </a:defRPr>
      </a:lvl5pPr>
      <a:lvl6pPr marL="1542881"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6pPr>
      <a:lvl7pPr marL="1884525"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7pPr>
      <a:lvl8pPr marL="2226090"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8pPr>
      <a:lvl9pPr marL="2567635" indent="-176698" algn="l" rtl="0" eaLnBrk="1" fontAlgn="base" hangingPunct="1">
        <a:lnSpc>
          <a:spcPct val="95000"/>
        </a:lnSpc>
        <a:spcBef>
          <a:spcPct val="30000"/>
        </a:spcBef>
        <a:spcAft>
          <a:spcPct val="0"/>
        </a:spcAft>
        <a:buClr>
          <a:schemeClr val="accent1"/>
        </a:buClr>
        <a:buFont typeface="Arial" charset="0"/>
        <a:buChar char="–"/>
        <a:defRPr sz="1200">
          <a:solidFill>
            <a:schemeClr val="accent1"/>
          </a:solidFill>
          <a:latin typeface="+mn-lt"/>
        </a:defRPr>
      </a:lvl9pPr>
    </p:bodyStyle>
    <p:otherStyle>
      <a:defPPr>
        <a:defRPr lang="en-US"/>
      </a:defPPr>
      <a:lvl1pPr marL="0" algn="l" defTabSz="683131" rtl="0" eaLnBrk="1" latinLnBrk="0" hangingPunct="1">
        <a:defRPr sz="1400" kern="1200">
          <a:solidFill>
            <a:schemeClr val="tx1"/>
          </a:solidFill>
          <a:latin typeface="+mn-lt"/>
          <a:ea typeface="+mn-ea"/>
          <a:cs typeface="+mn-cs"/>
        </a:defRPr>
      </a:lvl1pPr>
      <a:lvl2pPr marL="341489" algn="l" defTabSz="683131" rtl="0" eaLnBrk="1" latinLnBrk="0" hangingPunct="1">
        <a:defRPr sz="1400" kern="1200">
          <a:solidFill>
            <a:schemeClr val="tx1"/>
          </a:solidFill>
          <a:latin typeface="+mn-lt"/>
          <a:ea typeface="+mn-ea"/>
          <a:cs typeface="+mn-cs"/>
        </a:defRPr>
      </a:lvl2pPr>
      <a:lvl3pPr marL="683131" algn="l" defTabSz="683131" rtl="0" eaLnBrk="1" latinLnBrk="0" hangingPunct="1">
        <a:defRPr sz="1400" kern="1200">
          <a:solidFill>
            <a:schemeClr val="tx1"/>
          </a:solidFill>
          <a:latin typeface="+mn-lt"/>
          <a:ea typeface="+mn-ea"/>
          <a:cs typeface="+mn-cs"/>
        </a:defRPr>
      </a:lvl3pPr>
      <a:lvl4pPr marL="1024697" algn="l" defTabSz="683131" rtl="0" eaLnBrk="1" latinLnBrk="0" hangingPunct="1">
        <a:defRPr sz="1400" kern="1200">
          <a:solidFill>
            <a:schemeClr val="tx1"/>
          </a:solidFill>
          <a:latin typeface="+mn-lt"/>
          <a:ea typeface="+mn-ea"/>
          <a:cs typeface="+mn-cs"/>
        </a:defRPr>
      </a:lvl4pPr>
      <a:lvl5pPr marL="1366262" algn="l" defTabSz="683131" rtl="0" eaLnBrk="1" latinLnBrk="0" hangingPunct="1">
        <a:defRPr sz="1400" kern="1200">
          <a:solidFill>
            <a:schemeClr val="tx1"/>
          </a:solidFill>
          <a:latin typeface="+mn-lt"/>
          <a:ea typeface="+mn-ea"/>
          <a:cs typeface="+mn-cs"/>
        </a:defRPr>
      </a:lvl5pPr>
      <a:lvl6pPr marL="1707905" algn="l" defTabSz="683131" rtl="0" eaLnBrk="1" latinLnBrk="0" hangingPunct="1">
        <a:defRPr sz="1400" kern="1200">
          <a:solidFill>
            <a:schemeClr val="tx1"/>
          </a:solidFill>
          <a:latin typeface="+mn-lt"/>
          <a:ea typeface="+mn-ea"/>
          <a:cs typeface="+mn-cs"/>
        </a:defRPr>
      </a:lvl6pPr>
      <a:lvl7pPr marL="2049392" algn="l" defTabSz="683131" rtl="0" eaLnBrk="1" latinLnBrk="0" hangingPunct="1">
        <a:defRPr sz="1400" kern="1200">
          <a:solidFill>
            <a:schemeClr val="tx1"/>
          </a:solidFill>
          <a:latin typeface="+mn-lt"/>
          <a:ea typeface="+mn-ea"/>
          <a:cs typeface="+mn-cs"/>
        </a:defRPr>
      </a:lvl7pPr>
      <a:lvl8pPr marL="2390880" algn="l" defTabSz="683131" rtl="0" eaLnBrk="1" latinLnBrk="0" hangingPunct="1">
        <a:defRPr sz="1400" kern="1200">
          <a:solidFill>
            <a:schemeClr val="tx1"/>
          </a:solidFill>
          <a:latin typeface="+mn-lt"/>
          <a:ea typeface="+mn-ea"/>
          <a:cs typeface="+mn-cs"/>
        </a:defRPr>
      </a:lvl8pPr>
      <a:lvl9pPr marL="2732407" algn="l" defTabSz="683131" rtl="0" eaLnBrk="1" latinLnBrk="0" hangingPunct="1">
        <a:defRPr sz="1400" kern="1200">
          <a:solidFill>
            <a:schemeClr val="tx1"/>
          </a:solidFill>
          <a:latin typeface="+mn-lt"/>
          <a:ea typeface="+mn-ea"/>
          <a:cs typeface="+mn-cs"/>
        </a:defRPr>
      </a:lvl9pPr>
    </p:otherStyle>
  </p:txStyles>
</p:sldMaster>
</file>

<file path=ppt/slideMasters/slideMaster9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793749231"/>
      </p:ext>
    </p:extLst>
  </p:cSld>
  <p:clrMap bg1="dk2" tx1="lt1" bg2="dk1" tx2="lt2" accent1="accent1" accent2="accent2" accent3="accent3" accent4="accent4" accent5="accent5" accent6="accent6" hlink="hlink" folHlink="folHlink"/>
  <p:sldLayoutIdLst>
    <p:sldLayoutId id="2147486651" r:id="rId1"/>
    <p:sldLayoutId id="2147486652" r:id="rId2"/>
    <p:sldLayoutId id="2147486653" r:id="rId3"/>
    <p:sldLayoutId id="2147486654" r:id="rId4"/>
    <p:sldLayoutId id="2147486655" r:id="rId5"/>
    <p:sldLayoutId id="2147486656" r:id="rId6"/>
    <p:sldLayoutId id="2147486657" r:id="rId7"/>
    <p:sldLayoutId id="2147486658" r:id="rId8"/>
    <p:sldLayoutId id="2147486659" r:id="rId9"/>
    <p:sldLayoutId id="2147486660" r:id="rId10"/>
    <p:sldLayoutId id="2147486661" r:id="rId11"/>
    <p:sldLayoutId id="2147486662" r:id="rId12"/>
    <p:sldLayoutId id="2147486663" r:id="rId13"/>
    <p:sldLayoutId id="2147486664" r:id="rId14"/>
    <p:sldLayoutId id="2147486665" r:id="rId15"/>
    <p:sldLayoutId id="2147486666" r:id="rId16"/>
    <p:sldLayoutId id="2147486667" r:id="rId17"/>
    <p:sldLayoutId id="2147486668" r:id="rId18"/>
    <p:sldLayoutId id="2147486669" r:id="rId19"/>
    <p:sldLayoutId id="2147486670" r:id="rId20"/>
    <p:sldLayoutId id="2147486671" r:id="rId21"/>
    <p:sldLayoutId id="2147486672"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8.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Client Program Management</a:t>
            </a:r>
            <a:endParaRPr lang="en-US" sz="1200" dirty="0">
              <a:solidFill>
                <a:srgbClr val="808080"/>
              </a:solidFill>
              <a:latin typeface="Arial"/>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a:rPr>
              <a:t>Internal Use - Confidential</a:t>
            </a:r>
            <a:endParaRPr lang="en-US" sz="1200" dirty="0">
              <a:solidFill>
                <a:srgbClr val="808080"/>
              </a:solidFill>
              <a:latin typeface="Arial"/>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 xmlns:a16="http://schemas.microsoft.com/office/drawing/2014/main"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3835736334"/>
      </p:ext>
    </p:extLst>
  </p:cSld>
  <p:clrMap bg1="dk2" tx1="lt1" bg2="dk1" tx2="lt2" accent1="accent1" accent2="accent2" accent3="accent3" accent4="accent4" accent5="accent5" accent6="accent6" hlink="hlink" folHlink="folHlink"/>
  <p:sldLayoutIdLst>
    <p:sldLayoutId id="2147486676" r:id="rId1"/>
    <p:sldLayoutId id="2147486677" r:id="rId2"/>
    <p:sldLayoutId id="2147486678" r:id="rId3"/>
    <p:sldLayoutId id="2147486679" r:id="rId4"/>
    <p:sldLayoutId id="2147486680" r:id="rId5"/>
    <p:sldLayoutId id="2147486681" r:id="rId6"/>
    <p:sldLayoutId id="2147486682" r:id="rId7"/>
    <p:sldLayoutId id="2147486683" r:id="rId8"/>
    <p:sldLayoutId id="2147486684" r:id="rId9"/>
    <p:sldLayoutId id="2147486685" r:id="rId10"/>
    <p:sldLayoutId id="2147486686" r:id="rId11"/>
    <p:sldLayoutId id="2147486687" r:id="rId12"/>
    <p:sldLayoutId id="2147486688" r:id="rId13"/>
    <p:sldLayoutId id="2147486689" r:id="rId14"/>
    <p:sldLayoutId id="2147486690" r:id="rId15"/>
    <p:sldLayoutId id="2147486691" r:id="rId16"/>
    <p:sldLayoutId id="2147486692" r:id="rId17"/>
    <p:sldLayoutId id="2147486693" r:id="rId18"/>
    <p:sldLayoutId id="2147486694" r:id="rId19"/>
    <p:sldLayoutId id="2147486695" r:id="rId20"/>
    <p:sldLayoutId id="2147486696" r:id="rId21"/>
    <p:sldLayoutId id="2147486697"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Masters/slideMaster9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6" name="TextBox 15"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sp>
        <p:nvSpPr>
          <p:cNvPr id="13" name="TextBox 12" hidden="1"/>
          <p:cNvSpPr txBox="1"/>
          <p:nvPr/>
        </p:nvSpPr>
        <p:spPr>
          <a:xfrm>
            <a:off x="1895633" y="4825328"/>
            <a:ext cx="649537" cy="124650"/>
          </a:xfrm>
          <a:prstGeom prst="rect">
            <a:avLst/>
          </a:prstGeom>
          <a:noFill/>
        </p:spPr>
        <p:txBody>
          <a:bodyPr wrap="square" lIns="0" tIns="0" rIns="0" bIns="0" rtlCol="0" anchor="ctr">
            <a:spAutoFit/>
          </a:bodyPr>
          <a:lstStyle/>
          <a:p>
            <a:pPr>
              <a:lnSpc>
                <a:spcPct val="90000"/>
              </a:lnSpc>
              <a:spcBef>
                <a:spcPts val="600"/>
              </a:spcBef>
              <a:spcAft>
                <a:spcPts val="0"/>
              </a:spcAft>
              <a:buClr>
                <a:srgbClr val="007DB8"/>
              </a:buClr>
            </a:pPr>
            <a:fld id="{E00CF047-7350-4707-AA1A-E56FA69586CC}" type="datetime1">
              <a:rPr lang="en-US" sz="900" smtClean="0">
                <a:solidFill>
                  <a:srgbClr val="000000">
                    <a:lumMod val="50000"/>
                    <a:lumOff val="50000"/>
                  </a:srgbClr>
                </a:solidFill>
                <a:latin typeface="Arial"/>
              </a:rPr>
              <a:pPr>
                <a:lnSpc>
                  <a:spcPct val="90000"/>
                </a:lnSpc>
                <a:spcBef>
                  <a:spcPts val="600"/>
                </a:spcBef>
                <a:spcAft>
                  <a:spcPts val="0"/>
                </a:spcAft>
                <a:buClr>
                  <a:srgbClr val="007DB8"/>
                </a:buClr>
              </a:pPr>
              <a:t>2/25/2021</a:t>
            </a:fld>
            <a:endParaRPr lang="en-US" sz="900" dirty="0">
              <a:solidFill>
                <a:srgbClr val="000000">
                  <a:lumMod val="50000"/>
                  <a:lumOff val="50000"/>
                </a:srgbClr>
              </a:solidFill>
              <a:latin typeface="Arial"/>
            </a:endParaRP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8538974" y="4610378"/>
            <a:ext cx="348663" cy="348663"/>
          </a:xfrm>
          <a:prstGeom prst="rect">
            <a:avLst/>
          </a:prstGeom>
        </p:spPr>
      </p:pic>
      <p:sp>
        <p:nvSpPr>
          <p:cNvPr id="22" name="TextBox 21"/>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4" name="TextBox 23"/>
          <p:cNvSpPr txBox="1"/>
          <p:nvPr/>
        </p:nvSpPr>
        <p:spPr>
          <a:xfrm>
            <a:off x="295424" y="4837275"/>
            <a:ext cx="65" cy="110800"/>
          </a:xfrm>
          <a:prstGeom prst="rect">
            <a:avLst/>
          </a:prstGeom>
        </p:spPr>
        <p:txBody>
          <a:bodyPr vert="horz" wrap="none" lIns="0" tIns="0" rIns="0" bIns="0" rtlCol="0" anchor="ctr" anchorCtr="0">
            <a:spAutoFit/>
          </a:bodyPr>
          <a:lstStyle/>
          <a:p>
            <a:pPr algn="r">
              <a:lnSpc>
                <a:spcPct val="90000"/>
              </a:lnSpc>
              <a:buClr>
                <a:srgbClr val="007DB8"/>
              </a:buClr>
            </a:pPr>
            <a:endParaRPr lang="en-US" sz="800" dirty="0" err="1">
              <a:solidFill>
                <a:srgbClr val="000000">
                  <a:lumMod val="50000"/>
                  <a:lumOff val="50000"/>
                </a:srgbClr>
              </a:solidFill>
              <a:latin typeface="Arial"/>
            </a:endParaRPr>
          </a:p>
        </p:txBody>
      </p:sp>
      <p:sp>
        <p:nvSpPr>
          <p:cNvPr id="25" name="TextBox 24"/>
          <p:cNvSpPr txBox="1"/>
          <p:nvPr/>
        </p:nvSpPr>
        <p:spPr>
          <a:xfrm>
            <a:off x="307781" y="4835544"/>
            <a:ext cx="128641" cy="114262"/>
          </a:xfrm>
          <a:prstGeom prst="rect">
            <a:avLst/>
          </a:prstGeom>
        </p:spPr>
        <p:txBody>
          <a:bodyPr vert="horz" wrap="none" lIns="0" tIns="0" rIns="0" bIns="0" rtlCol="0" anchor="ctr" anchorCtr="0">
            <a:spAutoFit/>
          </a:bodyPr>
          <a:lstStyle/>
          <a:p>
            <a:pPr algn="r">
              <a:lnSpc>
                <a:spcPct val="90000"/>
              </a:lnSpc>
              <a:buClr>
                <a:srgbClr val="007DB8"/>
              </a:buClr>
            </a:pPr>
            <a:fld id="{58EC7406-F4CC-4ABF-902E-2AF4E70E5C0F}" type="slidenum">
              <a:rPr lang="en-US" sz="800" smtClean="0">
                <a:solidFill>
                  <a:srgbClr val="000000">
                    <a:lumMod val="50000"/>
                    <a:lumOff val="50000"/>
                  </a:srgbClr>
                </a:solidFill>
                <a:latin typeface="Arial"/>
              </a:rPr>
              <a:pPr algn="r">
                <a:lnSpc>
                  <a:spcPct val="90000"/>
                </a:lnSpc>
                <a:buClr>
                  <a:srgbClr val="007DB8"/>
                </a:buClr>
              </a:pPr>
              <a:t>‹#›</a:t>
            </a:fld>
            <a:endParaRPr lang="en-US" sz="800" dirty="0" err="1">
              <a:solidFill>
                <a:srgbClr val="000000">
                  <a:lumMod val="50000"/>
                  <a:lumOff val="50000"/>
                </a:srgbClr>
              </a:solidFill>
              <a:latin typeface="Arial"/>
            </a:endParaRPr>
          </a:p>
        </p:txBody>
      </p:sp>
      <p:sp>
        <p:nvSpPr>
          <p:cNvPr id="26" name="TextBox 25"/>
          <p:cNvSpPr txBox="1"/>
          <p:nvPr/>
        </p:nvSpPr>
        <p:spPr>
          <a:xfrm>
            <a:off x="458777" y="4835544"/>
            <a:ext cx="187551" cy="114262"/>
          </a:xfrm>
          <a:prstGeom prst="rect">
            <a:avLst/>
          </a:prstGeom>
        </p:spPr>
        <p:txBody>
          <a:bodyPr vert="horz" wrap="none" lIns="0" tIns="0" rIns="0" bIns="0" rtlCol="0" anchor="ctr" anchorCtr="0">
            <a:spAutoFit/>
          </a:bodyPr>
          <a:lstStyle/>
          <a:p>
            <a:pPr>
              <a:lnSpc>
                <a:spcPct val="90000"/>
              </a:lnSpc>
              <a:buClr>
                <a:srgbClr val="007DB8"/>
              </a:buClr>
            </a:pPr>
            <a:r>
              <a:rPr lang="en-US" sz="800" dirty="0">
                <a:solidFill>
                  <a:srgbClr val="000000">
                    <a:lumMod val="50000"/>
                    <a:lumOff val="50000"/>
                  </a:srgbClr>
                </a:solidFill>
                <a:latin typeface="Arial"/>
              </a:rPr>
              <a:t>of Y</a:t>
            </a:r>
          </a:p>
        </p:txBody>
      </p:sp>
      <p:sp>
        <p:nvSpPr>
          <p:cNvPr id="10" name="TextBox 9"/>
          <p:cNvSpPr txBox="1"/>
          <p:nvPr userDrawn="1"/>
        </p:nvSpPr>
        <p:spPr>
          <a:xfrm>
            <a:off x="6765245" y="4784184"/>
            <a:ext cx="1659429"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Client Program Management</a:t>
            </a:r>
            <a:endParaRPr lang="en-US" sz="1200" dirty="0">
              <a:solidFill>
                <a:srgbClr val="808080"/>
              </a:solidFill>
              <a:latin typeface="arial" panose="020B0604020202020204" pitchFamily="34" charset="0"/>
            </a:endParaRPr>
          </a:p>
        </p:txBody>
      </p:sp>
      <p:sp>
        <p:nvSpPr>
          <p:cNvPr id="11" name="TextBox 10"/>
          <p:cNvSpPr txBox="1"/>
          <p:nvPr userDrawn="1"/>
        </p:nvSpPr>
        <p:spPr>
          <a:xfrm>
            <a:off x="1551383" y="4784184"/>
            <a:ext cx="1518364" cy="216982"/>
          </a:xfrm>
          <a:prstGeom prst="rect">
            <a:avLst/>
          </a:prstGeom>
          <a:noFill/>
        </p:spPr>
        <p:txBody>
          <a:bodyPr wrap="none" lIns="91126" tIns="45563" rIns="91126" bIns="45563" rtlCol="0">
            <a:spAutoFit/>
          </a:bodyPr>
          <a:lstStyle/>
          <a:p>
            <a:pPr>
              <a:lnSpc>
                <a:spcPct val="90000"/>
              </a:lnSpc>
              <a:spcBef>
                <a:spcPts val="100"/>
              </a:spcBef>
              <a:spcAft>
                <a:spcPts val="100"/>
              </a:spcAft>
            </a:pPr>
            <a:r>
              <a:rPr lang="en-US" sz="900" dirty="0">
                <a:solidFill>
                  <a:srgbClr val="808080"/>
                </a:solidFill>
                <a:latin typeface="arial" panose="020B0604020202020204" pitchFamily="34" charset="0"/>
              </a:rPr>
              <a:t>Internal Use - Confidential</a:t>
            </a:r>
            <a:endParaRPr lang="en-US" sz="1200" dirty="0">
              <a:solidFill>
                <a:srgbClr val="808080"/>
              </a:solidFill>
              <a:latin typeface="arial" panose="020B0604020202020204" pitchFamily="34" charset="0"/>
            </a:endParaRPr>
          </a:p>
        </p:txBody>
      </p:sp>
      <p:sp>
        <p:nvSpPr>
          <p:cNvPr id="23" name="fl"/>
          <p:cNvSpPr txBox="1"/>
          <p:nvPr/>
        </p:nvSpPr>
        <p:spPr>
          <a:xfrm>
            <a:off x="6" y="4839879"/>
            <a:ext cx="65" cy="110800"/>
          </a:xfrm>
          <a:prstGeom prst="rect">
            <a:avLst/>
          </a:prstGeom>
          <a:noFill/>
        </p:spPr>
        <p:txBody>
          <a:bodyPr vert="horz" wrap="none" lIns="0" tIns="0" rIns="0" bIns="0" rtlCol="0" anchor="ctr" anchorCtr="0">
            <a:spAutoFit/>
          </a:bodyPr>
          <a:lstStyle/>
          <a:p>
            <a:pPr>
              <a:lnSpc>
                <a:spcPct val="90000"/>
              </a:lnSpc>
              <a:spcBef>
                <a:spcPts val="100"/>
              </a:spcBef>
              <a:spcAft>
                <a:spcPts val="100"/>
              </a:spcAft>
            </a:pPr>
            <a:endParaRPr lang="en-US" sz="800" b="1" dirty="0">
              <a:solidFill>
                <a:srgbClr val="7F7F7F"/>
              </a:solidFill>
              <a:latin typeface="Arial"/>
            </a:endParaRPr>
          </a:p>
        </p:txBody>
      </p:sp>
      <p:sp>
        <p:nvSpPr>
          <p:cNvPr id="2" name="MSIPCMContentMarking" descr="{&quot;HashCode&quot;:-1913046509,&quot;Placement&quot;:&quot;Footer&quot;}">
            <a:extLst>
              <a:ext uri="{FF2B5EF4-FFF2-40B4-BE49-F238E27FC236}">
                <a16:creationId xmlns:a16="http://schemas.microsoft.com/office/drawing/2014/main" xmlns="" id="{9CA3C16B-2485-4A2D-9CF5-B96ED22483CE}"/>
              </a:ext>
            </a:extLst>
          </p:cNvPr>
          <p:cNvSpPr txBox="1"/>
          <p:nvPr userDrawn="1"/>
        </p:nvSpPr>
        <p:spPr>
          <a:xfrm>
            <a:off x="0" y="5000499"/>
            <a:ext cx="1028784" cy="92333"/>
          </a:xfrm>
          <a:prstGeom prst="rect">
            <a:avLst/>
          </a:prstGeom>
          <a:noFill/>
        </p:spPr>
        <p:txBody>
          <a:bodyPr vert="horz" wrap="square" lIns="0" tIns="0" rIns="0" bIns="0" rtlCol="0" anchor="ctr" anchorCtr="1">
            <a:spAutoFit/>
          </a:bodyPr>
          <a:lstStyle/>
          <a:p>
            <a:pPr>
              <a:spcBef>
                <a:spcPts val="0"/>
              </a:spcBef>
              <a:spcAft>
                <a:spcPts val="0"/>
              </a:spcAft>
              <a:buClr>
                <a:srgbClr val="007DB8"/>
              </a:buClr>
            </a:pPr>
            <a:r>
              <a:rPr lang="en-US" sz="600">
                <a:solidFill>
                  <a:srgbClr val="7F7F7F"/>
                </a:solidFill>
                <a:latin typeface="Calibri" panose="020F0502020204030204" pitchFamily="34" charset="0"/>
              </a:rPr>
              <a:t>Internal Use - Confidential</a:t>
            </a:r>
            <a:endParaRPr lang="en-US" sz="600" dirty="0" err="1">
              <a:solidFill>
                <a:srgbClr val="7F7F7F"/>
              </a:solidFill>
              <a:latin typeface="Calibri" panose="020F0502020204030204" pitchFamily="34" charset="0"/>
            </a:endParaRPr>
          </a:p>
        </p:txBody>
      </p:sp>
    </p:spTree>
    <p:extLst>
      <p:ext uri="{BB962C8B-B14F-4D97-AF65-F5344CB8AC3E}">
        <p14:creationId xmlns:p14="http://schemas.microsoft.com/office/powerpoint/2010/main" val="1334220527"/>
      </p:ext>
    </p:extLst>
  </p:cSld>
  <p:clrMap bg1="dk2" tx1="lt1" bg2="dk1" tx2="lt2" accent1="accent1" accent2="accent2" accent3="accent3" accent4="accent4" accent5="accent5" accent6="accent6" hlink="hlink" folHlink="folHlink"/>
  <p:sldLayoutIdLst>
    <p:sldLayoutId id="2147486701" r:id="rId1"/>
    <p:sldLayoutId id="2147486702" r:id="rId2"/>
    <p:sldLayoutId id="2147486703" r:id="rId3"/>
    <p:sldLayoutId id="2147486704" r:id="rId4"/>
    <p:sldLayoutId id="2147486705" r:id="rId5"/>
    <p:sldLayoutId id="2147486706" r:id="rId6"/>
    <p:sldLayoutId id="2147486707" r:id="rId7"/>
    <p:sldLayoutId id="2147486708" r:id="rId8"/>
    <p:sldLayoutId id="2147486709" r:id="rId9"/>
    <p:sldLayoutId id="2147486710" r:id="rId10"/>
    <p:sldLayoutId id="2147486711" r:id="rId11"/>
    <p:sldLayoutId id="2147486712" r:id="rId12"/>
    <p:sldLayoutId id="2147486713" r:id="rId13"/>
    <p:sldLayoutId id="2147486714" r:id="rId14"/>
    <p:sldLayoutId id="2147486715" r:id="rId15"/>
    <p:sldLayoutId id="2147486716" r:id="rId16"/>
    <p:sldLayoutId id="2147486717" r:id="rId17"/>
    <p:sldLayoutId id="2147486718" r:id="rId18"/>
    <p:sldLayoutId id="2147486719" r:id="rId19"/>
    <p:sldLayoutId id="2147486720" r:id="rId20"/>
    <p:sldLayoutId id="2147486721" r:id="rId21"/>
    <p:sldLayoutId id="2147486722" r:id="rId22"/>
  </p:sldLayoutIdLst>
  <p:transition spd="med">
    <p:wipe dir="r"/>
  </p:transition>
  <p:hf hdr="0" ftr="0" dt="0"/>
  <p:txStyles>
    <p:titleStyle>
      <a:lvl1pPr algn="l" rtl="0" eaLnBrk="1" fontAlgn="base" hangingPunct="1">
        <a:lnSpc>
          <a:spcPct val="90000"/>
        </a:lnSpc>
        <a:spcBef>
          <a:spcPct val="0"/>
        </a:spcBef>
        <a:spcAft>
          <a:spcPct val="0"/>
        </a:spcAft>
        <a:defRPr sz="2800" b="0" cap="none" baseline="0">
          <a:solidFill>
            <a:schemeClr val="bg1"/>
          </a:solidFill>
          <a:latin typeface="+mj-lt"/>
          <a:ea typeface="Museo Sans For Dell" panose="02000000000000000000" pitchFamily="2" charset="0"/>
          <a:cs typeface="+mj-cs"/>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5318"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0868"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66262"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1734" algn="l" rtl="0" eaLnBrk="1" fontAlgn="base" hangingPunct="1">
        <a:lnSpc>
          <a:spcPct val="70000"/>
        </a:lnSpc>
        <a:spcBef>
          <a:spcPct val="0"/>
        </a:spcBef>
        <a:spcAft>
          <a:spcPct val="0"/>
        </a:spcAft>
        <a:defRPr sz="4400" b="1">
          <a:solidFill>
            <a:schemeClr val="accent1"/>
          </a:solidFill>
          <a:latin typeface="Arial Black" pitchFamily="34" charset="0"/>
        </a:defRPr>
      </a:lvl9pPr>
    </p:titleStyle>
    <p:bodyStyle>
      <a:lvl1pPr marL="227658" indent="-227658" algn="l" rtl="0" eaLnBrk="1" fontAlgn="base" hangingPunct="1">
        <a:lnSpc>
          <a:spcPct val="100000"/>
        </a:lnSpc>
        <a:spcBef>
          <a:spcPts val="1200"/>
        </a:spcBef>
        <a:spcAft>
          <a:spcPts val="0"/>
        </a:spcAft>
        <a:buClr>
          <a:srgbClr val="AAAAAA"/>
        </a:buClr>
        <a:buFont typeface="Arial" pitchFamily="34" charset="0"/>
        <a:buChar char="•"/>
        <a:defRPr sz="1400">
          <a:solidFill>
            <a:srgbClr val="000000"/>
          </a:solidFill>
          <a:latin typeface="+mj-lt"/>
          <a:ea typeface="Museo Sans For Dell" pitchFamily="2" charset="0"/>
          <a:cs typeface="+mn-cs"/>
        </a:defRPr>
      </a:lvl1pPr>
      <a:lvl2pPr marL="572477" indent="-232421" algn="l" rtl="0" eaLnBrk="1" fontAlgn="base" hangingPunct="1">
        <a:lnSpc>
          <a:spcPct val="100000"/>
        </a:lnSpc>
        <a:spcBef>
          <a:spcPts val="300"/>
        </a:spcBef>
        <a:spcAft>
          <a:spcPts val="0"/>
        </a:spcAft>
        <a:buClr>
          <a:srgbClr val="AAAAAA"/>
        </a:buClr>
        <a:buFont typeface="Museo Sans For Dell" pitchFamily="2" charset="0"/>
        <a:buChar char="–"/>
        <a:defRPr sz="1200" baseline="0">
          <a:solidFill>
            <a:srgbClr val="000000"/>
          </a:solidFill>
          <a:latin typeface="+mj-lt"/>
          <a:ea typeface="Museo Sans For Dell" pitchFamily="2" charset="0"/>
        </a:defRPr>
      </a:lvl2pPr>
      <a:lvl3pPr marL="906105" indent="-219722" algn="l" rtl="0" eaLnBrk="1" fontAlgn="base" hangingPunct="1">
        <a:lnSpc>
          <a:spcPct val="100000"/>
        </a:lnSpc>
        <a:spcBef>
          <a:spcPts val="300"/>
        </a:spcBef>
        <a:spcAft>
          <a:spcPts val="0"/>
        </a:spcAft>
        <a:buClr>
          <a:srgbClr val="AAAAAA"/>
        </a:buClr>
        <a:buFont typeface="Museo Sans For Dell" pitchFamily="2" charset="0"/>
        <a:buChar char="›"/>
        <a:defRPr sz="1000" baseline="0">
          <a:solidFill>
            <a:srgbClr val="000000"/>
          </a:solidFill>
          <a:latin typeface="+mj-lt"/>
          <a:ea typeface="Museo Sans For Dell" pitchFamily="2" charset="0"/>
        </a:defRPr>
      </a:lvl3pPr>
      <a:lvl4pPr marL="1241321" indent="-221309" algn="l" rtl="0" eaLnBrk="1" fontAlgn="base" hangingPunct="1">
        <a:lnSpc>
          <a:spcPct val="90000"/>
        </a:lnSpc>
        <a:spcBef>
          <a:spcPts val="300"/>
        </a:spcBef>
        <a:spcAft>
          <a:spcPts val="0"/>
        </a:spcAft>
        <a:buClr>
          <a:srgbClr val="AAAAAA"/>
        </a:buClr>
        <a:buFont typeface="Courier New" panose="02070309020205020404" pitchFamily="49" charset="0"/>
        <a:buChar char="o"/>
        <a:defRPr sz="1000" baseline="0">
          <a:solidFill>
            <a:srgbClr val="000000"/>
          </a:solidFill>
          <a:latin typeface="+mj-lt"/>
          <a:ea typeface="Museo Sans For Dell" pitchFamily="2" charset="0"/>
        </a:defRPr>
      </a:lvl4pPr>
      <a:lvl5pPr marL="1601858" indent="-235596" algn="l" rtl="0" eaLnBrk="1" fontAlgn="base" hangingPunct="1">
        <a:lnSpc>
          <a:spcPct val="90000"/>
        </a:lnSpc>
        <a:spcBef>
          <a:spcPts val="800"/>
        </a:spcBef>
        <a:spcAft>
          <a:spcPct val="0"/>
        </a:spcAft>
        <a:buClr>
          <a:schemeClr val="bg1"/>
        </a:buClr>
        <a:buFont typeface="Museo For Dell 300" pitchFamily="50" charset="0"/>
        <a:buChar char="–"/>
        <a:defRPr sz="1800">
          <a:solidFill>
            <a:schemeClr val="bg2"/>
          </a:solidFill>
          <a:latin typeface="Museo Sans For Dell" pitchFamily="2" charset="0"/>
          <a:ea typeface="Museo Sans For Dell" pitchFamily="2" charset="0"/>
        </a:defRPr>
      </a:lvl5pPr>
      <a:lvl6pPr marL="2057330"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6pPr>
      <a:lvl7pPr marL="2512647"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7pPr>
      <a:lvl8pPr marL="2968058"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8pPr>
      <a:lvl9pPr marL="3423503" indent="-235596" algn="l" rtl="0" eaLnBrk="1" fontAlgn="base" hangingPunct="1">
        <a:lnSpc>
          <a:spcPct val="95000"/>
        </a:lnSpc>
        <a:spcBef>
          <a:spcPct val="30000"/>
        </a:spcBef>
        <a:spcAft>
          <a:spcPct val="0"/>
        </a:spcAft>
        <a:buClr>
          <a:schemeClr val="accent1"/>
        </a:buClr>
        <a:buFont typeface="Arial" charset="0"/>
        <a:buChar char="–"/>
        <a:defRPr sz="1600">
          <a:solidFill>
            <a:schemeClr val="accent1"/>
          </a:solidFill>
          <a:latin typeface="+mn-lt"/>
        </a:defRPr>
      </a:lvl9pPr>
    </p:bodyStyle>
    <p:otherStyle>
      <a:defPPr>
        <a:defRPr lang="en-US"/>
      </a:defPPr>
      <a:lvl1pPr marL="0" algn="l" defTabSz="910868" rtl="0" eaLnBrk="1" latinLnBrk="0" hangingPunct="1">
        <a:defRPr sz="1800" kern="1200">
          <a:solidFill>
            <a:schemeClr val="tx1"/>
          </a:solidFill>
          <a:latin typeface="+mn-lt"/>
          <a:ea typeface="+mn-ea"/>
          <a:cs typeface="+mn-cs"/>
        </a:defRPr>
      </a:lvl1pPr>
      <a:lvl2pPr marL="455318" algn="l" defTabSz="910868" rtl="0" eaLnBrk="1" latinLnBrk="0" hangingPunct="1">
        <a:defRPr sz="1800" kern="1200">
          <a:solidFill>
            <a:schemeClr val="tx1"/>
          </a:solidFill>
          <a:latin typeface="+mn-lt"/>
          <a:ea typeface="+mn-ea"/>
          <a:cs typeface="+mn-cs"/>
        </a:defRPr>
      </a:lvl2pPr>
      <a:lvl3pPr marL="910868" algn="l" defTabSz="910868" rtl="0" eaLnBrk="1" latinLnBrk="0" hangingPunct="1">
        <a:defRPr sz="1800" kern="1200">
          <a:solidFill>
            <a:schemeClr val="tx1"/>
          </a:solidFill>
          <a:latin typeface="+mn-lt"/>
          <a:ea typeface="+mn-ea"/>
          <a:cs typeface="+mn-cs"/>
        </a:defRPr>
      </a:lvl3pPr>
      <a:lvl4pPr marL="1366262" algn="l" defTabSz="910868" rtl="0" eaLnBrk="1" latinLnBrk="0" hangingPunct="1">
        <a:defRPr sz="1800" kern="1200">
          <a:solidFill>
            <a:schemeClr val="tx1"/>
          </a:solidFill>
          <a:latin typeface="+mn-lt"/>
          <a:ea typeface="+mn-ea"/>
          <a:cs typeface="+mn-cs"/>
        </a:defRPr>
      </a:lvl4pPr>
      <a:lvl5pPr marL="1821734" algn="l" defTabSz="910868" rtl="0" eaLnBrk="1" latinLnBrk="0" hangingPunct="1">
        <a:defRPr sz="1800" kern="1200">
          <a:solidFill>
            <a:schemeClr val="tx1"/>
          </a:solidFill>
          <a:latin typeface="+mn-lt"/>
          <a:ea typeface="+mn-ea"/>
          <a:cs typeface="+mn-cs"/>
        </a:defRPr>
      </a:lvl5pPr>
      <a:lvl6pPr marL="2277051" algn="l" defTabSz="910868" rtl="0" eaLnBrk="1" latinLnBrk="0" hangingPunct="1">
        <a:defRPr sz="1800" kern="1200">
          <a:solidFill>
            <a:schemeClr val="tx1"/>
          </a:solidFill>
          <a:latin typeface="+mn-lt"/>
          <a:ea typeface="+mn-ea"/>
          <a:cs typeface="+mn-cs"/>
        </a:defRPr>
      </a:lvl6pPr>
      <a:lvl7pPr marL="2732407" algn="l" defTabSz="910868" rtl="0" eaLnBrk="1" latinLnBrk="0" hangingPunct="1">
        <a:defRPr sz="1800" kern="1200">
          <a:solidFill>
            <a:schemeClr val="tx1"/>
          </a:solidFill>
          <a:latin typeface="+mn-lt"/>
          <a:ea typeface="+mn-ea"/>
          <a:cs typeface="+mn-cs"/>
        </a:defRPr>
      </a:lvl7pPr>
      <a:lvl8pPr marL="3187884" algn="l" defTabSz="910868" rtl="0" eaLnBrk="1" latinLnBrk="0" hangingPunct="1">
        <a:defRPr sz="1800" kern="1200">
          <a:solidFill>
            <a:schemeClr val="tx1"/>
          </a:solidFill>
          <a:latin typeface="+mn-lt"/>
          <a:ea typeface="+mn-ea"/>
          <a:cs typeface="+mn-cs"/>
        </a:defRPr>
      </a:lvl8pPr>
      <a:lvl9pPr marL="3643299" algn="l" defTabSz="910868"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084"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slide" Target="sl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 Target="slide3.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 Target="slide3.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274323"/>
            <a:ext cx="8529438" cy="1661993"/>
          </a:xfrm>
        </p:spPr>
        <p:txBody>
          <a:bodyPr>
            <a:noAutofit/>
          </a:bodyPr>
          <a:lstStyle/>
          <a:p>
            <a:r>
              <a:rPr lang="en-US" sz="3600" dirty="0" smtClean="0">
                <a:latin typeface="Museo For Dell" panose="02000000000000000000" pitchFamily="2" charset="0"/>
              </a:rPr>
              <a:t>Carnoustie</a:t>
            </a:r>
            <a:r>
              <a:rPr lang="en-US" sz="3600" dirty="0">
                <a:latin typeface="Museo For Dell" panose="02000000000000000000" pitchFamily="2" charset="0"/>
              </a:rPr>
              <a:t/>
            </a:r>
            <a:br>
              <a:rPr lang="en-US" sz="3600" dirty="0">
                <a:latin typeface="Museo For Dell" panose="02000000000000000000" pitchFamily="2" charset="0"/>
              </a:rPr>
            </a:br>
            <a:r>
              <a:rPr lang="en-US" sz="3200" dirty="0" smtClean="0">
                <a:latin typeface="Museo For Dell" panose="02000000000000000000" pitchFamily="2" charset="0"/>
              </a:rPr>
              <a:t>Mid </a:t>
            </a:r>
            <a:r>
              <a:rPr lang="en-US" sz="3200" dirty="0">
                <a:latin typeface="Museo For Dell" panose="02000000000000000000" pitchFamily="2" charset="0"/>
              </a:rPr>
              <a:t>Deep Dive</a:t>
            </a:r>
          </a:p>
        </p:txBody>
      </p:sp>
      <p:sp>
        <p:nvSpPr>
          <p:cNvPr id="3" name="Subtitle 2"/>
          <p:cNvSpPr>
            <a:spLocks noGrp="1"/>
          </p:cNvSpPr>
          <p:nvPr>
            <p:ph type="subTitle" idx="1"/>
          </p:nvPr>
        </p:nvSpPr>
        <p:spPr>
          <a:xfrm>
            <a:off x="274323" y="2252174"/>
            <a:ext cx="5764973" cy="1073371"/>
          </a:xfrm>
        </p:spPr>
        <p:txBody>
          <a:bodyPr/>
          <a:lstStyle/>
          <a:p>
            <a:pPr>
              <a:spcBef>
                <a:spcPts val="600"/>
              </a:spcBef>
            </a:pPr>
            <a:r>
              <a:rPr lang="en-US" dirty="0">
                <a:latin typeface="Museo For Dell" panose="02000000000000000000" pitchFamily="2" charset="0"/>
              </a:rPr>
              <a:t>Dell and </a:t>
            </a:r>
            <a:r>
              <a:rPr lang="en-US" dirty="0" smtClean="0">
                <a:latin typeface="Museo For Dell" panose="02000000000000000000" pitchFamily="2" charset="0"/>
              </a:rPr>
              <a:t>Compal </a:t>
            </a:r>
            <a:r>
              <a:rPr lang="en-US" dirty="0">
                <a:latin typeface="Museo For Dell" panose="02000000000000000000" pitchFamily="2" charset="0"/>
              </a:rPr>
              <a:t>Carnoustie Team</a:t>
            </a:r>
          </a:p>
          <a:p>
            <a:pPr>
              <a:spcBef>
                <a:spcPts val="600"/>
              </a:spcBef>
            </a:pPr>
            <a:r>
              <a:rPr lang="en-US" sz="1400" dirty="0" smtClean="0">
                <a:latin typeface="Museo For Dell" panose="02000000000000000000" pitchFamily="2" charset="0"/>
              </a:rPr>
              <a:t>12/7/2020</a:t>
            </a:r>
            <a:endParaRPr lang="en-US" sz="1400" dirty="0">
              <a:latin typeface="Museo For Dell" panose="02000000000000000000" pitchFamily="2" charset="0"/>
            </a:endParaRPr>
          </a:p>
          <a:p>
            <a:r>
              <a:rPr lang="en-US" dirty="0">
                <a:latin typeface="Museo For Dell" panose="02000000000000000000" pitchFamily="2" charset="0"/>
              </a:rPr>
              <a:t>Client Program Management</a:t>
            </a:r>
          </a:p>
        </p:txBody>
      </p:sp>
    </p:spTree>
    <p:extLst>
      <p:ext uri="{BB962C8B-B14F-4D97-AF65-F5344CB8AC3E}">
        <p14:creationId xmlns:p14="http://schemas.microsoft.com/office/powerpoint/2010/main" val="229621107"/>
      </p:ext>
    </p:extLst>
  </p:cSld>
  <p:clrMapOvr>
    <a:masterClrMapping/>
  </p:clrMapOvr>
  <p:transition spd="med">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a:xfrm>
            <a:off x="285750" y="2197802"/>
            <a:ext cx="7886700" cy="747897"/>
          </a:xfrm>
        </p:spPr>
        <p:txBody>
          <a:bodyPr/>
          <a:lstStyle/>
          <a:p>
            <a:r>
              <a:rPr lang="en-US" altLang="zh-TW" dirty="0" smtClean="0"/>
              <a:t>Regulatory-Schedule</a:t>
            </a:r>
            <a:endParaRPr lang="zh-TW" altLang="en-US" dirty="0"/>
          </a:p>
        </p:txBody>
      </p:sp>
    </p:spTree>
    <p:extLst>
      <p:ext uri="{BB962C8B-B14F-4D97-AF65-F5344CB8AC3E}">
        <p14:creationId xmlns:p14="http://schemas.microsoft.com/office/powerpoint/2010/main" val="35689136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2" name="標題 1"/>
          <p:cNvSpPr>
            <a:spLocks noGrp="1"/>
          </p:cNvSpPr>
          <p:nvPr>
            <p:ph type="title"/>
          </p:nvPr>
        </p:nvSpPr>
        <p:spPr>
          <a:xfrm>
            <a:off x="123845" y="45827"/>
            <a:ext cx="8279943" cy="261031"/>
          </a:xfrm>
        </p:spPr>
        <p:txBody>
          <a:bodyPr/>
          <a:lstStyle/>
          <a:p>
            <a:r>
              <a:rPr lang="en-US" altLang="zh-TW" sz="2000" b="1" dirty="0">
                <a:latin typeface="Calibri" panose="020F0502020204030204" pitchFamily="34" charset="0"/>
                <a:cs typeface="Calibri" panose="020F0502020204030204" pitchFamily="34" charset="0"/>
              </a:rPr>
              <a:t>Carnoustie Regulatory status summary</a:t>
            </a:r>
            <a:r>
              <a:rPr lang="en-US" altLang="zh-TW" sz="2000" b="1" dirty="0">
                <a:solidFill>
                  <a:srgbClr val="000000"/>
                </a:solidFill>
                <a:latin typeface="Calibri" panose="020F0502020204030204" pitchFamily="34" charset="0"/>
                <a:cs typeface="Calibri" panose="020F0502020204030204" pitchFamily="34" charset="0"/>
              </a:rPr>
              <a:t/>
            </a:r>
            <a:br>
              <a:rPr lang="en-US" altLang="zh-TW" sz="2000" b="1" dirty="0">
                <a:solidFill>
                  <a:srgbClr val="000000"/>
                </a:solidFill>
                <a:latin typeface="Calibri" panose="020F0502020204030204" pitchFamily="34" charset="0"/>
                <a:cs typeface="Calibri" panose="020F0502020204030204" pitchFamily="34" charset="0"/>
              </a:rPr>
            </a:br>
            <a:endParaRPr lang="zh-TW" altLang="en-US" sz="2000" dirty="0">
              <a:latin typeface="Calibri" panose="020F0502020204030204" pitchFamily="34" charset="0"/>
              <a:ea typeface="+mj-ea"/>
              <a:cs typeface="Calibri" panose="020F0502020204030204" pitchFamily="34" charset="0"/>
            </a:endParaRPr>
          </a:p>
        </p:txBody>
      </p:sp>
      <p:sp>
        <p:nvSpPr>
          <p:cNvPr id="10" name="矩形 9"/>
          <p:cNvSpPr/>
          <p:nvPr/>
        </p:nvSpPr>
        <p:spPr>
          <a:xfrm>
            <a:off x="123844" y="493870"/>
            <a:ext cx="8800115" cy="338554"/>
          </a:xfrm>
          <a:prstGeom prst="rect">
            <a:avLst/>
          </a:prstGeom>
        </p:spPr>
        <p:txBody>
          <a:bodyPr wrap="square">
            <a:spAutoFit/>
          </a:bodyPr>
          <a:lstStyle/>
          <a:p>
            <a:pPr marL="342900" indent="-342900" fontAlgn="ctr">
              <a:buFont typeface="Wingdings" panose="05000000000000000000" pitchFamily="2" charset="2"/>
              <a:buChar char="Ø"/>
            </a:pPr>
            <a:r>
              <a:rPr lang="en-US" altLang="zh-TW" sz="1600" b="1" dirty="0">
                <a:solidFill>
                  <a:srgbClr val="0085C3"/>
                </a:solidFill>
                <a:latin typeface="Calibri"/>
              </a:rPr>
              <a:t>System Level</a:t>
            </a:r>
            <a:r>
              <a:rPr lang="en-US" altLang="zh-TW" sz="1600" b="1">
                <a:solidFill>
                  <a:srgbClr val="0085C3"/>
                </a:solidFill>
                <a:latin typeface="Calibri"/>
              </a:rPr>
              <a:t>: </a:t>
            </a:r>
            <a:r>
              <a:rPr lang="en-US" altLang="zh-TW" sz="1600" b="1" smtClean="0">
                <a:solidFill>
                  <a:srgbClr val="0085C3"/>
                </a:solidFill>
                <a:latin typeface="Calibri"/>
              </a:rPr>
              <a:t> </a:t>
            </a:r>
            <a:r>
              <a:rPr lang="en-US" altLang="zh-TW" sz="1600" b="1" smtClean="0">
                <a:solidFill>
                  <a:srgbClr val="0085C3"/>
                </a:solidFill>
                <a:latin typeface="Calibri"/>
              </a:rPr>
              <a:t>14 </a:t>
            </a:r>
            <a:r>
              <a:rPr lang="en-US" altLang="zh-TW" sz="1600" b="1" dirty="0" smtClean="0">
                <a:solidFill>
                  <a:srgbClr val="0085C3"/>
                </a:solidFill>
                <a:latin typeface="Calibri"/>
              </a:rPr>
              <a:t>Mandatory countries will be P-RTS</a:t>
            </a:r>
            <a:endParaRPr lang="en-US" altLang="zh-TW" sz="1400" dirty="0">
              <a:solidFill>
                <a:srgbClr val="595959"/>
              </a:solidFill>
              <a:latin typeface="Calibri"/>
              <a:ea typeface="新細明體"/>
            </a:endParaRPr>
          </a:p>
        </p:txBody>
      </p:sp>
      <p:graphicFrame>
        <p:nvGraphicFramePr>
          <p:cNvPr id="7" name="表格 1"/>
          <p:cNvGraphicFramePr>
            <a:graphicFrameLocks noGrp="1"/>
          </p:cNvGraphicFramePr>
          <p:nvPr>
            <p:extLst>
              <p:ext uri="{D42A27DB-BD31-4B8C-83A1-F6EECF244321}">
                <p14:modId xmlns:p14="http://schemas.microsoft.com/office/powerpoint/2010/main" val="3044897752"/>
              </p:ext>
            </p:extLst>
          </p:nvPr>
        </p:nvGraphicFramePr>
        <p:xfrm>
          <a:off x="479872" y="777835"/>
          <a:ext cx="8305851" cy="1562100"/>
        </p:xfrm>
        <a:graphic>
          <a:graphicData uri="http://schemas.openxmlformats.org/drawingml/2006/table">
            <a:tbl>
              <a:tblPr>
                <a:tableStyleId>{5C22544A-7EE6-4342-B048-85BDC9FD1C3A}</a:tableStyleId>
              </a:tblPr>
              <a:tblGrid>
                <a:gridCol w="495550">
                  <a:extLst>
                    <a:ext uri="{9D8B030D-6E8A-4147-A177-3AD203B41FA5}">
                      <a16:colId xmlns:a16="http://schemas.microsoft.com/office/drawing/2014/main" xmlns="" val="20000"/>
                    </a:ext>
                  </a:extLst>
                </a:gridCol>
                <a:gridCol w="1599718"/>
                <a:gridCol w="1725837"/>
                <a:gridCol w="1725837"/>
                <a:gridCol w="2758909"/>
              </a:tblGrid>
              <a:tr h="153628">
                <a:tc>
                  <a:txBody>
                    <a:bodyPr/>
                    <a:lstStyle/>
                    <a:p>
                      <a:pPr algn="ctr" fontAlgn="ctr"/>
                      <a:endParaRPr lang="en-US" sz="1100" b="1"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PPE</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Mid</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After</a:t>
                      </a:r>
                      <a:r>
                        <a:rPr lang="en-US" altLang="zh-TW" sz="1100" b="1" i="0" u="none" strike="noStrike" baseline="0" dirty="0" smtClean="0">
                          <a:solidFill>
                            <a:schemeClr val="tx2"/>
                          </a:solidFill>
                          <a:effectLst/>
                          <a:latin typeface="Calibri" panose="020F0502020204030204" pitchFamily="34" charset="0"/>
                          <a:cs typeface="Calibri" panose="020F0502020204030204" pitchFamily="34" charset="0"/>
                        </a:rPr>
                        <a:t> Mid (2/25)</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r>
                        <a:rPr lang="en-US" altLang="zh-TW" sz="1100" b="1" i="0" u="none" strike="noStrike" dirty="0" smtClean="0">
                          <a:solidFill>
                            <a:schemeClr val="tx2"/>
                          </a:solidFill>
                          <a:effectLst/>
                          <a:latin typeface="Calibri" panose="020F0502020204030204" pitchFamily="34" charset="0"/>
                          <a:cs typeface="Calibri" panose="020F0502020204030204" pitchFamily="34" charset="0"/>
                        </a:rPr>
                        <a:t>Comparison</a:t>
                      </a:r>
                      <a:endParaRPr lang="en-US" altLang="zh-TW" sz="11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1357184">
                <a:tc>
                  <a:txBody>
                    <a:bodyPr/>
                    <a:lstStyle/>
                    <a:p>
                      <a:pPr algn="ctr" fontAlgn="ctr"/>
                      <a:r>
                        <a:rPr lang="en-US" sz="1100" b="1" i="0" u="none" strike="noStrike" dirty="0" smtClean="0">
                          <a:solidFill>
                            <a:schemeClr val="tx1"/>
                          </a:solidFill>
                          <a:effectLst/>
                          <a:latin typeface="Calibri" panose="020F0502020204030204" pitchFamily="34" charset="0"/>
                          <a:cs typeface="Calibri" panose="020F0502020204030204" pitchFamily="34" charset="0"/>
                        </a:rPr>
                        <a:t>System</a:t>
                      </a: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11</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Brazil (ANATEL), Nigeria (NCC),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Zambia (ZICTA), 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no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no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no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China (NAL)</a:t>
                      </a:r>
                      <a:endParaRPr lang="en-US" altLang="zh-TW" sz="800" b="0" i="0" u="none" strike="sngStrike" baseline="0" dirty="0" smtClean="0">
                        <a:solidFill>
                          <a:schemeClr val="bg2"/>
                        </a:solidFill>
                        <a:effectLst/>
                        <a:latin typeface="Calibri" panose="020F0502020204030204" pitchFamily="34" charset="0"/>
                        <a:cs typeface="Calibri" panose="020F0502020204030204" pitchFamily="34" charset="0"/>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Serbia (KVALITET), Moldova (INSM), A</a:t>
                      </a:r>
                      <a:r>
                        <a:rPr lang="en-US" altLang="zh-TW" sz="800" kern="1200" dirty="0" smtClean="0">
                          <a:solidFill>
                            <a:schemeClr val="bg2"/>
                          </a:solidFill>
                          <a:latin typeface="Calibri" panose="020F0502020204030204" pitchFamily="34" charset="0"/>
                          <a:ea typeface="新細明體"/>
                          <a:cs typeface="+mn-cs"/>
                        </a:rPr>
                        <a:t>zerbaijan(ARRVITN),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Brazil (ANATEL),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sng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kern="1200" baseline="0" dirty="0" smtClean="0">
                          <a:solidFill>
                            <a:schemeClr val="bg2"/>
                          </a:solidFill>
                          <a:effectLst/>
                          <a:latin typeface="Calibri" panose="020F0502020204030204" pitchFamily="34" charset="0"/>
                          <a:ea typeface="新細明體"/>
                          <a:cs typeface="+mn-cs"/>
                        </a:rPr>
                        <a:t>Jordan(TRC (RTN)), Morocco(ANRT),</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Nigeria (NCC),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Zambia (ZICTA</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t>
                      </a: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0" algn="ctr" defTabSz="914283" rtl="0" eaLnBrk="1" fontAlgn="ctr" latinLnBrk="0" hangingPunct="1"/>
                      <a:r>
                        <a:rPr lang="en-US" altLang="zh-TW" sz="1050" b="1" kern="1200" baseline="0" dirty="0" smtClean="0">
                          <a:solidFill>
                            <a:schemeClr val="bg2"/>
                          </a:solidFill>
                          <a:latin typeface="Calibri" panose="020F0502020204030204" pitchFamily="34" charset="0"/>
                          <a:ea typeface="新細明體"/>
                          <a:cs typeface="+mn-cs"/>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Belarus/Kazakhstan/Russian (CU), Ukraine(UKSERT),</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kern="1200" dirty="0" smtClean="0">
                          <a:solidFill>
                            <a:schemeClr val="bg2"/>
                          </a:solidFill>
                          <a:latin typeface="Calibri" panose="020F0502020204030204" pitchFamily="34" charset="0"/>
                          <a:ea typeface="新細明體"/>
                          <a:cs typeface="Calibri" panose="020F0502020204030204" pitchFamily="34" charset="0"/>
                        </a:rPr>
                        <a:t>South Africa (NRCS), India (BIS)</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Serbia (KVALITET), Moldova (INSM),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A</a:t>
                      </a:r>
                      <a:r>
                        <a:rPr lang="en-US" altLang="zh-TW" sz="800" strike="sngStrike" kern="1200" dirty="0" smtClean="0">
                          <a:solidFill>
                            <a:schemeClr val="bg2"/>
                          </a:solidFill>
                          <a:latin typeface="Calibri" panose="020F0502020204030204" pitchFamily="34" charset="0"/>
                          <a:ea typeface="新細明體"/>
                          <a:cs typeface="+mn-cs"/>
                        </a:rPr>
                        <a:t>zerbaijan(ARRVITN)</a:t>
                      </a:r>
                      <a:r>
                        <a:rPr lang="en-US" altLang="zh-TW" sz="800" kern="1200" dirty="0" smtClean="0">
                          <a:solidFill>
                            <a:schemeClr val="bg2"/>
                          </a:solidFill>
                          <a:latin typeface="Calibri" panose="020F0502020204030204" pitchFamily="34" charset="0"/>
                          <a:ea typeface="新細明體"/>
                          <a:cs typeface="+mn-cs"/>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Brazil (ANATEL),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Chile</a:t>
                      </a:r>
                      <a:r>
                        <a:rPr lang="zh-TW" altLang="en-US" sz="800" b="0" i="0" u="none" strike="sngStrike" dirty="0" smtClean="0">
                          <a:solidFill>
                            <a:schemeClr val="bg2"/>
                          </a:solidFill>
                          <a:effectLst/>
                          <a:latin typeface="Calibri" panose="020F0502020204030204" pitchFamily="34" charset="0"/>
                          <a:cs typeface="Calibri" panose="020F0502020204030204" pitchFamily="34" charset="0"/>
                        </a:rPr>
                        <a:t> </a:t>
                      </a:r>
                      <a:r>
                        <a:rPr lang="en-US" altLang="zh-TW" sz="800" b="0" i="0" u="none" strike="sngStrike" dirty="0" smtClean="0">
                          <a:solidFill>
                            <a:schemeClr val="bg2"/>
                          </a:solidFill>
                          <a:effectLst/>
                          <a:latin typeface="Calibri" panose="020F0502020204030204" pitchFamily="34" charset="0"/>
                          <a:cs typeface="Calibri" panose="020F0502020204030204" pitchFamily="34" charset="0"/>
                        </a:rPr>
                        <a:t>(SUBTEL)</a:t>
                      </a:r>
                      <a:r>
                        <a:rPr lang="en-US" altLang="zh-TW" sz="800" b="0" i="0" u="none" strike="sngStrike" kern="1200" baseline="0" dirty="0" smtClean="0">
                          <a:solidFill>
                            <a:schemeClr val="bg2"/>
                          </a:solidFill>
                          <a:effectLst/>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Ecuador</a:t>
                      </a:r>
                      <a:r>
                        <a:rPr lang="zh-TW" altLang="en-US" sz="800" b="0" kern="1200" baseline="0" dirty="0" smtClean="0">
                          <a:solidFill>
                            <a:schemeClr val="bg2"/>
                          </a:solidFill>
                          <a:latin typeface="Calibri" panose="020F0502020204030204" pitchFamily="34" charset="0"/>
                          <a:ea typeface="新細明體"/>
                          <a:cs typeface="Calibri" panose="020F0502020204030204" pitchFamily="34" charset="0"/>
                        </a:rPr>
                        <a:t> </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(ARCOTEL), </a:t>
                      </a:r>
                      <a:r>
                        <a:rPr lang="en-US" altLang="zh-TW" sz="800" b="0" i="0" u="none" strike="noStrike" kern="1200" baseline="0" dirty="0" smtClean="0">
                          <a:solidFill>
                            <a:schemeClr val="bg2"/>
                          </a:solidFill>
                          <a:effectLst/>
                          <a:latin typeface="Calibri" panose="020F0502020204030204" pitchFamily="34" charset="0"/>
                          <a:ea typeface="新細明體"/>
                          <a:cs typeface="+mn-cs"/>
                        </a:rPr>
                        <a:t>Jordan(TRC (RTN)), Mexico(IFETEL), </a:t>
                      </a:r>
                      <a:r>
                        <a:rPr lang="en-US" altLang="zh-TW" sz="800" b="0" i="0" u="none" strike="sngStrike" kern="1200" baseline="0" dirty="0" smtClean="0">
                          <a:solidFill>
                            <a:srgbClr val="0000FF"/>
                          </a:solidFill>
                          <a:effectLst/>
                          <a:latin typeface="Calibri" panose="020F0502020204030204" pitchFamily="34" charset="0"/>
                          <a:ea typeface="新細明體"/>
                          <a:cs typeface="+mn-cs"/>
                        </a:rPr>
                        <a:t>Morocco(ANRT)</a:t>
                      </a:r>
                      <a:r>
                        <a:rPr lang="en-US" altLang="zh-TW" sz="800" b="0" i="0" u="none" strike="noStrike" kern="1200" baseline="0" dirty="0" smtClean="0">
                          <a:solidFill>
                            <a:schemeClr val="bg2"/>
                          </a:solidFill>
                          <a:effectLst/>
                          <a:latin typeface="Calibri" panose="020F0502020204030204" pitchFamily="34" charset="0"/>
                          <a:ea typeface="新細明體"/>
                          <a:cs typeface="+mn-cs"/>
                        </a:rPr>
                        <a:t>,</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 Nigeria (NCC), </a:t>
                      </a:r>
                      <a:r>
                        <a:rPr lang="en-US" altLang="zh-TW" sz="800" b="0" strike="sngStrike" kern="1200" baseline="0" dirty="0" smtClean="0">
                          <a:solidFill>
                            <a:schemeClr val="bg2"/>
                          </a:solidFill>
                          <a:latin typeface="Calibri" panose="020F0502020204030204" pitchFamily="34" charset="0"/>
                          <a:ea typeface="新細明體"/>
                          <a:cs typeface="Calibri" panose="020F0502020204030204" pitchFamily="34" charset="0"/>
                        </a:rPr>
                        <a:t>Zambia (ZICTA</a:t>
                      </a:r>
                      <a:r>
                        <a:rPr lang="en-US" altLang="zh-TW" sz="800" b="0" kern="1200" baseline="0" dirty="0" smtClean="0">
                          <a:solidFill>
                            <a:schemeClr val="bg2"/>
                          </a:solidFill>
                          <a:latin typeface="Calibri" panose="020F0502020204030204" pitchFamily="34" charset="0"/>
                          <a:ea typeface="新細明體"/>
                          <a:cs typeface="Calibri" panose="020F0502020204030204" pitchFamily="34" charset="0"/>
                        </a:rPr>
                        <a:t>),</a:t>
                      </a:r>
                      <a:r>
                        <a:rPr lang="en-US" altLang="zh-TW" sz="800" b="0" kern="1200" baseline="0" dirty="0" smtClean="0">
                          <a:solidFill>
                            <a:srgbClr val="0000FF"/>
                          </a:solidFill>
                          <a:latin typeface="Calibri" panose="020F0502020204030204" pitchFamily="34" charset="0"/>
                          <a:ea typeface="新細明體"/>
                          <a:cs typeface="Calibri" panose="020F0502020204030204" pitchFamily="34" charset="0"/>
                        </a:rPr>
                        <a:t> Saudi Arabia</a:t>
                      </a:r>
                      <a:endParaRPr lang="en-US" altLang="zh-TW" sz="800" b="0" strike="noStrike" kern="1200" baseline="0" dirty="0" smtClean="0">
                        <a:solidFill>
                          <a:srgbClr val="0000FF"/>
                        </a:solidFill>
                        <a:effectLst/>
                        <a:latin typeface="Calibri" panose="020F0502020204030204" pitchFamily="34" charset="0"/>
                        <a:ea typeface="新細明體"/>
                        <a:cs typeface="+mn-cs"/>
                      </a:endParaRPr>
                    </a:p>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kern="1200" baseline="0" dirty="0" smtClean="0">
                          <a:solidFill>
                            <a:schemeClr val="bg2"/>
                          </a:solidFill>
                          <a:latin typeface="Calibri" panose="020F0502020204030204" pitchFamily="34" charset="0"/>
                          <a:ea typeface="新細明體"/>
                          <a:cs typeface="+mn-cs"/>
                        </a:rPr>
                        <a:t>Serbia (KVALITE), Moldova (INSM),</a:t>
                      </a:r>
                      <a:r>
                        <a:rPr lang="en-US" altLang="zh-TW" sz="700" b="0" i="0" u="none" strike="noStrike" kern="1200" baseline="0" dirty="0" smtClean="0">
                          <a:solidFill>
                            <a:schemeClr val="bg2"/>
                          </a:solidFill>
                          <a:effectLst/>
                          <a:latin typeface="Calibri" panose="020F0502020204030204" pitchFamily="34" charset="0"/>
                          <a:ea typeface="新細明體"/>
                          <a:cs typeface="+mn-cs"/>
                        </a:rPr>
                        <a:t> Azerbaijan (ENACOM), Jordan(TRC) and </a:t>
                      </a:r>
                      <a:r>
                        <a:rPr lang="en-US" altLang="zh-TW" sz="700" b="0" i="0" u="none" strike="noStrike" kern="1200" baseline="0" dirty="0" smtClean="0">
                          <a:solidFill>
                            <a:schemeClr val="bg2"/>
                          </a:solidFill>
                          <a:effectLst/>
                          <a:latin typeface="Calibri"/>
                          <a:ea typeface="+mn-ea"/>
                          <a:cs typeface="+mn-cs"/>
                        </a:rPr>
                        <a:t>Morocco(ANRT)</a:t>
                      </a:r>
                      <a:r>
                        <a:rPr lang="en-US" altLang="zh-TW" sz="700" b="0" i="0" u="none" strike="noStrike" kern="1200" baseline="0" dirty="0" smtClean="0">
                          <a:solidFill>
                            <a:schemeClr val="bg2"/>
                          </a:solidFill>
                          <a:effectLst/>
                          <a:latin typeface="Calibri" panose="020F0502020204030204" pitchFamily="34" charset="0"/>
                          <a:ea typeface="新細明體"/>
                          <a:cs typeface="+mn-cs"/>
                        </a:rPr>
                        <a:t>: </a:t>
                      </a:r>
                      <a:r>
                        <a:rPr lang="en-US" altLang="zh-TW" sz="700" b="0" kern="1200" baseline="0" dirty="0" smtClean="0">
                          <a:solidFill>
                            <a:schemeClr val="bg2"/>
                          </a:solidFill>
                          <a:latin typeface="Calibri" panose="020F0502020204030204" pitchFamily="34" charset="0"/>
                          <a:ea typeface="新細明體"/>
                          <a:cs typeface="+mn-cs"/>
                        </a:rPr>
                        <a:t> Regulatory submission with Panel ESD fix and caused CE submission date slip from 10/26 to 12/14.</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kern="1200" baseline="0" dirty="0" smtClean="0">
                          <a:solidFill>
                            <a:schemeClr val="bg2"/>
                          </a:solidFill>
                          <a:latin typeface="Calibri" panose="020F0502020204030204" pitchFamily="34" charset="0"/>
                          <a:ea typeface="新細明體"/>
                          <a:cs typeface="+mn-cs"/>
                        </a:rPr>
                        <a:t>Zambia(ZICTA): </a:t>
                      </a:r>
                      <a:r>
                        <a:rPr lang="en-US" altLang="zh-TW" sz="700" b="0" i="0" u="none" strike="noStrike" kern="1200" baseline="0" dirty="0" smtClean="0">
                          <a:solidFill>
                            <a:schemeClr val="bg2"/>
                          </a:solidFill>
                          <a:effectLst/>
                          <a:latin typeface="Calibri"/>
                          <a:ea typeface="+mn-ea"/>
                          <a:cs typeface="+mn-cs"/>
                        </a:rPr>
                        <a:t>Certification b</a:t>
                      </a:r>
                      <a:r>
                        <a:rPr lang="en-US" altLang="zh-TW" sz="700" b="0" kern="1200" baseline="0" dirty="0" smtClean="0">
                          <a:solidFill>
                            <a:schemeClr val="bg2"/>
                          </a:solidFill>
                          <a:latin typeface="Calibri" panose="020F0502020204030204" pitchFamily="34" charset="0"/>
                          <a:ea typeface="新細明體"/>
                          <a:cs typeface="+mn-cs"/>
                        </a:rPr>
                        <a:t>ulletin change, regulatory submission is owned by local distributor upon regional sales’ request.</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dirty="0" smtClean="0">
                          <a:solidFill>
                            <a:schemeClr val="bg2"/>
                          </a:solidFill>
                          <a:effectLst/>
                          <a:latin typeface="Calibri" panose="020F0502020204030204" pitchFamily="34" charset="0"/>
                        </a:rPr>
                        <a:t>Chile</a:t>
                      </a:r>
                      <a:r>
                        <a:rPr lang="zh-TW" altLang="en-US" sz="700" b="0" i="0" u="none" strike="noStrike" dirty="0" smtClean="0">
                          <a:solidFill>
                            <a:schemeClr val="bg2"/>
                          </a:solidFill>
                          <a:effectLst/>
                          <a:latin typeface="Calibri" panose="020F0502020204030204" pitchFamily="34" charset="0"/>
                        </a:rPr>
                        <a:t> </a:t>
                      </a:r>
                      <a:r>
                        <a:rPr lang="en-US" altLang="zh-TW" sz="700" b="0" i="0" u="none" strike="noStrike" dirty="0" smtClean="0">
                          <a:solidFill>
                            <a:schemeClr val="bg2"/>
                          </a:solidFill>
                          <a:effectLst/>
                          <a:latin typeface="Calibri" panose="020F0502020204030204" pitchFamily="34" charset="0"/>
                        </a:rPr>
                        <a:t>(SUBTEL)</a:t>
                      </a:r>
                      <a:r>
                        <a:rPr lang="en-US" altLang="zh-TW" sz="700" b="0" i="0" u="none" strike="noStrike" kern="1200" baseline="0" dirty="0" smtClean="0">
                          <a:solidFill>
                            <a:schemeClr val="bg2"/>
                          </a:solidFill>
                          <a:effectLst/>
                          <a:latin typeface="Calibri"/>
                          <a:ea typeface="+mn-ea"/>
                          <a:cs typeface="+mn-cs"/>
                        </a:rPr>
                        <a:t>: Certification requirement change, no RSE test.</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kern="1200" baseline="0" dirty="0" smtClean="0">
                          <a:solidFill>
                            <a:schemeClr val="bg2"/>
                          </a:solidFill>
                          <a:effectLst/>
                          <a:latin typeface="Calibri"/>
                          <a:ea typeface="+mn-ea"/>
                          <a:cs typeface="+mn-cs"/>
                        </a:rPr>
                        <a:t>Mexico(IFETEL): PCR 1003394, need to wait for NOM cert. done + 12wks</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700" b="0" i="0" u="none" strike="noStrike" kern="1200" baseline="0" dirty="0" smtClean="0">
                          <a:solidFill>
                            <a:srgbClr val="0000FF"/>
                          </a:solidFill>
                          <a:effectLst/>
                          <a:latin typeface="Calibri"/>
                          <a:ea typeface="+mn-ea"/>
                          <a:cs typeface="+mn-cs"/>
                        </a:rPr>
                        <a:t>Saudi Arabia: Per Bulletin Number: 20-01294, Saudi Arabia should be applied in Tablet WWAN </a:t>
                      </a:r>
                      <a:r>
                        <a:rPr lang="en-US" altLang="zh-TW" sz="700" b="0" i="0" u="none" strike="noStrike" kern="1200" baseline="0" dirty="0" err="1" smtClean="0">
                          <a:solidFill>
                            <a:srgbClr val="0000FF"/>
                          </a:solidFill>
                          <a:effectLst/>
                          <a:latin typeface="Calibri"/>
                          <a:ea typeface="+mn-ea"/>
                          <a:cs typeface="+mn-cs"/>
                        </a:rPr>
                        <a:t>sku</a:t>
                      </a:r>
                      <a:r>
                        <a:rPr lang="en-US" altLang="zh-TW" sz="700" b="0" i="0" u="none" strike="noStrike" kern="1200" baseline="0" dirty="0" smtClean="0">
                          <a:solidFill>
                            <a:srgbClr val="0000FF"/>
                          </a:solidFill>
                          <a:effectLst/>
                          <a:latin typeface="Calibri"/>
                          <a:ea typeface="+mn-ea"/>
                          <a:cs typeface="+mn-cs"/>
                        </a:rPr>
                        <a:t>, this item will be P-RTS.</a:t>
                      </a:r>
                    </a:p>
                  </a:txBody>
                  <a:tcPr marL="36000" marR="7620" marT="762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xmlns="" val="10001"/>
                  </a:ext>
                </a:extLst>
              </a:tr>
            </a:tbl>
          </a:graphicData>
        </a:graphic>
      </p:graphicFrame>
      <p:graphicFrame>
        <p:nvGraphicFramePr>
          <p:cNvPr id="2" name="表格 1"/>
          <p:cNvGraphicFramePr>
            <a:graphicFrameLocks noGrp="1"/>
          </p:cNvGraphicFramePr>
          <p:nvPr>
            <p:extLst>
              <p:ext uri="{D42A27DB-BD31-4B8C-83A1-F6EECF244321}">
                <p14:modId xmlns:p14="http://schemas.microsoft.com/office/powerpoint/2010/main" val="3131701286"/>
              </p:ext>
            </p:extLst>
          </p:nvPr>
        </p:nvGraphicFramePr>
        <p:xfrm>
          <a:off x="478533" y="2623436"/>
          <a:ext cx="8308526" cy="2376026"/>
        </p:xfrm>
        <a:graphic>
          <a:graphicData uri="http://schemas.openxmlformats.org/drawingml/2006/table">
            <a:tbl>
              <a:tblPr/>
              <a:tblGrid>
                <a:gridCol w="540350">
                  <a:extLst>
                    <a:ext uri="{9D8B030D-6E8A-4147-A177-3AD203B41FA5}">
                      <a16:colId xmlns:a16="http://schemas.microsoft.com/office/drawing/2014/main" xmlns="" val="20000"/>
                    </a:ext>
                  </a:extLst>
                </a:gridCol>
                <a:gridCol w="1594566">
                  <a:extLst>
                    <a:ext uri="{9D8B030D-6E8A-4147-A177-3AD203B41FA5}">
                      <a16:colId xmlns:a16="http://schemas.microsoft.com/office/drawing/2014/main" xmlns="" val="20001"/>
                    </a:ext>
                  </a:extLst>
                </a:gridCol>
                <a:gridCol w="1703674"/>
                <a:gridCol w="1703674"/>
                <a:gridCol w="2766262"/>
              </a:tblGrid>
              <a:tr h="175993">
                <a:tc>
                  <a:txBody>
                    <a:bodyPr/>
                    <a:lstStyle/>
                    <a:p>
                      <a:pPr algn="ctr" rtl="0" fontAlgn="ctr"/>
                      <a:endParaRPr lang="en-US" sz="800" b="1" i="0" u="none" strike="noStrike" dirty="0">
                        <a:solidFill>
                          <a:srgbClr val="FFFFFF"/>
                        </a:solidFill>
                        <a:effectLst/>
                        <a:latin typeface="Calibri" panose="020F0502020204030204" pitchFamily="34" charset="0"/>
                      </a:endParaRP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PPE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Mid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After</a:t>
                      </a:r>
                      <a:r>
                        <a:rPr lang="en-US" altLang="zh-TW" sz="800" b="1" i="0" u="none" strike="noStrike" baseline="0" dirty="0" smtClean="0">
                          <a:solidFill>
                            <a:schemeClr val="tx2"/>
                          </a:solidFill>
                          <a:effectLst/>
                          <a:latin typeface="Calibri" panose="020F0502020204030204" pitchFamily="34" charset="0"/>
                          <a:cs typeface="Calibri" panose="020F0502020204030204" pitchFamily="34" charset="0"/>
                        </a:rPr>
                        <a:t> Mid (2/25)</a:t>
                      </a:r>
                      <a:endParaRPr lang="en-US" altLang="zh-TW" sz="800" b="1" i="0" u="none" strike="noStrike" dirty="0" smtClean="0">
                        <a:solidFill>
                          <a:schemeClr val="tx2"/>
                        </a:solidFill>
                        <a:effectLst/>
                        <a:latin typeface="Calibri" panose="020F0502020204030204" pitchFamily="34" charset="0"/>
                        <a:cs typeface="Calibri" panose="020F0502020204030204" pitchFamily="34" charset="0"/>
                      </a:endParaRP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tc>
                  <a:txBody>
                    <a:bodyPr/>
                    <a:lstStyle/>
                    <a:p>
                      <a:pPr algn="ctr"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Comparison</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3600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85C3"/>
                    </a:solidFill>
                  </a:tcPr>
                </a:tc>
                <a:extLst>
                  <a:ext uri="{0D108BD9-81ED-4DB2-BD59-A6C34878D82A}">
                    <a16:rowId xmlns:a16="http://schemas.microsoft.com/office/drawing/2014/main" xmlns="" val="10000"/>
                  </a:ext>
                </a:extLst>
              </a:tr>
              <a:tr h="853358">
                <a:tc>
                  <a:txBody>
                    <a:bodyPr/>
                    <a:lstStyle/>
                    <a:p>
                      <a:pPr marL="0" algn="ctr" defTabSz="914283" rtl="0" eaLnBrk="1" fontAlgn="ctr" latinLnBrk="0" hangingPunct="1"/>
                      <a:r>
                        <a:rPr lang="en-US" altLang="zh-TW" sz="800" b="1" i="0" u="none" strike="noStrike" baseline="0" dirty="0" smtClean="0">
                          <a:solidFill>
                            <a:srgbClr val="000000"/>
                          </a:solidFill>
                          <a:effectLst/>
                          <a:latin typeface="Calibri"/>
                        </a:rPr>
                        <a:t>T77W968</a:t>
                      </a:r>
                    </a:p>
                    <a:p>
                      <a:pPr marL="0" algn="ctr" defTabSz="914283" rtl="0" eaLnBrk="1" fontAlgn="ctr" latinLnBrk="0" hangingPunct="1"/>
                      <a:r>
                        <a:rPr lang="en-US" sz="800" b="1" i="0" u="none" strike="noStrike" kern="1200" dirty="0" smtClean="0">
                          <a:solidFill>
                            <a:schemeClr val="tx1"/>
                          </a:solidFill>
                          <a:effectLst/>
                          <a:latin typeface="Calibri" panose="020F0502020204030204" pitchFamily="34" charset="0"/>
                          <a:ea typeface="+mn-ea"/>
                          <a:cs typeface="Calibri" panose="020F0502020204030204" pitchFamily="34" charset="0"/>
                        </a:rPr>
                        <a:t>(WWAN</a:t>
                      </a:r>
                      <a:r>
                        <a:rPr lang="en-US" sz="800" b="1" i="0" u="none" strike="noStrike" kern="1200" dirty="0">
                          <a:solidFill>
                            <a:schemeClr val="tx1"/>
                          </a:solidFill>
                          <a:effectLst/>
                          <a:latin typeface="Calibri" panose="020F0502020204030204" pitchFamily="34" charset="0"/>
                          <a:ea typeface="+mn-ea"/>
                          <a:cs typeface="Calibri" panose="020F0502020204030204" pitchFamily="34" charset="0"/>
                        </a:rPr>
                        <a:t>)</a:t>
                      </a: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3</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kern="1200" baseline="0" dirty="0" smtClean="0">
                          <a:solidFill>
                            <a:schemeClr val="bg2"/>
                          </a:solidFill>
                          <a:latin typeface="Calibri" panose="020F0502020204030204" pitchFamily="34" charset="0"/>
                          <a:ea typeface="新細明體"/>
                          <a:cs typeface="+mn-cs"/>
                        </a:rPr>
                        <a:t>Taiwan (NCC), </a:t>
                      </a:r>
                      <a:r>
                        <a:rPr lang="en-US" altLang="zh-TW" sz="800" b="0" i="0" u="none" strike="noStrike" dirty="0" smtClean="0">
                          <a:solidFill>
                            <a:schemeClr val="bg2"/>
                          </a:solidFill>
                          <a:effectLst/>
                          <a:latin typeface="Calibri"/>
                        </a:rPr>
                        <a:t>Philippines</a:t>
                      </a:r>
                      <a:r>
                        <a:rPr lang="en-US" altLang="zh-TW" sz="800" b="0" i="0" u="none" strike="noStrike" kern="1200" baseline="0" dirty="0" smtClean="0">
                          <a:solidFill>
                            <a:schemeClr val="bg2"/>
                          </a:solidFill>
                          <a:effectLst/>
                          <a:latin typeface="Calibri" panose="020F0502020204030204" pitchFamily="34" charset="0"/>
                          <a:ea typeface="新細明體"/>
                          <a:cs typeface="+mn-cs"/>
                        </a:rPr>
                        <a:t> (NTC)</a:t>
                      </a:r>
                      <a:endParaRPr lang="en-US" altLang="zh-TW" sz="800" b="0" kern="1200" baseline="0" dirty="0">
                        <a:solidFill>
                          <a:schemeClr val="bg2"/>
                        </a:solidFill>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strike="noStrike" kern="1200" baseline="0" dirty="0" smtClean="0">
                          <a:solidFill>
                            <a:schemeClr val="bg2"/>
                          </a:solidFill>
                          <a:latin typeface="Calibri" panose="020F0502020204030204" pitchFamily="34" charset="0"/>
                          <a:ea typeface="新細明體"/>
                          <a:cs typeface="+mn-cs"/>
                        </a:rPr>
                        <a:t>Taiwan (NCC), </a:t>
                      </a:r>
                      <a:r>
                        <a:rPr lang="en-US" altLang="zh-TW" sz="800" b="0" i="0" u="none" strike="noStrike" dirty="0" smtClean="0">
                          <a:solidFill>
                            <a:schemeClr val="bg2"/>
                          </a:solidFill>
                          <a:effectLst/>
                          <a:latin typeface="Calibri"/>
                        </a:rPr>
                        <a:t>Philippines</a:t>
                      </a:r>
                      <a:r>
                        <a:rPr lang="en-US" altLang="zh-TW" sz="800" b="0" i="0" u="none" strike="noStrike" kern="1200" baseline="0" dirty="0" smtClean="0">
                          <a:solidFill>
                            <a:schemeClr val="bg2"/>
                          </a:solidFill>
                          <a:effectLst/>
                          <a:latin typeface="Calibri" panose="020F0502020204030204" pitchFamily="34" charset="0"/>
                          <a:ea typeface="新細明體"/>
                          <a:cs typeface="+mn-cs"/>
                        </a:rPr>
                        <a:t> (NTC), Thailand(Class B)</a:t>
                      </a:r>
                      <a:endParaRPr lang="en-US" altLang="zh-TW" sz="800" b="0" strike="noStrike" kern="1200" baseline="0" dirty="0" smtClean="0">
                        <a:solidFill>
                          <a:schemeClr val="bg2"/>
                        </a:solidFill>
                        <a:effectLst/>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283" rtl="0" eaLnBrk="1" fontAlgn="ctr" latinLnBrk="0" hangingPunct="1"/>
                      <a:r>
                        <a:rPr lang="en-US" altLang="zh-TW" sz="800" b="1" kern="1200" baseline="0" dirty="0" smtClean="0">
                          <a:solidFill>
                            <a:schemeClr val="bg2"/>
                          </a:solidFill>
                          <a:latin typeface="Calibri" panose="020F0502020204030204" pitchFamily="34" charset="0"/>
                          <a:ea typeface="新細明體"/>
                          <a:cs typeface="+mn-cs"/>
                        </a:rPr>
                        <a:t>1</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baseline="0" dirty="0" smtClean="0">
                          <a:solidFill>
                            <a:schemeClr val="bg2"/>
                          </a:solidFill>
                          <a:effectLst/>
                          <a:latin typeface="Calibri" panose="020F0502020204030204" pitchFamily="34" charset="0"/>
                          <a:ea typeface="新細明體"/>
                          <a:cs typeface="+mn-cs"/>
                        </a:rPr>
                        <a:t>China (NAL</a:t>
                      </a:r>
                      <a:r>
                        <a:rPr lang="en-US" altLang="zh-TW" sz="800" b="0" i="0" u="none" strike="sngStrike" kern="1200" baseline="0" dirty="0" smtClean="0">
                          <a:solidFill>
                            <a:schemeClr val="bg2"/>
                          </a:solidFill>
                          <a:effectLst/>
                          <a:latin typeface="Calibri" panose="020F0502020204030204" pitchFamily="34" charset="0"/>
                          <a:ea typeface="新細明體"/>
                          <a:cs typeface="+mn-cs"/>
                        </a:rPr>
                        <a:t>),</a:t>
                      </a:r>
                      <a:r>
                        <a:rPr lang="en-US" altLang="zh-TW" sz="800" b="0" strike="sngStrike" kern="1200" baseline="0" dirty="0" smtClean="0">
                          <a:solidFill>
                            <a:schemeClr val="bg2"/>
                          </a:solidFill>
                          <a:latin typeface="Calibri" panose="020F0502020204030204" pitchFamily="34" charset="0"/>
                          <a:ea typeface="新細明體"/>
                          <a:cs typeface="+mn-cs"/>
                        </a:rPr>
                        <a:t>Taiwan (NCC</a:t>
                      </a:r>
                      <a:r>
                        <a:rPr lang="en-US" altLang="zh-TW" sz="800" b="0" strike="sngStrike" kern="1200" baseline="0" dirty="0" smtClean="0">
                          <a:solidFill>
                            <a:srgbClr val="0000FF"/>
                          </a:solidFill>
                          <a:effectLst>
                            <a:outerShdw blurRad="38100" dist="38100" dir="2700000" algn="tl">
                              <a:srgbClr val="000000">
                                <a:alpha val="43137"/>
                              </a:srgbClr>
                            </a:outerShdw>
                          </a:effectLst>
                          <a:latin typeface="Calibri" panose="020F0502020204030204" pitchFamily="34" charset="0"/>
                          <a:ea typeface="新細明體"/>
                          <a:cs typeface="+mn-cs"/>
                        </a:rPr>
                        <a:t>)</a:t>
                      </a:r>
                      <a:r>
                        <a:rPr lang="en-US" altLang="zh-TW" sz="800" b="0" strike="noStrike" kern="1200" baseline="0" dirty="0" smtClean="0">
                          <a:solidFill>
                            <a:srgbClr val="0000FF"/>
                          </a:solidFill>
                          <a:effectLst>
                            <a:outerShdw blurRad="38100" dist="38100" dir="2700000" algn="tl">
                              <a:srgbClr val="000000">
                                <a:alpha val="43137"/>
                              </a:srgbClr>
                            </a:outerShdw>
                          </a:effectLst>
                          <a:latin typeface="Calibri" panose="020F0502020204030204" pitchFamily="34" charset="0"/>
                          <a:ea typeface="新細明體"/>
                          <a:cs typeface="+mn-cs"/>
                        </a:rPr>
                        <a:t>, </a:t>
                      </a:r>
                      <a:r>
                        <a:rPr lang="en-US" altLang="zh-TW" sz="800" b="0" i="0" u="none" strike="sngStrike" dirty="0" smtClean="0">
                          <a:solidFill>
                            <a:srgbClr val="0000FF"/>
                          </a:solidFill>
                          <a:effectLst/>
                          <a:latin typeface="Calibri"/>
                        </a:rPr>
                        <a:t>Philippines</a:t>
                      </a:r>
                      <a:r>
                        <a:rPr lang="en-US" altLang="zh-TW" sz="800" b="0" i="0" u="none" strike="sngStrike" kern="1200" baseline="0" dirty="0" smtClean="0">
                          <a:solidFill>
                            <a:srgbClr val="0000FF"/>
                          </a:solidFill>
                          <a:effectLst/>
                          <a:latin typeface="Calibri" panose="020F0502020204030204" pitchFamily="34" charset="0"/>
                          <a:ea typeface="新細明體"/>
                          <a:cs typeface="+mn-cs"/>
                        </a:rPr>
                        <a:t> (NTC), </a:t>
                      </a:r>
                      <a:r>
                        <a:rPr lang="en-US" altLang="zh-TW" sz="800" b="0" i="0" u="none" strike="sngStrike" kern="1200" baseline="0" dirty="0" smtClean="0">
                          <a:solidFill>
                            <a:schemeClr val="bg2"/>
                          </a:solidFill>
                          <a:effectLst/>
                          <a:latin typeface="Calibri" panose="020F0502020204030204" pitchFamily="34" charset="0"/>
                          <a:ea typeface="新細明體"/>
                          <a:cs typeface="+mn-cs"/>
                        </a:rPr>
                        <a:t>Thailand(Class B)</a:t>
                      </a:r>
                      <a:endParaRPr lang="en-US" altLang="zh-TW" sz="800" b="0" strike="sngStrike" kern="1200" baseline="0" dirty="0" smtClean="0">
                        <a:solidFill>
                          <a:schemeClr val="bg2"/>
                        </a:solidFill>
                        <a:effectLst/>
                        <a:latin typeface="Calibri" panose="020F0502020204030204" pitchFamily="34" charset="0"/>
                        <a:ea typeface="新細明體"/>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171450" indent="-171450" algn="l" defTabSz="914283" rtl="0" eaLnBrk="1" fontAlgn="ctr" latinLnBrk="0" hangingPunct="1">
                        <a:buFont typeface="Arial" panose="020B0604020202020204" pitchFamily="34" charset="0"/>
                        <a:buChar char="•"/>
                      </a:pPr>
                      <a:r>
                        <a:rPr lang="en-US" altLang="zh-TW" sz="800" b="0" i="0" u="none" strike="noStrike" baseline="0" dirty="0" smtClean="0">
                          <a:solidFill>
                            <a:schemeClr val="bg2"/>
                          </a:solidFill>
                          <a:effectLst/>
                          <a:latin typeface="Calibri"/>
                        </a:rPr>
                        <a:t>Taiwan: BSMI report ready push in</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tab pos="90488" algn="l"/>
                        </a:tabLst>
                        <a:defRPr/>
                      </a:pPr>
                      <a:r>
                        <a:rPr lang="en-US" altLang="zh-TW" sz="800" b="0" i="0" u="none" strike="noStrike" dirty="0" smtClean="0">
                          <a:solidFill>
                            <a:schemeClr val="bg2"/>
                          </a:solidFill>
                          <a:effectLst/>
                          <a:latin typeface="Calibri"/>
                        </a:rPr>
                        <a:t>Philippines and Thailand: </a:t>
                      </a:r>
                      <a:r>
                        <a:rPr lang="en-US" altLang="zh-TW" sz="800" b="0" kern="1200" baseline="0" dirty="0" smtClean="0">
                          <a:solidFill>
                            <a:schemeClr val="bg2"/>
                          </a:solidFill>
                          <a:latin typeface="Calibri" panose="020F0502020204030204" pitchFamily="34" charset="0"/>
                          <a:ea typeface="新細明體"/>
                          <a:cs typeface="+mn-cs"/>
                        </a:rPr>
                        <a:t>Regulatory submission with Panel ESD fix and caused CE submission date slip from 10/26 to 12/14.</a:t>
                      </a: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1"/>
                  </a:ext>
                </a:extLst>
              </a:tr>
              <a:tr h="1272285">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a:rPr>
                        <a:t>RFID</a:t>
                      </a:r>
                    </a:p>
                  </a:txBody>
                  <a:tcPr marL="36000" marR="5555" marT="555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13</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noStrike" dirty="0" smtClean="0">
                          <a:solidFill>
                            <a:schemeClr val="bg2"/>
                          </a:solidFill>
                          <a:effectLst/>
                          <a:latin typeface="Calibri" panose="020F0502020204030204" pitchFamily="34" charset="0"/>
                        </a:rPr>
                        <a:t>Bahamas</a:t>
                      </a:r>
                      <a:r>
                        <a:rPr lang="en-US" altLang="zh-TW" sz="800" b="0" i="0" u="none" strike="noStrike" baseline="0" dirty="0" smtClean="0">
                          <a:solidFill>
                            <a:schemeClr val="bg2"/>
                          </a:solidFill>
                          <a:effectLst/>
                          <a:latin typeface="Calibri" panose="020F0502020204030204" pitchFamily="34" charset="0"/>
                        </a:rPr>
                        <a:t> (URCA)</a:t>
                      </a:r>
                      <a:r>
                        <a:rPr lang="en-US" altLang="zh-TW" sz="800" b="0" i="0" u="none" strike="no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 </a:t>
                      </a:r>
                      <a:r>
                        <a:rPr lang="en-US" altLang="zh-TW" sz="800" b="0" i="0" u="none" strike="noStrike" kern="1200" dirty="0" smtClean="0">
                          <a:solidFill>
                            <a:schemeClr val="bg2"/>
                          </a:solidFill>
                          <a:effectLst/>
                          <a:latin typeface="Calibri" panose="020F0502020204030204" pitchFamily="34" charset="0"/>
                          <a:ea typeface="+mn-ea"/>
                          <a:cs typeface="+mn-cs"/>
                        </a:rPr>
                        <a:t>Israel</a:t>
                      </a:r>
                      <a:r>
                        <a:rPr lang="zh-TW" altLang="en-US"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dirty="0" err="1" smtClean="0">
                          <a:solidFill>
                            <a:schemeClr val="bg2"/>
                          </a:solidFill>
                          <a:effectLst/>
                          <a:latin typeface="Calibri" panose="020F0502020204030204" pitchFamily="34" charset="0"/>
                          <a:ea typeface="+mn-ea"/>
                          <a:cs typeface="+mn-cs"/>
                        </a:rPr>
                        <a:t>MoC</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noStrike" kern="1200" dirty="0" smtClean="0">
                          <a:solidFill>
                            <a:schemeClr val="bg2"/>
                          </a:solidFill>
                          <a:effectLst/>
                          <a:latin typeface="Calibri" panose="020F0502020204030204" pitchFamily="34" charset="0"/>
                          <a:ea typeface="+mn-ea"/>
                          <a:cs typeface="+mn-cs"/>
                        </a:rPr>
                        <a:t>Paraguay </a:t>
                      </a:r>
                      <a:r>
                        <a:rPr lang="en-US" altLang="zh-TW" sz="800" b="0" i="0" u="none" strike="no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South Africa (ICASA),</a:t>
                      </a:r>
                      <a:r>
                        <a:rPr lang="en-US" altLang="zh-TW" sz="800" b="1" i="0" u="none" strike="noStrike" dirty="0" smtClean="0">
                          <a:solidFill>
                            <a:schemeClr val="bg2"/>
                          </a:solidFill>
                          <a:effectLst/>
                          <a:latin typeface="Calibri"/>
                        </a:rPr>
                        <a:t> </a:t>
                      </a:r>
                      <a:r>
                        <a:rPr lang="en-US" altLang="zh-TW" sz="800" b="0" i="0" u="none" strike="noStrike" dirty="0" smtClean="0">
                          <a:solidFill>
                            <a:schemeClr val="bg2"/>
                          </a:solidFill>
                          <a:effectLst/>
                          <a:latin typeface="Calibri"/>
                        </a:rPr>
                        <a:t>Mexico (IFETEL)</a:t>
                      </a:r>
                    </a:p>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14</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noStrike" dirty="0" smtClean="0">
                          <a:solidFill>
                            <a:schemeClr val="bg2"/>
                          </a:solidFill>
                          <a:effectLst/>
                          <a:latin typeface="Calibri" panose="020F0502020204030204" pitchFamily="34" charset="0"/>
                        </a:rPr>
                        <a:t>Bahamas</a:t>
                      </a:r>
                      <a:r>
                        <a:rPr lang="en-US" altLang="zh-TW" sz="800" b="0" i="0" u="none" strike="noStrike" baseline="0" dirty="0" smtClean="0">
                          <a:solidFill>
                            <a:schemeClr val="bg2"/>
                          </a:solidFill>
                          <a:effectLst/>
                          <a:latin typeface="Calibri" panose="020F0502020204030204" pitchFamily="34" charset="0"/>
                        </a:rPr>
                        <a:t> (URCA)</a:t>
                      </a:r>
                      <a:r>
                        <a:rPr lang="en-US" altLang="zh-TW" sz="800" b="0" i="0" u="none" strike="no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 </a:t>
                      </a:r>
                      <a:r>
                        <a:rPr lang="en-US" altLang="zh-TW" sz="800" b="0" i="0" u="none" strike="noStrike" kern="1200" dirty="0" smtClean="0">
                          <a:solidFill>
                            <a:schemeClr val="bg2"/>
                          </a:solidFill>
                          <a:effectLst/>
                          <a:latin typeface="Calibri" panose="020F0502020204030204" pitchFamily="34" charset="0"/>
                          <a:ea typeface="+mn-ea"/>
                          <a:cs typeface="+mn-cs"/>
                        </a:rPr>
                        <a:t>Israel</a:t>
                      </a:r>
                      <a:r>
                        <a:rPr lang="zh-TW" altLang="en-US"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dirty="0" err="1" smtClean="0">
                          <a:solidFill>
                            <a:schemeClr val="bg2"/>
                          </a:solidFill>
                          <a:effectLst/>
                          <a:latin typeface="Calibri" panose="020F0502020204030204" pitchFamily="34" charset="0"/>
                          <a:ea typeface="+mn-ea"/>
                          <a:cs typeface="+mn-cs"/>
                        </a:rPr>
                        <a:t>MoC</a:t>
                      </a:r>
                      <a:r>
                        <a:rPr lang="en-US" altLang="zh-TW" sz="800" b="0" i="0" u="none" strike="noStrike" kern="1200" dirty="0" smtClean="0">
                          <a:solidFill>
                            <a:schemeClr val="bg2"/>
                          </a:solidFill>
                          <a:effectLst/>
                          <a:latin typeface="Calibri" panose="020F0502020204030204" pitchFamily="34" charset="0"/>
                          <a:ea typeface="+mn-ea"/>
                          <a:cs typeface="+mn-cs"/>
                        </a:rPr>
                        <a:t>),</a:t>
                      </a:r>
                      <a:r>
                        <a:rPr lang="en-US" altLang="zh-TW" sz="800" b="0" i="0" u="none" strike="no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a:rPr>
                        <a:t>Mexico (IFETEL),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noStrike" kern="1200" dirty="0" smtClean="0">
                          <a:solidFill>
                            <a:schemeClr val="bg2"/>
                          </a:solidFill>
                          <a:effectLst/>
                          <a:latin typeface="Calibri" panose="020F0502020204030204" pitchFamily="34" charset="0"/>
                          <a:ea typeface="+mn-ea"/>
                          <a:cs typeface="+mn-cs"/>
                        </a:rPr>
                        <a:t>Paraguay </a:t>
                      </a:r>
                      <a:r>
                        <a:rPr lang="en-US" altLang="zh-TW" sz="800" b="0" i="0" u="none" strike="no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baseline="0" dirty="0" smtClean="0">
                          <a:solidFill>
                            <a:schemeClr val="bg2"/>
                          </a:solidFill>
                          <a:effectLst/>
                          <a:latin typeface="Calibri"/>
                          <a:ea typeface="+mn-ea"/>
                          <a:cs typeface="+mn-cs"/>
                        </a:rPr>
                        <a:t>Solomon Islands (TCSI), </a:t>
                      </a:r>
                      <a:r>
                        <a:rPr lang="en-US" altLang="zh-TW" sz="800" b="0" i="0" u="none" strike="noStrike" kern="1200" dirty="0" smtClean="0">
                          <a:solidFill>
                            <a:schemeClr val="bg2"/>
                          </a:solidFill>
                          <a:effectLst/>
                          <a:latin typeface="Calibri" panose="020F0502020204030204" pitchFamily="34" charset="0"/>
                          <a:ea typeface="+mn-ea"/>
                          <a:cs typeface="+mn-cs"/>
                        </a:rPr>
                        <a:t>South Africa (ICASA)</a:t>
                      </a:r>
                      <a:endParaRPr lang="en-US" altLang="zh-TW" sz="800" b="0" i="0" u="none" strike="noStrike" dirty="0" smtClean="0">
                        <a:solidFill>
                          <a:schemeClr val="bg2"/>
                        </a:solidFill>
                        <a:effectLst/>
                        <a:latin typeface="Calibri"/>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12</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kern="1200" baseline="0" dirty="0" smtClean="0">
                          <a:solidFill>
                            <a:schemeClr val="bg2"/>
                          </a:solidFill>
                          <a:latin typeface="Calibri" panose="020F0502020204030204" pitchFamily="34" charset="0"/>
                          <a:ea typeface="新細明體"/>
                          <a:cs typeface="+mn-cs"/>
                        </a:rPr>
                        <a:t>Argentina (ENACOM), </a:t>
                      </a:r>
                      <a:r>
                        <a:rPr lang="en-US" altLang="zh-TW" sz="800" b="0" i="0" u="none" strike="sngStrike" dirty="0" smtClean="0">
                          <a:solidFill>
                            <a:schemeClr val="bg2"/>
                          </a:solidFill>
                          <a:effectLst/>
                          <a:latin typeface="Calibri" panose="020F0502020204030204" pitchFamily="34" charset="0"/>
                        </a:rPr>
                        <a:t>Bahamas</a:t>
                      </a:r>
                      <a:r>
                        <a:rPr lang="en-US" altLang="zh-TW" sz="800" b="0" i="0" u="none" strike="sngStrike" baseline="0" dirty="0" smtClean="0">
                          <a:solidFill>
                            <a:schemeClr val="bg2"/>
                          </a:solidFill>
                          <a:effectLst/>
                          <a:latin typeface="Calibri" panose="020F0502020204030204" pitchFamily="34" charset="0"/>
                        </a:rPr>
                        <a:t> (URCA)</a:t>
                      </a:r>
                      <a:r>
                        <a:rPr lang="en-US" altLang="zh-TW" sz="800" b="0" i="0" u="none" strike="sngStrike" kern="1200" baseline="0" dirty="0" smtClean="0">
                          <a:solidFill>
                            <a:schemeClr val="bg2"/>
                          </a:solidFill>
                          <a:effectLst/>
                          <a:latin typeface="Calibri" panose="020F0502020204030204" pitchFamily="34" charset="0"/>
                          <a:ea typeface="新細明體"/>
                          <a:cs typeface="+mn-cs"/>
                        </a:rPr>
                        <a:t>, </a:t>
                      </a:r>
                      <a:r>
                        <a:rPr lang="en-US" altLang="zh-TW" sz="800" b="0" i="0" u="none" strike="noStrike" kern="1200" baseline="0" dirty="0" smtClean="0">
                          <a:solidFill>
                            <a:schemeClr val="bg2"/>
                          </a:solidFill>
                          <a:effectLst/>
                          <a:latin typeface="Calibri" panose="020F0502020204030204" pitchFamily="34" charset="0"/>
                          <a:ea typeface="新細明體"/>
                          <a:cs typeface="+mn-cs"/>
                        </a:rPr>
                        <a:t>Cambodia, </a:t>
                      </a:r>
                      <a:r>
                        <a:rPr lang="en-US" altLang="zh-TW" sz="800" b="0" i="0" u="none" strike="noStrike" dirty="0" smtClean="0">
                          <a:solidFill>
                            <a:schemeClr val="bg2"/>
                          </a:solidFill>
                          <a:effectLst/>
                          <a:latin typeface="Calibri" panose="020F0502020204030204" pitchFamily="34" charset="0"/>
                        </a:rPr>
                        <a:t>Dominican Republic (INDOTEL),</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kern="1200" dirty="0" smtClean="0">
                          <a:solidFill>
                            <a:schemeClr val="bg2"/>
                          </a:solidFill>
                          <a:effectLst/>
                          <a:latin typeface="Calibri" panose="020F0502020204030204" pitchFamily="34" charset="0"/>
                          <a:ea typeface="+mn-ea"/>
                          <a:cs typeface="+mn-cs"/>
                        </a:rPr>
                        <a:t>Guyana (PUC),</a:t>
                      </a:r>
                      <a:r>
                        <a:rPr lang="en-US" altLang="zh-TW" sz="800" b="0" i="0" u="none" strike="noStrike" kern="1200" baseline="0" dirty="0" smtClean="0">
                          <a:solidFill>
                            <a:schemeClr val="bg2"/>
                          </a:solidFill>
                          <a:effectLst/>
                          <a:latin typeface="Calibri" panose="020F0502020204030204" pitchFamily="34" charset="0"/>
                          <a:ea typeface="+mn-ea"/>
                          <a:cs typeface="+mn-cs"/>
                        </a:rPr>
                        <a:t> </a:t>
                      </a:r>
                      <a:r>
                        <a:rPr lang="en-US" altLang="zh-TW" sz="800" b="0" i="0" u="none" strike="noStrike" kern="1200" dirty="0" smtClean="0">
                          <a:solidFill>
                            <a:schemeClr val="bg2"/>
                          </a:solidFill>
                          <a:effectLst/>
                          <a:latin typeface="Calibri" panose="020F0502020204030204" pitchFamily="34" charset="0"/>
                          <a:ea typeface="+mn-ea"/>
                          <a:cs typeface="+mn-cs"/>
                        </a:rPr>
                        <a:t>Haiti</a:t>
                      </a:r>
                      <a:r>
                        <a:rPr lang="en-US" altLang="zh-TW" sz="800" b="0" i="0" u="none" strike="noStrike" kern="1200" baseline="0" dirty="0" smtClean="0">
                          <a:solidFill>
                            <a:schemeClr val="bg2"/>
                          </a:solidFill>
                          <a:effectLst/>
                          <a:latin typeface="Calibri" panose="020F0502020204030204" pitchFamily="34" charset="0"/>
                          <a:ea typeface="+mn-ea"/>
                          <a:cs typeface="+mn-cs"/>
                        </a:rPr>
                        <a:t> (CONATEL),</a:t>
                      </a:r>
                      <a:r>
                        <a:rPr lang="en-US" altLang="zh-TW" sz="800" b="0" i="0" u="none" strike="sngStrike" kern="1200" baseline="0" dirty="0" smtClean="0">
                          <a:solidFill>
                            <a:schemeClr val="bg2"/>
                          </a:solidFill>
                          <a:effectLst/>
                          <a:latin typeface="Calibri" panose="020F0502020204030204" pitchFamily="34" charset="0"/>
                          <a:ea typeface="+mn-ea"/>
                          <a:cs typeface="+mn-cs"/>
                        </a:rPr>
                        <a:t> </a:t>
                      </a:r>
                      <a:r>
                        <a:rPr lang="en-US" altLang="zh-TW" sz="800" b="0" i="0" u="none" strike="sngStrike" kern="1200" dirty="0" smtClean="0">
                          <a:solidFill>
                            <a:schemeClr val="bg2"/>
                          </a:solidFill>
                          <a:effectLst/>
                          <a:latin typeface="Calibri" panose="020F0502020204030204" pitchFamily="34" charset="0"/>
                          <a:ea typeface="+mn-ea"/>
                          <a:cs typeface="+mn-cs"/>
                        </a:rPr>
                        <a:t>Israel</a:t>
                      </a:r>
                      <a:r>
                        <a:rPr lang="zh-TW" altLang="en-US" sz="800" b="0" i="0" u="none" strike="sngStrike" kern="1200" dirty="0" smtClean="0">
                          <a:solidFill>
                            <a:schemeClr val="bg2"/>
                          </a:solidFill>
                          <a:effectLst/>
                          <a:latin typeface="Calibri" panose="020F0502020204030204" pitchFamily="34" charset="0"/>
                          <a:ea typeface="+mn-ea"/>
                          <a:cs typeface="+mn-cs"/>
                        </a:rPr>
                        <a:t> </a:t>
                      </a:r>
                      <a:r>
                        <a:rPr lang="en-US" altLang="zh-TW" sz="800" b="0" i="0" u="none" strike="sngStrike" kern="1200" dirty="0" smtClean="0">
                          <a:solidFill>
                            <a:schemeClr val="bg2"/>
                          </a:solidFill>
                          <a:effectLst/>
                          <a:latin typeface="Calibri" panose="020F0502020204030204" pitchFamily="34" charset="0"/>
                          <a:ea typeface="+mn-ea"/>
                          <a:cs typeface="+mn-cs"/>
                        </a:rPr>
                        <a:t>(</a:t>
                      </a:r>
                      <a:r>
                        <a:rPr lang="en-US" altLang="zh-TW" sz="800" b="0" i="0" u="none" strike="sngStrike" kern="1200" dirty="0" err="1" smtClean="0">
                          <a:solidFill>
                            <a:schemeClr val="bg2"/>
                          </a:solidFill>
                          <a:effectLst/>
                          <a:latin typeface="Calibri" panose="020F0502020204030204" pitchFamily="34" charset="0"/>
                          <a:ea typeface="+mn-ea"/>
                          <a:cs typeface="+mn-cs"/>
                        </a:rPr>
                        <a:t>MoC</a:t>
                      </a:r>
                      <a:r>
                        <a:rPr lang="en-US" altLang="zh-TW" sz="800" b="0" i="0" u="none" strike="sngStrike" kern="1200" dirty="0" smtClean="0">
                          <a:solidFill>
                            <a:schemeClr val="bg2"/>
                          </a:solidFill>
                          <a:effectLst/>
                          <a:latin typeface="Calibri" panose="020F0502020204030204" pitchFamily="34" charset="0"/>
                          <a:ea typeface="+mn-ea"/>
                          <a:cs typeface="+mn-cs"/>
                        </a:rPr>
                        <a:t>),</a:t>
                      </a:r>
                      <a:r>
                        <a:rPr lang="en-US" altLang="zh-TW" sz="800" b="0" i="0" u="none" strike="sngStrike" kern="1200" baseline="0" dirty="0" smtClean="0">
                          <a:solidFill>
                            <a:schemeClr val="bg2"/>
                          </a:solidFill>
                          <a:effectLst/>
                          <a:latin typeface="Calibri" panose="020F0502020204030204" pitchFamily="34" charset="0"/>
                          <a:ea typeface="+mn-ea"/>
                          <a:cs typeface="+mn-cs"/>
                        </a:rPr>
                        <a:t>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Lebanon (TRA/</a:t>
                      </a:r>
                      <a:r>
                        <a:rPr lang="en-US" altLang="zh-TW" sz="800" b="0" i="0" u="none" strike="noStrike" kern="1200" dirty="0" err="1" smtClean="0">
                          <a:solidFill>
                            <a:schemeClr val="bg2"/>
                          </a:solidFill>
                          <a:effectLst/>
                          <a:latin typeface="Calibri" panose="020F0502020204030204" pitchFamily="34" charset="0"/>
                          <a:ea typeface="+mn-ea"/>
                          <a:cs typeface="+mn-cs"/>
                        </a:rPr>
                        <a:t>MoT</a:t>
                      </a:r>
                      <a:r>
                        <a:rPr lang="en-US" altLang="zh-TW" sz="800" b="0" i="0" u="none" strike="noStrike" kern="1200" dirty="0" smtClean="0">
                          <a:solidFill>
                            <a:schemeClr val="bg2"/>
                          </a:solidFill>
                          <a:effectLst/>
                          <a:latin typeface="Calibri" panose="020F0502020204030204" pitchFamily="34" charset="0"/>
                          <a:ea typeface="+mn-ea"/>
                          <a:cs typeface="+mn-cs"/>
                        </a:rPr>
                        <a:t>), </a:t>
                      </a:r>
                      <a:r>
                        <a:rPr lang="en-US" altLang="zh-TW" sz="800" b="0" i="0" u="none" strike="noStrike" dirty="0" smtClean="0">
                          <a:solidFill>
                            <a:schemeClr val="bg2"/>
                          </a:solidFill>
                          <a:effectLst/>
                          <a:latin typeface="Calibri"/>
                        </a:rPr>
                        <a:t>Mexico (IFETEL), </a:t>
                      </a:r>
                      <a:r>
                        <a:rPr lang="en-US" altLang="zh-TW" sz="800" b="0" i="0" u="none" strike="noStrike" dirty="0" smtClean="0">
                          <a:solidFill>
                            <a:schemeClr val="bg2"/>
                          </a:solidFill>
                          <a:effectLst/>
                          <a:latin typeface="Calibri" panose="020F0502020204030204" pitchFamily="34" charset="0"/>
                        </a:rPr>
                        <a:t>Moldova (</a:t>
                      </a:r>
                      <a:r>
                        <a:rPr lang="en-US" altLang="zh-TW" sz="800" b="0" i="0" u="none" strike="noStrike" dirty="0" err="1" smtClean="0">
                          <a:solidFill>
                            <a:schemeClr val="bg2"/>
                          </a:solidFill>
                          <a:effectLst/>
                          <a:latin typeface="Calibri" panose="020F0502020204030204" pitchFamily="34" charset="0"/>
                        </a:rPr>
                        <a:t>DoC</a:t>
                      </a:r>
                      <a:r>
                        <a:rPr lang="en-US" altLang="zh-TW" sz="800" b="0" i="0" u="none" strike="noStrike" dirty="0" smtClean="0">
                          <a:solidFill>
                            <a:schemeClr val="bg2"/>
                          </a:solidFill>
                          <a:effectLst/>
                          <a:latin typeface="Calibri" panose="020F0502020204030204" pitchFamily="34" charset="0"/>
                        </a:rPr>
                        <a:t>),</a:t>
                      </a:r>
                      <a:r>
                        <a:rPr lang="en-US" altLang="zh-TW" sz="800" b="0" i="0" u="none" strike="noStrike" baseline="0" dirty="0" smtClean="0">
                          <a:solidFill>
                            <a:schemeClr val="bg2"/>
                          </a:solidFill>
                          <a:effectLst/>
                          <a:latin typeface="Calibri" panose="020F0502020204030204" pitchFamily="34" charset="0"/>
                        </a:rPr>
                        <a:t> </a:t>
                      </a:r>
                      <a:r>
                        <a:rPr lang="en-US" altLang="zh-TW" sz="800" b="0" i="0" u="none" strike="noStrike" dirty="0" smtClean="0">
                          <a:solidFill>
                            <a:schemeClr val="bg2"/>
                          </a:solidFill>
                          <a:effectLst/>
                          <a:latin typeface="Calibri"/>
                        </a:rPr>
                        <a:t>Nicaragua</a:t>
                      </a:r>
                      <a:r>
                        <a:rPr lang="en-US" altLang="zh-TW" sz="800" b="0" i="0" u="none" strike="noStrike" baseline="0" dirty="0" smtClean="0">
                          <a:solidFill>
                            <a:schemeClr val="bg2"/>
                          </a:solidFill>
                          <a:effectLst/>
                          <a:latin typeface="Calibri"/>
                        </a:rPr>
                        <a:t> (TELCOR), </a:t>
                      </a:r>
                      <a:r>
                        <a:rPr lang="en-US" altLang="zh-TW" sz="800" b="0" i="0" u="none" strike="sngStrike" kern="1200" dirty="0" smtClean="0">
                          <a:solidFill>
                            <a:schemeClr val="bg2"/>
                          </a:solidFill>
                          <a:effectLst/>
                          <a:latin typeface="Calibri" panose="020F0502020204030204" pitchFamily="34" charset="0"/>
                          <a:ea typeface="+mn-ea"/>
                          <a:cs typeface="+mn-cs"/>
                        </a:rPr>
                        <a:t>Paraguay </a:t>
                      </a:r>
                      <a:r>
                        <a:rPr lang="en-US" altLang="zh-TW" sz="800" b="0" i="0" u="none" strike="sngStrike" kern="1200" baseline="0" dirty="0" smtClean="0">
                          <a:solidFill>
                            <a:schemeClr val="bg2"/>
                          </a:solidFill>
                          <a:effectLst/>
                          <a:latin typeface="Calibri" panose="020F0502020204030204" pitchFamily="34" charset="0"/>
                          <a:ea typeface="+mn-ea"/>
                          <a:cs typeface="+mn-cs"/>
                        </a:rPr>
                        <a:t>(CONATEL), </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bg2"/>
                          </a:solidFill>
                          <a:effectLst/>
                          <a:latin typeface="Calibri" panose="020F0502020204030204" pitchFamily="34" charset="0"/>
                          <a:ea typeface="+mn-ea"/>
                          <a:cs typeface="+mn-cs"/>
                        </a:rPr>
                        <a:t>Saint Lucia (NTRC</a:t>
                      </a:r>
                      <a:r>
                        <a:rPr lang="en-US" altLang="zh-TW" sz="800" b="0" i="0" u="none" strike="sngStrike" kern="1200" dirty="0" smtClean="0">
                          <a:solidFill>
                            <a:srgbClr val="0000FF"/>
                          </a:solidFill>
                          <a:effectLst/>
                          <a:latin typeface="Calibri" panose="020F0502020204030204" pitchFamily="34" charset="0"/>
                          <a:ea typeface="+mn-ea"/>
                          <a:cs typeface="+mn-cs"/>
                        </a:rPr>
                        <a:t>),</a:t>
                      </a:r>
                      <a:r>
                        <a:rPr lang="en-US" altLang="zh-TW" sz="800" b="0" i="0" u="none" strike="sngStrike" kern="1200" baseline="0" dirty="0" smtClean="0">
                          <a:solidFill>
                            <a:srgbClr val="0000FF"/>
                          </a:solidFill>
                          <a:effectLst/>
                          <a:latin typeface="Calibri" panose="020F0502020204030204" pitchFamily="34" charset="0"/>
                          <a:ea typeface="+mn-ea"/>
                          <a:cs typeface="+mn-cs"/>
                        </a:rPr>
                        <a:t> </a:t>
                      </a:r>
                      <a:r>
                        <a:rPr lang="en-US" altLang="zh-TW" sz="800" b="0" i="0" u="none" strike="sngStrike" kern="1200" baseline="0" dirty="0" smtClean="0">
                          <a:solidFill>
                            <a:srgbClr val="0000FF"/>
                          </a:solidFill>
                          <a:effectLst/>
                          <a:latin typeface="Calibri"/>
                          <a:ea typeface="+mn-ea"/>
                          <a:cs typeface="+mn-cs"/>
                        </a:rPr>
                        <a:t>Solomon Islands (TCSI), </a:t>
                      </a:r>
                      <a:r>
                        <a:rPr lang="en-US" altLang="zh-TW" sz="800" b="0" i="0" u="none" strike="noStrike" kern="1200" dirty="0" smtClean="0">
                          <a:solidFill>
                            <a:schemeClr val="bg2"/>
                          </a:solidFill>
                          <a:effectLst/>
                          <a:latin typeface="Calibri" panose="020F0502020204030204" pitchFamily="34" charset="0"/>
                          <a:ea typeface="+mn-ea"/>
                          <a:cs typeface="+mn-cs"/>
                        </a:rPr>
                        <a:t>South Africa (ICASA), Zimbabwe</a:t>
                      </a:r>
                      <a:endParaRPr lang="en-US" altLang="zh-TW" sz="800" b="0" i="0" u="none" strike="noStrike" dirty="0" smtClean="0">
                        <a:solidFill>
                          <a:schemeClr val="bg2"/>
                        </a:solidFill>
                        <a:effectLst/>
                        <a:latin typeface="Calibri"/>
                      </a:endParaRP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Solomon Islands is waiting for local gov. revise standard</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Cambodia: authority change procedure of certification, LT can not be defined</a:t>
                      </a:r>
                    </a:p>
                    <a:p>
                      <a:pPr marL="171450" marR="0" lvl="0" indent="-171450" algn="l" defTabSz="914283" rtl="0" eaLnBrk="1" fontAlgn="ctr" latinLnBrk="0" hangingPunct="1">
                        <a:lnSpc>
                          <a:spcPct val="100000"/>
                        </a:lnSpc>
                        <a:spcBef>
                          <a:spcPts val="0"/>
                        </a:spcBef>
                        <a:spcAft>
                          <a:spcPts val="0"/>
                        </a:spcAft>
                        <a:buClrTx/>
                        <a:buSzTx/>
                        <a:buFont typeface="Arial" panose="020B0604020202020204" pitchFamily="34" charset="0"/>
                        <a:buChar char="•"/>
                        <a:tabLst/>
                        <a:defRPr/>
                      </a:pPr>
                      <a:r>
                        <a:rPr lang="en-US" altLang="zh-TW" sz="800" b="0" i="0" u="none" strike="noStrike" kern="1200" baseline="0" dirty="0" smtClean="0">
                          <a:solidFill>
                            <a:schemeClr val="bg2"/>
                          </a:solidFill>
                          <a:effectLst/>
                          <a:latin typeface="Calibri"/>
                          <a:ea typeface="+mn-ea"/>
                          <a:cs typeface="+mn-cs"/>
                        </a:rPr>
                        <a:t>Zimbabwe: COVID-19 outbreak, lockdown from 2021/1/03-2021/1/31</a:t>
                      </a:r>
                    </a:p>
                  </a:txBody>
                  <a:tcPr marL="36000" marR="5555" marT="555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3" name="動作按鈕: 下一項 2">
            <a:hlinkClick r:id="rId3" action="ppaction://hlinksldjump" highlightClick="1"/>
          </p:cNvPr>
          <p:cNvSpPr/>
          <p:nvPr/>
        </p:nvSpPr>
        <p:spPr>
          <a:xfrm>
            <a:off x="4978669" y="617472"/>
            <a:ext cx="184244" cy="143301"/>
          </a:xfrm>
          <a:prstGeom prst="actionButtonForwardNext">
            <a:avLst/>
          </a:prstGeom>
          <a:solidFill>
            <a:schemeClr val="accent1"/>
          </a:solidFill>
          <a:effectLst/>
        </p:spPr>
        <p:txBody>
          <a:bodyPr wrap="square" rtlCol="0" anchor="t">
            <a:normAutofit fontScale="25000" lnSpcReduction="20000"/>
          </a:bodyPr>
          <a:lstStyle/>
          <a:p>
            <a:pPr algn="ctr">
              <a:lnSpc>
                <a:spcPct val="90000"/>
              </a:lnSpc>
              <a:spcBef>
                <a:spcPts val="100"/>
              </a:spcBef>
              <a:spcAft>
                <a:spcPts val="100"/>
              </a:spcAft>
            </a:pPr>
            <a:endParaRPr lang="zh-TW" altLang="en-US" sz="2000" kern="1200" dirty="0" err="1" smtClean="0">
              <a:solidFill>
                <a:schemeClr val="tx2"/>
              </a:solidFill>
              <a:latin typeface="+mn-lt"/>
              <a:ea typeface="+mn-ea"/>
              <a:cs typeface="+mn-cs"/>
            </a:endParaRPr>
          </a:p>
        </p:txBody>
      </p:sp>
      <p:grpSp>
        <p:nvGrpSpPr>
          <p:cNvPr id="5" name="群組 4"/>
          <p:cNvGrpSpPr/>
          <p:nvPr/>
        </p:nvGrpSpPr>
        <p:grpSpPr>
          <a:xfrm>
            <a:off x="242529" y="2337861"/>
            <a:ext cx="8856302" cy="338554"/>
            <a:chOff x="123846" y="2618818"/>
            <a:chExt cx="8856302" cy="338554"/>
          </a:xfrm>
        </p:grpSpPr>
        <p:sp>
          <p:nvSpPr>
            <p:cNvPr id="8" name="矩形 7"/>
            <p:cNvSpPr/>
            <p:nvPr/>
          </p:nvSpPr>
          <p:spPr>
            <a:xfrm>
              <a:off x="123846" y="2618818"/>
              <a:ext cx="8856302" cy="338554"/>
            </a:xfrm>
            <a:prstGeom prst="rect">
              <a:avLst/>
            </a:prstGeom>
          </p:spPr>
          <p:txBody>
            <a:bodyPr wrap="square">
              <a:spAutoFit/>
            </a:bodyPr>
            <a:lstStyle/>
            <a:p>
              <a:pPr marL="342900" indent="-342900" fontAlgn="ctr">
                <a:buFont typeface="Wingdings" panose="05000000000000000000" pitchFamily="2" charset="2"/>
                <a:buChar char="Ø"/>
              </a:pPr>
              <a:r>
                <a:rPr lang="en-US" altLang="zh-TW" sz="1600" b="1" dirty="0" smtClean="0">
                  <a:solidFill>
                    <a:srgbClr val="0085C3"/>
                  </a:solidFill>
                  <a:latin typeface="Calibri"/>
                </a:rPr>
                <a:t>Module </a:t>
              </a:r>
              <a:r>
                <a:rPr lang="en-US" altLang="zh-TW" sz="1600" b="1" dirty="0">
                  <a:solidFill>
                    <a:srgbClr val="0085C3"/>
                  </a:solidFill>
                  <a:latin typeface="Calibri"/>
                </a:rPr>
                <a:t>Level:</a:t>
              </a:r>
              <a:r>
                <a:rPr lang="zh-TW" altLang="en-US" sz="1600" b="1" dirty="0">
                  <a:solidFill>
                    <a:srgbClr val="0085C3"/>
                  </a:solidFill>
                  <a:latin typeface="Calibri"/>
                </a:rPr>
                <a:t> </a:t>
              </a:r>
              <a:endParaRPr lang="en-US" altLang="zh-TW" sz="1600" b="1" dirty="0">
                <a:solidFill>
                  <a:srgbClr val="0085C3"/>
                </a:solidFill>
                <a:latin typeface="Calibri"/>
              </a:endParaRPr>
            </a:p>
          </p:txBody>
        </p:sp>
        <p:sp>
          <p:nvSpPr>
            <p:cNvPr id="9" name="動作按鈕: 下一項 8">
              <a:hlinkClick r:id="rId3" action="ppaction://hlinksldjump" highlightClick="1"/>
            </p:cNvPr>
            <p:cNvSpPr/>
            <p:nvPr/>
          </p:nvSpPr>
          <p:spPr>
            <a:xfrm>
              <a:off x="1804399" y="2726527"/>
              <a:ext cx="184244" cy="143301"/>
            </a:xfrm>
            <a:prstGeom prst="actionButtonForwardNext">
              <a:avLst/>
            </a:prstGeom>
            <a:solidFill>
              <a:schemeClr val="accent1"/>
            </a:solidFill>
            <a:effectLst/>
          </p:spPr>
          <p:txBody>
            <a:bodyPr wrap="square" rtlCol="0" anchor="t">
              <a:normAutofit fontScale="25000" lnSpcReduction="20000"/>
            </a:bodyPr>
            <a:lstStyle/>
            <a:p>
              <a:pPr algn="ctr">
                <a:lnSpc>
                  <a:spcPct val="90000"/>
                </a:lnSpc>
                <a:spcBef>
                  <a:spcPts val="100"/>
                </a:spcBef>
                <a:spcAft>
                  <a:spcPts val="100"/>
                </a:spcAft>
              </a:pPr>
              <a:endParaRPr lang="zh-TW" altLang="en-US" sz="2000" kern="1200" dirty="0" err="1" smtClean="0">
                <a:solidFill>
                  <a:schemeClr val="tx2"/>
                </a:solidFill>
                <a:latin typeface="+mn-lt"/>
                <a:ea typeface="+mn-ea"/>
                <a:cs typeface="+mn-cs"/>
              </a:endParaRPr>
            </a:p>
          </p:txBody>
        </p:sp>
      </p:grpSp>
      <p:graphicFrame>
        <p:nvGraphicFramePr>
          <p:cNvPr id="4" name="表格 3"/>
          <p:cNvGraphicFramePr>
            <a:graphicFrameLocks noGrp="1"/>
          </p:cNvGraphicFramePr>
          <p:nvPr>
            <p:extLst>
              <p:ext uri="{D42A27DB-BD31-4B8C-83A1-F6EECF244321}">
                <p14:modId xmlns:p14="http://schemas.microsoft.com/office/powerpoint/2010/main" val="3226509291"/>
              </p:ext>
            </p:extLst>
          </p:nvPr>
        </p:nvGraphicFramePr>
        <p:xfrm>
          <a:off x="7726350" y="74973"/>
          <a:ext cx="1197610" cy="685800"/>
        </p:xfrm>
        <a:graphic>
          <a:graphicData uri="http://schemas.openxmlformats.org/drawingml/2006/table">
            <a:tbl>
              <a:tblPr firstRow="1" bandRow="1">
                <a:tableStyleId>{5C22544A-7EE6-4342-B048-85BDC9FD1C3A}</a:tableStyleId>
              </a:tblPr>
              <a:tblGrid>
                <a:gridCol w="490855"/>
                <a:gridCol w="706755"/>
              </a:tblGrid>
              <a:tr h="197523">
                <a:tc>
                  <a:txBody>
                    <a:bodyPr/>
                    <a:lstStyle/>
                    <a:p>
                      <a:pPr algn="r">
                        <a:lnSpc>
                          <a:spcPct val="100000"/>
                        </a:lnSpc>
                      </a:pP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r h="197523">
                <a:tc>
                  <a:txBody>
                    <a:bodyPr/>
                    <a:lstStyle/>
                    <a:p>
                      <a:pPr algn="r">
                        <a:lnSpc>
                          <a:spcPct val="100000"/>
                        </a:lnSpc>
                      </a:pP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r h="197523">
                <a:tc>
                  <a:txBody>
                    <a:bodyPr/>
                    <a:lstStyle/>
                    <a:p>
                      <a:pPr algn="r">
                        <a:lnSpc>
                          <a:spcPct val="100000"/>
                        </a:lnSpc>
                      </a:pPr>
                      <a:r>
                        <a:rPr lang="zh-TW" altLang="en-US" sz="900" b="1" dirty="0" smtClean="0">
                          <a:solidFill>
                            <a:schemeClr val="bg2"/>
                          </a:solidFill>
                          <a:latin typeface="Calibri" panose="020F0502020204030204" pitchFamily="34" charset="0"/>
                        </a:rPr>
                        <a:t>  </a:t>
                      </a: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lnSpc>
                          <a:spcPct val="100000"/>
                        </a:lnSpc>
                      </a:pPr>
                      <a:r>
                        <a:rPr lang="en-US" altLang="zh-TW" sz="900" b="1" dirty="0" smtClean="0">
                          <a:solidFill>
                            <a:schemeClr val="bg2"/>
                          </a:solidFill>
                          <a:latin typeface="Calibri" panose="020F0502020204030204" pitchFamily="34" charset="0"/>
                        </a:rPr>
                        <a:t>2021/3/30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1" name="標題 1"/>
          <p:cNvSpPr txBox="1">
            <a:spLocks/>
          </p:cNvSpPr>
          <p:nvPr/>
        </p:nvSpPr>
        <p:spPr>
          <a:xfrm>
            <a:off x="4258732" y="2402946"/>
            <a:ext cx="4345621" cy="239197"/>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fontAlgn="ctr">
              <a:lnSpc>
                <a:spcPct val="100000"/>
              </a:lnSpc>
            </a:pPr>
            <a:endParaRPr lang="en-US" altLang="zh-TW" sz="1000" dirty="0">
              <a:solidFill>
                <a:schemeClr val="bg2"/>
              </a:solidFill>
              <a:ea typeface="新細明體"/>
              <a:cs typeface="+mn-cs"/>
            </a:endParaRPr>
          </a:p>
        </p:txBody>
      </p:sp>
    </p:spTree>
    <p:extLst>
      <p:ext uri="{BB962C8B-B14F-4D97-AF65-F5344CB8AC3E}">
        <p14:creationId xmlns:p14="http://schemas.microsoft.com/office/powerpoint/2010/main" val="7828027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動作按鈕: 返回 5">
            <a:hlinkClick r:id="" action="ppaction://noaction" highlightClick="1"/>
          </p:cNvPr>
          <p:cNvSpPr/>
          <p:nvPr/>
        </p:nvSpPr>
        <p:spPr>
          <a:xfrm>
            <a:off x="8839200" y="4899660"/>
            <a:ext cx="304800" cy="243840"/>
          </a:xfrm>
          <a:prstGeom prst="actionButtonReturn">
            <a:avLst/>
          </a:prstGeom>
          <a:solidFill>
            <a:schemeClr val="accent1"/>
          </a:solidFill>
          <a:effectLst/>
        </p:spPr>
        <p:txBody>
          <a:bodyPr wrap="square" rtlCol="0" anchor="t">
            <a:normAutofit fontScale="70000" lnSpcReduction="20000"/>
          </a:bodyPr>
          <a:lstStyle/>
          <a:p>
            <a:pPr algn="ctr">
              <a:lnSpc>
                <a:spcPct val="90000"/>
              </a:lnSpc>
              <a:spcBef>
                <a:spcPts val="100"/>
              </a:spcBef>
              <a:spcAft>
                <a:spcPts val="100"/>
              </a:spcAft>
            </a:pPr>
            <a:endParaRPr lang="zh-TW" altLang="en-US" sz="2000" dirty="0" err="1">
              <a:solidFill>
                <a:srgbClr val="FFFFFF"/>
              </a:solidFill>
              <a:latin typeface="Calibri"/>
            </a:endParaRPr>
          </a:p>
        </p:txBody>
      </p:sp>
      <p:sp>
        <p:nvSpPr>
          <p:cNvPr id="8" name="標題 1"/>
          <p:cNvSpPr txBox="1">
            <a:spLocks/>
          </p:cNvSpPr>
          <p:nvPr/>
        </p:nvSpPr>
        <p:spPr>
          <a:xfrm>
            <a:off x="-2005" y="-67001"/>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a:t>
            </a:r>
            <a:r>
              <a:rPr lang="en-US" altLang="zh-TW" sz="2000" b="1" kern="0" dirty="0"/>
              <a:t>– System &amp; </a:t>
            </a:r>
            <a:r>
              <a:rPr lang="en-US" altLang="zh-TW" sz="2000" b="1" kern="0" dirty="0" smtClean="0"/>
              <a:t>WWAN SKU</a:t>
            </a:r>
            <a:endParaRPr lang="en-US" altLang="zh-TW" sz="2000" b="1" kern="0" dirty="0"/>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11" name="動作按鈕: 返回 10">
            <a:hlinkClick r:id="rId2" action="ppaction://hlinksldjump" highlightClick="1"/>
          </p:cNvPr>
          <p:cNvSpPr/>
          <p:nvPr/>
        </p:nvSpPr>
        <p:spPr>
          <a:xfrm>
            <a:off x="8877600" y="4905686"/>
            <a:ext cx="266400" cy="235114"/>
          </a:xfrm>
          <a:prstGeom prst="actionButtonReturn">
            <a:avLst/>
          </a:prstGeom>
          <a:solidFill>
            <a:schemeClr val="accent1"/>
          </a:solidFill>
          <a:effectLst/>
        </p:spPr>
        <p:txBody>
          <a:bodyPr wrap="square" rtlCol="0" anchor="t">
            <a:normAutofit fontScale="62500" lnSpcReduction="20000"/>
          </a:bodyPr>
          <a:lstStyle/>
          <a:p>
            <a:pPr algn="ctr">
              <a:lnSpc>
                <a:spcPct val="90000"/>
              </a:lnSpc>
              <a:spcBef>
                <a:spcPts val="100"/>
              </a:spcBef>
              <a:spcAft>
                <a:spcPts val="100"/>
              </a:spcAft>
            </a:pPr>
            <a:endParaRPr lang="zh-TW" altLang="en-US" sz="2000" kern="1200" dirty="0" err="1">
              <a:solidFill>
                <a:schemeClr val="tx2"/>
              </a:solidFill>
              <a:latin typeface="+mn-lt"/>
              <a:ea typeface="+mn-ea"/>
              <a:cs typeface="+mn-cs"/>
            </a:endParaRPr>
          </a:p>
        </p:txBody>
      </p:sp>
      <p:graphicFrame>
        <p:nvGraphicFramePr>
          <p:cNvPr id="2" name="表格 6"/>
          <p:cNvGraphicFramePr>
            <a:graphicFrameLocks noGrp="1"/>
          </p:cNvGraphicFramePr>
          <p:nvPr>
            <p:extLst>
              <p:ext uri="{D42A27DB-BD31-4B8C-83A1-F6EECF244321}">
                <p14:modId xmlns:p14="http://schemas.microsoft.com/office/powerpoint/2010/main" val="361471960"/>
              </p:ext>
            </p:extLst>
          </p:nvPr>
        </p:nvGraphicFramePr>
        <p:xfrm>
          <a:off x="64498" y="710044"/>
          <a:ext cx="8773458" cy="3526672"/>
        </p:xfrm>
        <a:graphic>
          <a:graphicData uri="http://schemas.openxmlformats.org/drawingml/2006/table">
            <a:tbl>
              <a:tblPr/>
              <a:tblGrid>
                <a:gridCol w="1330276">
                  <a:extLst>
                    <a:ext uri="{9D8B030D-6E8A-4147-A177-3AD203B41FA5}">
                      <a16:colId xmlns="" xmlns:a16="http://schemas.microsoft.com/office/drawing/2014/main" val="20000"/>
                    </a:ext>
                  </a:extLst>
                </a:gridCol>
                <a:gridCol w="804789">
                  <a:extLst>
                    <a:ext uri="{9D8B030D-6E8A-4147-A177-3AD203B41FA5}">
                      <a16:colId xmlns="" xmlns:a16="http://schemas.microsoft.com/office/drawing/2014/main" val="20001"/>
                    </a:ext>
                  </a:extLst>
                </a:gridCol>
                <a:gridCol w="614170">
                  <a:extLst>
                    <a:ext uri="{9D8B030D-6E8A-4147-A177-3AD203B41FA5}">
                      <a16:colId xmlns="" xmlns:a16="http://schemas.microsoft.com/office/drawing/2014/main" val="20002"/>
                    </a:ext>
                  </a:extLst>
                </a:gridCol>
                <a:gridCol w="614170"/>
                <a:gridCol w="614170"/>
                <a:gridCol w="699799">
                  <a:extLst>
                    <a:ext uri="{9D8B030D-6E8A-4147-A177-3AD203B41FA5}">
                      <a16:colId xmlns="" xmlns:a16="http://schemas.microsoft.com/office/drawing/2014/main" val="20003"/>
                    </a:ext>
                  </a:extLst>
                </a:gridCol>
                <a:gridCol w="744090">
                  <a:extLst>
                    <a:ext uri="{9D8B030D-6E8A-4147-A177-3AD203B41FA5}">
                      <a16:colId xmlns="" xmlns:a16="http://schemas.microsoft.com/office/drawing/2014/main" val="20004"/>
                    </a:ext>
                  </a:extLst>
                </a:gridCol>
                <a:gridCol w="711610"/>
                <a:gridCol w="2640384">
                  <a:extLst>
                    <a:ext uri="{9D8B030D-6E8A-4147-A177-3AD203B41FA5}">
                      <a16:colId xmlns="" xmlns:a16="http://schemas.microsoft.com/office/drawing/2014/main" val="20009"/>
                    </a:ext>
                  </a:extLst>
                </a:gridCol>
              </a:tblGrid>
              <a:tr h="156065">
                <a:tc rowSpan="2">
                  <a:txBody>
                    <a:bodyPr/>
                    <a:lstStyle/>
                    <a:p>
                      <a:pPr algn="ctr" rtl="0" fontAlgn="ctr"/>
                      <a:r>
                        <a:rPr lang="en-US" sz="7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System</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pPr algn="ctr" rtl="0" fontAlgn="ct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gridSpan="3">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WWAN</a:t>
                      </a:r>
                      <a:r>
                        <a:rPr lang="en-US" sz="700" b="1" i="0" u="none" strike="noStrike" baseline="0" dirty="0">
                          <a:solidFill>
                            <a:srgbClr val="000000"/>
                          </a:solidFill>
                          <a:effectLst/>
                          <a:latin typeface="Calibri" panose="020F0502020204030204" pitchFamily="34" charset="0"/>
                          <a:cs typeface="Calibri" panose="020F0502020204030204" pitchFamily="34" charset="0"/>
                        </a:rPr>
                        <a:t> </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T77W968</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rowSpan="2">
                  <a:txBody>
                    <a:bodyPr/>
                    <a:lstStyle/>
                    <a:p>
                      <a:pPr algn="ctr" rtl="0" fontAlgn="ctr"/>
                      <a:r>
                        <a:rPr lang="en-US" sz="9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EECE1"/>
                    </a:solidFill>
                  </a:tcPr>
                </a:tc>
                <a:extLst>
                  <a:ext uri="{0D108BD9-81ED-4DB2-BD59-A6C34878D82A}">
                    <a16:rowId xmlns="" xmlns:a16="http://schemas.microsoft.com/office/drawing/2014/main" val="10000"/>
                  </a:ext>
                </a:extLst>
              </a:tr>
              <a:tr h="156065">
                <a:tc vMerge="1">
                  <a:txBody>
                    <a:bodyPr/>
                    <a:lstStyle/>
                    <a:p>
                      <a:endParaRPr lang="zh-TW" altLang="en-US"/>
                    </a:p>
                  </a:txBody>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Mid</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After</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Mid</a:t>
                      </a:r>
                    </a:p>
                    <a:p>
                      <a:pPr algn="ctr" rtl="0" fontAlgn="ct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(2/25)</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Mid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vMerge="1">
                  <a:txBody>
                    <a:bodyPr/>
                    <a:lstStyle/>
                    <a:p>
                      <a:endParaRPr lang="zh-TW" altLang="en-US"/>
                    </a:p>
                  </a:txBody>
                  <a:tcPr/>
                </a:tc>
              </a:tr>
              <a:tr h="156065">
                <a:tc>
                  <a:txBody>
                    <a:bodyPr/>
                    <a:lstStyle/>
                    <a:p>
                      <a:pPr algn="ctr" rtl="0" fontAlgn="ctr"/>
                      <a:r>
                        <a:rPr lang="en-US" sz="7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12(11+1)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15(14+1)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14(13+1)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3</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4</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9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extLst>
                  <a:ext uri="{0D108BD9-81ED-4DB2-BD59-A6C34878D82A}">
                    <a16:rowId xmlns="" xmlns:a16="http://schemas.microsoft.com/office/drawing/2014/main" val="10002"/>
                  </a:ext>
                </a:extLst>
              </a:tr>
              <a:tr h="133200">
                <a:tc>
                  <a:txBody>
                    <a:bodyPr/>
                    <a:lstStyle/>
                    <a:p>
                      <a:pPr algn="ctr" rtl="0" fontAlgn="ctr"/>
                      <a:r>
                        <a:rPr lang="en-US" sz="700" b="1" i="0" u="none" strike="noStrike" dirty="0" smtClean="0">
                          <a:solidFill>
                            <a:schemeClr val="bg2"/>
                          </a:solidFill>
                          <a:effectLst/>
                          <a:latin typeface="Calibri" panose="020F0502020204030204" pitchFamily="34" charset="0"/>
                        </a:rPr>
                        <a:t>Serbia (</a:t>
                      </a:r>
                      <a:r>
                        <a:rPr lang="en-US" sz="700" b="1" i="0" u="none" strike="noStrike" dirty="0" err="1" smtClean="0">
                          <a:solidFill>
                            <a:schemeClr val="bg2"/>
                          </a:solidFill>
                          <a:effectLst/>
                          <a:latin typeface="Calibri" panose="020F0502020204030204" pitchFamily="34" charset="0"/>
                        </a:rPr>
                        <a:t>Kvatet</a:t>
                      </a:r>
                      <a:r>
                        <a:rPr lang="en-US" sz="700" b="1" i="0" u="none" strike="noStrike" dirty="0" smtClean="0">
                          <a:solidFill>
                            <a:schemeClr val="bg2"/>
                          </a:solidFill>
                          <a:effectLst/>
                          <a:latin typeface="Calibri" panose="020F0502020204030204" pitchFamily="34" charset="0"/>
                        </a:rPr>
                        <a:t>)</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2021/3/29</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 </a:t>
                      </a:r>
                      <a:r>
                        <a:rPr lang="en-US" altLang="zh-TW" sz="600" b="0" kern="1200" baseline="0" dirty="0" smtClean="0">
                          <a:solidFill>
                            <a:schemeClr val="bg2"/>
                          </a:solidFill>
                          <a:latin typeface="Calibri" panose="020F0502020204030204" pitchFamily="34" charset="0"/>
                          <a:ea typeface="新細明體"/>
                          <a:cs typeface="+mn-cs"/>
                        </a:rPr>
                        <a:t>This issue has been solved on 12/B that cause CE submission date slip from 10/26 to 12/14.</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Moldova (INSM)</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2021/3/29</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2021/4/7</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endParaRPr lang="en-US" altLang="zh-TW" sz="700" b="0" i="0" u="none" strike="noStrike" dirty="0" smtClean="0">
                        <a:solidFill>
                          <a:srgbClr val="000000"/>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Belarus/Kazakhstan/Russian (CU)</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2021/3/29</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 and COVID-19. </a:t>
                      </a:r>
                      <a:r>
                        <a:rPr lang="en-US" altLang="zh-TW" sz="600" b="0" i="0" u="none" strike="noStrike" kern="1200" baseline="0" dirty="0" smtClean="0">
                          <a:solidFill>
                            <a:schemeClr val="bg2"/>
                          </a:solidFill>
                          <a:effectLst/>
                          <a:latin typeface="Calibri" panose="020F0502020204030204" pitchFamily="34" charset="0"/>
                          <a:ea typeface="新細明體"/>
                          <a:cs typeface="+mn-cs"/>
                        </a:rPr>
                        <a:t>ESD</a:t>
                      </a:r>
                      <a:r>
                        <a:rPr lang="en-US" altLang="zh-TW" sz="600" b="0" kern="1200" baseline="0" dirty="0" smtClean="0">
                          <a:solidFill>
                            <a:schemeClr val="bg2"/>
                          </a:solidFill>
                          <a:latin typeface="Calibri" panose="020F0502020204030204" pitchFamily="34" charset="0"/>
                          <a:ea typeface="新細明體"/>
                          <a:cs typeface="+mn-cs"/>
                        </a:rPr>
                        <a:t> issue has been solved on 12/B that cause CE submission date slip from 10/26 to 12/14.</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0860">
                <a:tc>
                  <a:txBody>
                    <a:bodyPr/>
                    <a:lstStyle/>
                    <a:p>
                      <a:pPr algn="ctr" rtl="0" fontAlgn="ctr"/>
                      <a:r>
                        <a:rPr lang="en-US" altLang="zh-TW" sz="700" b="1" i="0" u="none" strike="noStrike" kern="1200" dirty="0" smtClean="0">
                          <a:solidFill>
                            <a:schemeClr val="bg2"/>
                          </a:solidFill>
                          <a:effectLst/>
                          <a:latin typeface="Calibri" panose="020F0502020204030204" pitchFamily="34" charset="0"/>
                          <a:ea typeface="+mn-ea"/>
                          <a:cs typeface="+mn-cs"/>
                        </a:rPr>
                        <a:t>Ukraine (UKSERT)</a:t>
                      </a:r>
                      <a:endParaRPr lang="en-US" sz="700" b="1" i="0" u="none" strike="noStrike" kern="1200" dirty="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2021/5/24</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2021/6/7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2021/6/7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Pushed</a:t>
                      </a:r>
                      <a:r>
                        <a:rPr lang="en-US" altLang="zh-TW" sz="600" b="0" i="0" u="none" strike="noStrike" baseline="0" dirty="0" smtClean="0">
                          <a:solidFill>
                            <a:schemeClr val="bg2"/>
                          </a:solidFill>
                          <a:effectLst/>
                          <a:latin typeface="Calibri"/>
                        </a:rPr>
                        <a:t> out target date due to panel ESD issue</a:t>
                      </a:r>
                      <a:r>
                        <a:rPr lang="en-US" altLang="zh-TW" sz="600" b="0" i="0" u="none" strike="noStrike" dirty="0" smtClean="0">
                          <a:solidFill>
                            <a:schemeClr val="bg2"/>
                          </a:solidFill>
                          <a:effectLst/>
                          <a:latin typeface="Calibri"/>
                        </a:rPr>
                        <a:t>. </a:t>
                      </a:r>
                      <a:r>
                        <a:rPr lang="en-US" altLang="zh-TW" sz="600" b="0" kern="1200" baseline="0" dirty="0" smtClean="0">
                          <a:solidFill>
                            <a:schemeClr val="bg2"/>
                          </a:solidFill>
                          <a:latin typeface="Calibri" panose="020F0502020204030204" pitchFamily="34" charset="0"/>
                          <a:ea typeface="新細明體"/>
                          <a:cs typeface="+mn-cs"/>
                        </a:rPr>
                        <a:t>This issue has been solved on 12/B that cause CE submission date slip from 10/26 to 12/14.</a:t>
                      </a:r>
                    </a:p>
                    <a:p>
                      <a:pPr algn="l" rtl="0" fontAlgn="ctr"/>
                      <a:r>
                        <a:rPr lang="en-US" altLang="zh-TW" sz="600" b="0" i="0" u="none" strike="noStrike" dirty="0" smtClean="0">
                          <a:solidFill>
                            <a:schemeClr val="bg2"/>
                          </a:solidFill>
                          <a:effectLst/>
                          <a:latin typeface="Calibri"/>
                        </a:rPr>
                        <a:t>New RF module cert. approval 2021/3/8 + 13wks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15403">
                <a:tc>
                  <a:txBody>
                    <a:bodyPr/>
                    <a:lstStyle/>
                    <a:p>
                      <a:pPr algn="ctr" rtl="0" fontAlgn="ctr"/>
                      <a:r>
                        <a:rPr lang="en-US" sz="700" b="1" i="0" u="none" strike="noStrike" dirty="0" smtClean="0">
                          <a:solidFill>
                            <a:schemeClr val="bg2"/>
                          </a:solidFill>
                          <a:effectLst/>
                          <a:latin typeface="Calibri" panose="020F0502020204030204" pitchFamily="34" charset="0"/>
                        </a:rPr>
                        <a:t>South Africa (NRCS)</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2021/4/27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2021/4/27</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kern="1200" baseline="0" dirty="0" smtClean="0">
                          <a:solidFill>
                            <a:schemeClr val="bg2"/>
                          </a:solidFill>
                          <a:latin typeface="Calibri" panose="020F0502020204030204" pitchFamily="34" charset="0"/>
                          <a:ea typeface="新細明體"/>
                          <a:cs typeface="+mn-cs"/>
                        </a:rPr>
                        <a:t>Extended L/T form 120 to 134 days due to COVID-19</a:t>
                      </a:r>
                    </a:p>
                    <a:p>
                      <a:pPr algn="l" rtl="0" fontAlgn="ctr"/>
                      <a:r>
                        <a:rPr lang="en-US" altLang="zh-TW" sz="600" b="0" i="0" u="none" strike="noStrike" dirty="0" smtClean="0">
                          <a:solidFill>
                            <a:schemeClr val="bg2"/>
                          </a:solidFill>
                          <a:effectLst/>
                          <a:latin typeface="Calibri"/>
                        </a:rPr>
                        <a:t>Long certification lead time . CB ready 2020/12/14 + 134days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30860">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rPr>
                        <a:t>India (BIS)</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i="0" u="none" strike="noStrike" dirty="0" smtClean="0">
                          <a:solidFill>
                            <a:schemeClr val="bg2"/>
                          </a:solidFill>
                          <a:effectLst/>
                          <a:latin typeface="Calibri" panose="020F0502020204030204" pitchFamily="34" charset="0"/>
                        </a:rPr>
                        <a:t>Long certification lead time. </a:t>
                      </a:r>
                    </a:p>
                    <a:p>
                      <a:pPr algn="l" rtl="0" fontAlgn="ctr"/>
                      <a:r>
                        <a:rPr lang="en-US" altLang="zh-TW" sz="600" b="0" i="0" u="none" strike="noStrike" dirty="0" smtClean="0">
                          <a:solidFill>
                            <a:schemeClr val="bg2"/>
                          </a:solidFill>
                          <a:effectLst/>
                          <a:latin typeface="Calibri" panose="020F0502020204030204" pitchFamily="34" charset="0"/>
                        </a:rPr>
                        <a:t>Battery cert. ready 2021/1/11 + 14wks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743">
                <a:tc>
                  <a:txBody>
                    <a:bodyPr/>
                    <a:lstStyle/>
                    <a:p>
                      <a:pPr algn="ctr" rtl="0" fontAlgn="ctr"/>
                      <a:r>
                        <a:rPr lang="en-US" sz="700" b="1" i="0" u="none" strike="noStrike" dirty="0" smtClean="0">
                          <a:solidFill>
                            <a:schemeClr val="bg2"/>
                          </a:solidFill>
                          <a:effectLst/>
                          <a:latin typeface="Calibri" panose="020F0502020204030204" pitchFamily="34" charset="0"/>
                        </a:rPr>
                        <a:t>Azerbaijan</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2021/3/22</a:t>
                      </a:r>
                      <a:endParaRPr lang="en-US" altLang="zh-TW"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2021/2/8+8wks, pushed out to PRTS. 2/8 Cert. done</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743">
                <a:tc>
                  <a:txBody>
                    <a:bodyPr/>
                    <a:lstStyle/>
                    <a:p>
                      <a:pPr algn="ctr" rtl="0" fontAlgn="ctr"/>
                      <a:r>
                        <a:rPr lang="en-US" sz="700" b="1" i="0" u="none" strike="noStrike" dirty="0" smtClean="0">
                          <a:solidFill>
                            <a:schemeClr val="bg2"/>
                          </a:solidFill>
                          <a:effectLst/>
                          <a:latin typeface="Calibri" panose="020F0502020204030204" pitchFamily="34" charset="0"/>
                        </a:rPr>
                        <a:t>Brazil (ANATEL)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endParaRPr lang="en-US" altLang="zh-TW" sz="600" b="0" i="0" u="none" strike="noStrike" dirty="0" smtClean="0">
                        <a:solidFill>
                          <a:schemeClr val="bg2"/>
                        </a:solidFill>
                        <a:effectLst/>
                        <a:latin typeface="Calibri"/>
                      </a:endParaRPr>
                    </a:p>
                    <a:p>
                      <a:pPr algn="l" rtl="0" fontAlgn="ctr"/>
                      <a:r>
                        <a:rPr lang="en-US" altLang="zh-TW" sz="600" b="0" i="0" u="none" strike="noStrike" dirty="0" smtClean="0">
                          <a:solidFill>
                            <a:schemeClr val="bg2"/>
                          </a:solidFill>
                          <a:effectLst/>
                          <a:latin typeface="Calibri"/>
                        </a:rPr>
                        <a:t>Sample ready for</a:t>
                      </a:r>
                      <a:r>
                        <a:rPr lang="en-US" altLang="zh-TW" sz="600" b="0" i="0" u="none" strike="noStrike" baseline="0" dirty="0" smtClean="0">
                          <a:solidFill>
                            <a:schemeClr val="bg2"/>
                          </a:solidFill>
                          <a:effectLst/>
                          <a:latin typeface="Calibri"/>
                        </a:rPr>
                        <a:t> WWAN </a:t>
                      </a:r>
                      <a:r>
                        <a:rPr lang="en-US" altLang="zh-TW" sz="600" b="0" i="0" u="none" strike="noStrike" dirty="0" smtClean="0">
                          <a:solidFill>
                            <a:schemeClr val="bg2"/>
                          </a:solidFill>
                          <a:effectLst/>
                          <a:latin typeface="Calibri"/>
                        </a:rPr>
                        <a:t>(2020/11/30) + 22wks</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16">
                <a:tc>
                  <a:txBody>
                    <a:bodyPr/>
                    <a:lstStyle/>
                    <a:p>
                      <a:pPr algn="ctr" rtl="0" fontAlgn="ctr"/>
                      <a:r>
                        <a:rPr lang="en-US" sz="700" b="1" i="0" u="none" strike="noStrike" dirty="0" smtClean="0">
                          <a:solidFill>
                            <a:schemeClr val="bg2"/>
                          </a:solidFill>
                          <a:effectLst/>
                          <a:latin typeface="Calibri" panose="020F0502020204030204" pitchFamily="34" charset="0"/>
                        </a:rPr>
                        <a:t>Chile</a:t>
                      </a:r>
                      <a:r>
                        <a:rPr lang="zh-TW" altLang="en-US" sz="700" b="1" i="0" u="none" strike="noStrike" dirty="0" smtClean="0">
                          <a:solidFill>
                            <a:schemeClr val="bg2"/>
                          </a:solidFill>
                          <a:effectLst/>
                          <a:latin typeface="Calibri" panose="020F0502020204030204" pitchFamily="34" charset="0"/>
                        </a:rPr>
                        <a:t> </a:t>
                      </a:r>
                      <a:r>
                        <a:rPr lang="en-US" altLang="zh-TW" sz="700" b="1" i="0" u="none" strike="noStrike" dirty="0" smtClean="0">
                          <a:solidFill>
                            <a:schemeClr val="bg2"/>
                          </a:solidFill>
                          <a:effectLst/>
                          <a:latin typeface="Calibri" panose="020F0502020204030204" pitchFamily="34" charset="0"/>
                        </a:rPr>
                        <a:t>(SUBTEL)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2021/2/8</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EA204"/>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0"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0" i="0" u="none" strike="noStrike" dirty="0" smtClean="0">
                          <a:solidFill>
                            <a:schemeClr val="bg2"/>
                          </a:solidFill>
                          <a:effectLst/>
                          <a:latin typeface="Calibri"/>
                        </a:rPr>
                        <a:t>WLAN</a:t>
                      </a:r>
                      <a:r>
                        <a:rPr lang="en-US" altLang="zh-TW" sz="600" b="0" i="0" u="none" strike="noStrike" baseline="0" dirty="0" smtClean="0">
                          <a:solidFill>
                            <a:schemeClr val="bg2"/>
                          </a:solidFill>
                          <a:effectLst/>
                          <a:latin typeface="Calibri"/>
                        </a:rPr>
                        <a:t> s</a:t>
                      </a:r>
                      <a:r>
                        <a:rPr lang="en-US" altLang="zh-TW" sz="600" b="0" i="0" u="none" strike="noStrike" dirty="0" smtClean="0">
                          <a:solidFill>
                            <a:schemeClr val="bg2"/>
                          </a:solidFill>
                          <a:effectLst/>
                          <a:latin typeface="Calibri"/>
                        </a:rPr>
                        <a:t>ample ready on 2020/11/16+ 16wks, WLAN</a:t>
                      </a:r>
                      <a:r>
                        <a:rPr lang="en-US" altLang="zh-TW" sz="600" b="0" i="0" u="none" strike="noStrike" baseline="0" dirty="0" smtClean="0">
                          <a:solidFill>
                            <a:schemeClr val="bg2"/>
                          </a:solidFill>
                          <a:effectLst/>
                          <a:latin typeface="Calibri"/>
                        </a:rPr>
                        <a:t> s</a:t>
                      </a:r>
                      <a:r>
                        <a:rPr lang="en-US" altLang="zh-TW" sz="600" b="0" i="0" u="none" strike="noStrike" dirty="0" smtClean="0">
                          <a:solidFill>
                            <a:schemeClr val="bg2"/>
                          </a:solidFill>
                          <a:effectLst/>
                          <a:latin typeface="Calibri"/>
                        </a:rPr>
                        <a:t>ample ready on 2020/11/30+ 10wks, no need to </a:t>
                      </a:r>
                      <a:r>
                        <a:rPr lang="en-US" altLang="zh-TW" sz="600" b="0" i="0" u="none" strike="noStrike" baseline="0" dirty="0" smtClean="0">
                          <a:solidFill>
                            <a:schemeClr val="bg2"/>
                          </a:solidFill>
                          <a:effectLst/>
                          <a:latin typeface="Calibri"/>
                        </a:rPr>
                        <a:t>RSE test, </a:t>
                      </a:r>
                      <a:r>
                        <a:rPr lang="en-US" altLang="zh-TW" sz="600" b="0" i="0" u="none" strike="noStrike" dirty="0" smtClean="0">
                          <a:solidFill>
                            <a:schemeClr val="bg2"/>
                          </a:solidFill>
                          <a:effectLst/>
                          <a:latin typeface="Calibri"/>
                        </a:rPr>
                        <a:t>move to RTS scope</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1803">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Ecuador</a:t>
                      </a:r>
                      <a:r>
                        <a:rPr lang="zh-TW" altLang="en-US" sz="700" b="1" i="0" u="none" strike="noStrike" kern="1200" dirty="0" smtClean="0">
                          <a:solidFill>
                            <a:schemeClr val="bg2"/>
                          </a:solidFill>
                          <a:effectLst/>
                          <a:latin typeface="Calibri" panose="020F0502020204030204" pitchFamily="34" charset="0"/>
                          <a:ea typeface="+mn-ea"/>
                          <a:cs typeface="+mn-cs"/>
                        </a:rPr>
                        <a:t> </a:t>
                      </a:r>
                      <a:r>
                        <a:rPr lang="en-US" altLang="zh-TW" sz="700" b="1" i="0" u="none" strike="noStrike" kern="1200" dirty="0" smtClean="0">
                          <a:solidFill>
                            <a:schemeClr val="bg2"/>
                          </a:solidFill>
                          <a:effectLst/>
                          <a:latin typeface="Calibri" panose="020F0502020204030204" pitchFamily="34" charset="0"/>
                          <a:ea typeface="+mn-ea"/>
                          <a:cs typeface="+mn-cs"/>
                        </a:rPr>
                        <a:t>(ARCOTEL)</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2021/5/20</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r>
                        <a:rPr lang="en-US" altLang="zh-TW" sz="600" b="0" i="0" u="none" strike="noStrike" dirty="0" smtClean="0">
                          <a:solidFill>
                            <a:schemeClr val="bg2"/>
                          </a:solidFill>
                          <a:effectLst/>
                          <a:latin typeface="Calibri"/>
                        </a:rPr>
                        <a:t>FCC</a:t>
                      </a:r>
                      <a:r>
                        <a:rPr lang="en-US" altLang="zh-TW" sz="600" b="0" i="0" u="none" strike="noStrike" baseline="0" dirty="0" smtClean="0">
                          <a:solidFill>
                            <a:schemeClr val="bg2"/>
                          </a:solidFill>
                          <a:effectLst/>
                          <a:latin typeface="Calibri"/>
                        </a:rPr>
                        <a:t> ready (2021/3/25) + 8wks, </a:t>
                      </a:r>
                      <a:r>
                        <a:rPr lang="en-US" altLang="zh-TW" sz="600" b="0" i="0" u="none" strike="noStrike" dirty="0" smtClean="0">
                          <a:solidFill>
                            <a:schemeClr val="bg2"/>
                          </a:solidFill>
                          <a:effectLst/>
                          <a:latin typeface="Calibri"/>
                        </a:rPr>
                        <a:t>FCC</a:t>
                      </a:r>
                      <a:r>
                        <a:rPr lang="en-US" altLang="zh-TW" sz="600" b="0" i="0" u="none" strike="noStrike" baseline="0" dirty="0" smtClean="0">
                          <a:solidFill>
                            <a:schemeClr val="bg2"/>
                          </a:solidFill>
                          <a:effectLst/>
                          <a:latin typeface="Calibri"/>
                        </a:rPr>
                        <a:t> ready (2021/3/30) + 8wks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altLang="zh-TW" sz="700" b="1" i="0" u="none" strike="noStrike" kern="1200" dirty="0" smtClean="0">
                          <a:solidFill>
                            <a:schemeClr val="bg2"/>
                          </a:solidFill>
                          <a:effectLst/>
                          <a:latin typeface="Calibri"/>
                          <a:ea typeface="+mn-ea"/>
                          <a:cs typeface="+mn-cs"/>
                        </a:rPr>
                        <a:t>Jordan (TRC)</a:t>
                      </a:r>
                      <a:endParaRPr lang="en-US" altLang="zh-TW" sz="700" b="1" i="0" u="none" strike="noStrike" kern="1200" dirty="0">
                        <a:solidFill>
                          <a:schemeClr val="bg2"/>
                        </a:solidFill>
                        <a:effectLst/>
                        <a:latin typeface="Calibri"/>
                        <a:ea typeface="+mn-ea"/>
                        <a:cs typeface="+mn-cs"/>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2021/3/9</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zh-TW" altLang="en-US" sz="700" b="1" i="0" u="none" strike="noStrike" kern="1200" dirty="0" smtClean="0">
                        <a:solidFill>
                          <a:schemeClr val="tx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2021/4/5</a:t>
                      </a:r>
                      <a:endParaRPr lang="zh-TW" altLang="en-US" sz="700" b="1" i="0" u="none" strike="noStrike" kern="1200" dirty="0" smtClean="0">
                        <a:solidFill>
                          <a:schemeClr val="tx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a:solidFill>
                          <a:srgbClr val="FF0000"/>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2021/2/8+wks, pushed out to PRTS</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a:solidFill>
                            <a:schemeClr val="bg2"/>
                          </a:solidFill>
                          <a:effectLst/>
                          <a:latin typeface="Calibri" panose="020F0502020204030204" pitchFamily="34" charset="0"/>
                        </a:rPr>
                        <a:t>Nigeria (NCC)</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a:r>
                        <a:rPr lang="en-US" altLang="zh-TW" sz="700" dirty="0" smtClean="0">
                          <a:latin typeface="Calibri" panose="020F0502020204030204" pitchFamily="34" charset="0"/>
                          <a:cs typeface="Calibri" panose="020F0502020204030204" pitchFamily="34" charset="0"/>
                        </a:rPr>
                        <a:t>June block</a:t>
                      </a:r>
                      <a:endParaRPr lang="zh-TW" altLang="en-US" sz="700" dirty="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2021/5/17</a:t>
                      </a: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2021/5/31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TW" altLang="en-US" sz="700" b="1" i="0" u="none" strike="noStrike" dirty="0">
                          <a:solidFill>
                            <a:srgbClr val="1307F9"/>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WWAN CE SAR ready (2021/1/25) + 16wks,</a:t>
                      </a:r>
                      <a:r>
                        <a:rPr lang="en-US" altLang="zh-TW" sz="600" b="0" i="0" u="none" strike="noStrike" baseline="0" dirty="0" smtClean="0">
                          <a:solidFill>
                            <a:schemeClr val="bg2"/>
                          </a:solidFill>
                          <a:effectLst/>
                          <a:latin typeface="Calibri"/>
                        </a:rPr>
                        <a:t> </a:t>
                      </a:r>
                      <a:r>
                        <a:rPr lang="en-US" altLang="zh-TW" sz="600" b="0" i="0" u="none" strike="noStrike" dirty="0" smtClean="0">
                          <a:solidFill>
                            <a:schemeClr val="bg2"/>
                          </a:solidFill>
                          <a:effectLst/>
                          <a:latin typeface="Calibri"/>
                        </a:rPr>
                        <a:t>CE</a:t>
                      </a:r>
                      <a:r>
                        <a:rPr lang="en-US" altLang="zh-TW" sz="600" b="0" i="0" u="none" strike="noStrike" baseline="0" dirty="0" smtClean="0">
                          <a:solidFill>
                            <a:schemeClr val="bg2"/>
                          </a:solidFill>
                          <a:effectLst/>
                          <a:latin typeface="Calibri"/>
                        </a:rPr>
                        <a:t> DOC (2/8)+16wks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Mexico</a:t>
                      </a:r>
                      <a:r>
                        <a:rPr lang="en-US" sz="700" b="1" i="0" u="none" strike="noStrike" baseline="0" dirty="0" smtClean="0">
                          <a:solidFill>
                            <a:schemeClr val="bg2"/>
                          </a:solidFill>
                          <a:effectLst/>
                          <a:latin typeface="Calibri" panose="020F0502020204030204" pitchFamily="34" charset="0"/>
                        </a:rPr>
                        <a:t> (IFETEL)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dirty="0" smtClean="0">
                          <a:latin typeface="Calibri" panose="020F0502020204030204" pitchFamily="34" charset="0"/>
                          <a:cs typeface="Calibri" panose="020F0502020204030204" pitchFamily="34" charset="0"/>
                        </a:rPr>
                        <a:t>June block</a:t>
                      </a:r>
                      <a:endParaRPr lang="zh-TW" altLang="en-US" sz="700" dirty="0" smtClean="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en-US" altLang="zh-TW"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2021/5/28</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dirty="0" smtClean="0">
                          <a:solidFill>
                            <a:schemeClr val="bg2"/>
                          </a:solidFill>
                          <a:effectLst/>
                          <a:latin typeface="Calibri"/>
                        </a:rPr>
                        <a:t>Wait</a:t>
                      </a:r>
                      <a:r>
                        <a:rPr lang="en-US" altLang="zh-TW" sz="600" b="0" i="0" u="none" strike="noStrike" baseline="0" dirty="0" smtClean="0">
                          <a:solidFill>
                            <a:schemeClr val="bg2"/>
                          </a:solidFill>
                          <a:effectLst/>
                          <a:latin typeface="Calibri"/>
                        </a:rPr>
                        <a:t> for NOM cert. done (3/5)+ 12wks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algn="ctr" rtl="0" fontAlgn="ctr"/>
                      <a:r>
                        <a:rPr lang="en-US" sz="700" b="1" i="0" u="none" strike="noStrike" dirty="0" smtClean="0">
                          <a:solidFill>
                            <a:schemeClr val="bg2"/>
                          </a:solidFill>
                          <a:effectLst/>
                          <a:latin typeface="Calibri" panose="020F0502020204030204" pitchFamily="34" charset="0"/>
                        </a:rPr>
                        <a:t>Morocco (ANRT)</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898268" rtl="0" eaLnBrk="1" fontAlgn="auto"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2021/2/25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EA204"/>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2021/3/8</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en-US" altLang="zh-TW" sz="7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ctr" rtl="0" fontAlgn="ctr"/>
                      <a:endParaRPr lang="en-US" altLang="zh-TW" sz="7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tab pos="90488" algn="l"/>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2021/2/8+4wks, pushed out to PRTS</a:t>
                      </a:r>
                      <a:endParaRPr lang="en-US" altLang="zh-TW"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Zambia</a:t>
                      </a:r>
                      <a:r>
                        <a:rPr lang="en-US" altLang="zh-TW" sz="700" b="1" i="0" u="none" strike="noStrike" kern="1200" baseline="0" dirty="0" smtClean="0">
                          <a:solidFill>
                            <a:schemeClr val="bg2"/>
                          </a:solidFill>
                          <a:effectLst/>
                          <a:latin typeface="Calibri" panose="020F0502020204030204" pitchFamily="34" charset="0"/>
                          <a:ea typeface="+mn-ea"/>
                          <a:cs typeface="+mn-cs"/>
                        </a:rPr>
                        <a:t> (ZICTA)</a:t>
                      </a:r>
                      <a:endParaRPr lang="en-US" altLang="zh-TW" sz="7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2021/4/5</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Cancel</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60000"/>
                        <a:lumOff val="40000"/>
                      </a:schemeClr>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Cancel</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60000"/>
                        <a:lumOff val="40000"/>
                      </a:schemeClr>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0" i="0" u="none" strike="noStrike" dirty="0" smtClean="0">
                          <a:solidFill>
                            <a:schemeClr val="bg2"/>
                          </a:solidFill>
                          <a:effectLst/>
                          <a:latin typeface="Calibri"/>
                        </a:rPr>
                        <a:t>WWAN CE SAR ready (1/25) + 10wks , 7/27 </a:t>
                      </a:r>
                      <a:r>
                        <a:rPr lang="en-US" altLang="zh-TW" sz="700" b="0" kern="1200" baseline="0" dirty="0" smtClean="0">
                          <a:solidFill>
                            <a:schemeClr val="bg2"/>
                          </a:solidFill>
                          <a:latin typeface="Calibri" panose="020F0502020204030204" pitchFamily="34" charset="0"/>
                          <a:ea typeface="新細明體"/>
                          <a:cs typeface="+mn-cs"/>
                        </a:rPr>
                        <a:t>Bulletin change-regulatory submission is owned by local distributor upon regional sales’ request.</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33200">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mn-cs"/>
                        </a:rPr>
                        <a:t>Saudi Arabia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4/16</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rgbClr val="1307F9"/>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kern="1200" baseline="0" dirty="0" smtClean="0">
                          <a:solidFill>
                            <a:srgbClr val="0000FF"/>
                          </a:solidFill>
                          <a:latin typeface="Calibri" panose="020F0502020204030204" pitchFamily="34" charset="0"/>
                          <a:ea typeface="新細明體"/>
                          <a:cs typeface="+mn-cs"/>
                        </a:rPr>
                        <a:t>2/25 added, application letters ready (3/5)+6wks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12" name="表格 11"/>
          <p:cNvGraphicFramePr>
            <a:graphicFrameLocks noGrp="1"/>
          </p:cNvGraphicFramePr>
          <p:nvPr>
            <p:extLst>
              <p:ext uri="{D42A27DB-BD31-4B8C-83A1-F6EECF244321}">
                <p14:modId xmlns:p14="http://schemas.microsoft.com/office/powerpoint/2010/main" val="4060512025"/>
              </p:ext>
            </p:extLst>
          </p:nvPr>
        </p:nvGraphicFramePr>
        <p:xfrm>
          <a:off x="7463307" y="28879"/>
          <a:ext cx="1623829" cy="1143000"/>
        </p:xfrm>
        <a:graphic>
          <a:graphicData uri="http://schemas.openxmlformats.org/drawingml/2006/table">
            <a:tbl>
              <a:tblPr firstRow="1" bandRow="1">
                <a:tableStyleId>{5C22544A-7EE6-4342-B048-85BDC9FD1C3A}</a:tableStyleId>
              </a:tblPr>
              <a:tblGrid>
                <a:gridCol w="833373">
                  <a:extLst>
                    <a:ext uri="{9D8B030D-6E8A-4147-A177-3AD203B41FA5}">
                      <a16:colId xmlns:a16="http://schemas.microsoft.com/office/drawing/2014/main" xmlns="" val="20000"/>
                    </a:ext>
                  </a:extLst>
                </a:gridCol>
                <a:gridCol w="790456">
                  <a:extLst>
                    <a:ext uri="{9D8B030D-6E8A-4147-A177-3AD203B41FA5}">
                      <a16:colId xmlns:a16="http://schemas.microsoft.com/office/drawing/2014/main" xmlns="" val="20001"/>
                    </a:ext>
                  </a:extLst>
                </a:gridCol>
              </a:tblGrid>
              <a:tr h="208730">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730">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20873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208730">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730">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0" name="標題 1"/>
          <p:cNvSpPr txBox="1">
            <a:spLocks/>
          </p:cNvSpPr>
          <p:nvPr/>
        </p:nvSpPr>
        <p:spPr>
          <a:xfrm>
            <a:off x="201872" y="185598"/>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System level: </a:t>
            </a:r>
            <a:r>
              <a:rPr lang="en-US" altLang="zh-TW" sz="1000" b="1" dirty="0" smtClean="0">
                <a:solidFill>
                  <a:srgbClr val="0085C3"/>
                </a:solidFill>
                <a:latin typeface="Calibri"/>
                <a:ea typeface="+mn-ea"/>
                <a:cs typeface="+mn-cs"/>
              </a:rPr>
              <a:t>13 mandatory </a:t>
            </a:r>
            <a:r>
              <a:rPr lang="en-US" altLang="zh-TW" sz="1000" b="1" dirty="0">
                <a:solidFill>
                  <a:srgbClr val="0085C3"/>
                </a:solidFill>
                <a:latin typeface="Calibri"/>
                <a:ea typeface="+mn-ea"/>
                <a:cs typeface="+mn-cs"/>
              </a:rPr>
              <a:t>countries will be </a:t>
            </a:r>
            <a:r>
              <a:rPr lang="en-US" altLang="zh-TW" sz="1000" b="1" dirty="0" smtClean="0">
                <a:solidFill>
                  <a:srgbClr val="0085C3"/>
                </a:solidFill>
                <a:latin typeface="Calibri"/>
                <a:ea typeface="+mn-ea"/>
                <a:cs typeface="+mn-cs"/>
              </a:rPr>
              <a:t>P-RTS.</a:t>
            </a:r>
          </a:p>
          <a:p>
            <a:pPr marL="342900" indent="-342900" fontAlgn="ctr">
              <a:lnSpc>
                <a:spcPct val="100000"/>
              </a:lnSpc>
              <a:buFont typeface="Wingdings" panose="05000000000000000000" pitchFamily="2" charset="2"/>
              <a:buChar char="Ø"/>
            </a:pPr>
            <a:r>
              <a:rPr lang="en-US" altLang="zh-TW" sz="1000" b="1" dirty="0" smtClean="0">
                <a:solidFill>
                  <a:srgbClr val="0085C3"/>
                </a:solidFill>
                <a:latin typeface="Calibri"/>
                <a:ea typeface="+mn-ea"/>
                <a:cs typeface="+mn-cs"/>
              </a:rPr>
              <a:t>System level: 1 voluntary country will be P-RTS</a:t>
            </a:r>
            <a:endParaRPr lang="en-US" altLang="zh-TW" sz="1000" b="1" dirty="0">
              <a:solidFill>
                <a:srgbClr val="0085C3"/>
              </a:solidFill>
              <a:latin typeface="Calibri"/>
              <a:ea typeface="+mn-ea"/>
              <a:cs typeface="+mn-cs"/>
            </a:endParaRPr>
          </a:p>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WWAN </a:t>
            </a:r>
            <a:r>
              <a:rPr lang="en-US" altLang="zh-TW" sz="1000" b="1" dirty="0" smtClean="0">
                <a:solidFill>
                  <a:srgbClr val="0085C3"/>
                </a:solidFill>
                <a:latin typeface="Calibri"/>
                <a:ea typeface="+mn-ea"/>
                <a:cs typeface="+mn-cs"/>
              </a:rPr>
              <a:t>SKU: 1</a:t>
            </a:r>
            <a:r>
              <a:rPr lang="en-US" altLang="zh-TW" sz="1000" b="1" dirty="0" smtClean="0">
                <a:solidFill>
                  <a:srgbClr val="0085C3"/>
                </a:solidFill>
                <a:latin typeface="Calibri"/>
              </a:rPr>
              <a:t> </a:t>
            </a:r>
            <a:r>
              <a:rPr lang="en-US" altLang="zh-TW" sz="1000" b="1" dirty="0">
                <a:solidFill>
                  <a:srgbClr val="0085C3"/>
                </a:solidFill>
                <a:latin typeface="Calibri"/>
              </a:rPr>
              <a:t>mandatory countries will be </a:t>
            </a:r>
            <a:r>
              <a:rPr lang="en-US" altLang="zh-TW" sz="1000" b="1" dirty="0" smtClean="0">
                <a:solidFill>
                  <a:srgbClr val="0085C3"/>
                </a:solidFill>
                <a:latin typeface="Calibri"/>
              </a:rPr>
              <a:t>P-RTS.</a:t>
            </a:r>
            <a:endParaRPr lang="en-US" altLang="zh-TW" sz="1000" dirty="0">
              <a:solidFill>
                <a:srgbClr val="0085C3"/>
              </a:solidFill>
              <a:latin typeface="Calibri"/>
              <a:ea typeface="+mn-ea"/>
              <a:cs typeface="+mn-cs"/>
            </a:endParaRPr>
          </a:p>
        </p:txBody>
      </p:sp>
      <p:graphicFrame>
        <p:nvGraphicFramePr>
          <p:cNvPr id="7" name="表格 6"/>
          <p:cNvGraphicFramePr>
            <a:graphicFrameLocks noGrp="1"/>
          </p:cNvGraphicFramePr>
          <p:nvPr>
            <p:extLst>
              <p:ext uri="{D42A27DB-BD31-4B8C-83A1-F6EECF244321}">
                <p14:modId xmlns:p14="http://schemas.microsoft.com/office/powerpoint/2010/main" val="694556707"/>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pic>
        <p:nvPicPr>
          <p:cNvPr id="13"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67456" y="448555"/>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4" name="Table 13"/>
          <p:cNvGraphicFramePr>
            <a:graphicFrameLocks noGrp="1"/>
          </p:cNvGraphicFramePr>
          <p:nvPr/>
        </p:nvGraphicFramePr>
        <p:xfrm>
          <a:off x="0" y="0"/>
          <a:ext cx="31975800" cy="0"/>
        </p:xfrm>
        <a:graphic>
          <a:graphicData uri="http://schemas.openxmlformats.org/drawingml/2006/table">
            <a:tbl>
              <a:tblPr firstRow="1" bandRow="1">
                <a:tableStyleId>{5C22544A-7EE6-4342-B048-85BDC9FD1C3A}</a:tableStyleId>
              </a:tblPr>
              <a:tblGrid>
                <a:gridCol w="2528400"/>
                <a:gridCol w="3976200"/>
                <a:gridCol w="1842600"/>
                <a:gridCol w="1842600"/>
                <a:gridCol w="2909400"/>
                <a:gridCol w="4509600"/>
                <a:gridCol w="1614000"/>
                <a:gridCol w="1309200"/>
                <a:gridCol w="11443800"/>
              </a:tblGrid>
              <a:tr h="0">
                <a:tc>
                  <a:txBody>
                    <a:bodyPr/>
                    <a:lstStyle/>
                    <a:p>
                      <a:pPr>
                        <a:defRPr sz="600"/>
                      </a:pPr>
                      <a:r>
                        <a:t>('Country', '', 'Country count')</a:t>
                      </a:r>
                    </a:p>
                  </a:txBody>
                  <a:tcPr/>
                </a:tc>
                <a:tc>
                  <a:txBody>
                    <a:bodyPr/>
                    <a:lstStyle/>
                    <a:p>
                      <a:pPr>
                        <a:defRPr sz="600"/>
                      </a:pPr>
                      <a:r>
                        <a:t>('System', 'Target Block/\nLabel Impact', '\u3000')</a:t>
                      </a:r>
                    </a:p>
                  </a:txBody>
                  <a:tcPr/>
                </a:tc>
                <a:tc>
                  <a:txBody>
                    <a:bodyPr/>
                    <a:lstStyle/>
                    <a:p>
                      <a:pPr>
                        <a:defRPr sz="600"/>
                      </a:pPr>
                      <a:r>
                        <a:t>('', 'PPE', '12(11+1)')</a:t>
                      </a:r>
                    </a:p>
                  </a:txBody>
                  <a:tcPr/>
                </a:tc>
                <a:tc>
                  <a:txBody>
                    <a:bodyPr/>
                    <a:lstStyle/>
                    <a:p>
                      <a:pPr>
                        <a:defRPr sz="600"/>
                      </a:pPr>
                      <a:r>
                        <a:t>('', 'Mid', '15(14+1)')</a:t>
                      </a:r>
                    </a:p>
                  </a:txBody>
                  <a:tcPr/>
                </a:tc>
                <a:tc>
                  <a:txBody>
                    <a:bodyPr/>
                    <a:lstStyle/>
                    <a:p>
                      <a:pPr>
                        <a:defRPr sz="600"/>
                      </a:pPr>
                      <a:r>
                        <a:t>('', 'After Mid\n(2/25)', '14(13+1)')</a:t>
                      </a:r>
                    </a:p>
                  </a:txBody>
                  <a:tcPr/>
                </a:tc>
                <a:tc>
                  <a:txBody>
                    <a:bodyPr/>
                    <a:lstStyle/>
                    <a:p>
                      <a:pPr>
                        <a:defRPr sz="600"/>
                      </a:pPr>
                      <a:r>
                        <a:t>('WWAN  T77W968', 'Target Block/\nLabel Impact', '\u3000')</a:t>
                      </a:r>
                    </a:p>
                  </a:txBody>
                  <a:tcPr/>
                </a:tc>
                <a:tc>
                  <a:txBody>
                    <a:bodyPr/>
                    <a:lstStyle/>
                    <a:p>
                      <a:pPr>
                        <a:defRPr sz="600"/>
                      </a:pPr>
                      <a:r>
                        <a:t>('', 'PPE', '3')</a:t>
                      </a:r>
                    </a:p>
                  </a:txBody>
                  <a:tcPr/>
                </a:tc>
                <a:tc>
                  <a:txBody>
                    <a:bodyPr/>
                    <a:lstStyle/>
                    <a:p>
                      <a:pPr>
                        <a:defRPr sz="600"/>
                      </a:pPr>
                      <a:r>
                        <a:t>('', 'Mid', '4')</a:t>
                      </a:r>
                    </a:p>
                  </a:txBody>
                  <a:tcPr/>
                </a:tc>
                <a:tc>
                  <a:txBody>
                    <a:bodyPr/>
                    <a:lstStyle/>
                    <a:p>
                      <a:pPr>
                        <a:defRPr sz="600"/>
                      </a:pPr>
                      <a:r>
                        <a:t>('Reason', '', '\u3000')</a:t>
                      </a:r>
                    </a:p>
                  </a:txBody>
                  <a:tcPr/>
                </a:tc>
              </a:tr>
              <a:tr h="0">
                <a:tc>
                  <a:txBody>
                    <a:bodyPr/>
                    <a:lstStyle/>
                    <a:p>
                      <a:pPr>
                        <a:defRPr sz="600"/>
                      </a:pPr>
                      <a:r>
                        <a:t>Serbia (Kvatet)</a:t>
                      </a:r>
                    </a:p>
                  </a:txBody>
                  <a:tcPr/>
                </a:tc>
                <a:tc>
                  <a:txBody>
                    <a:bodyPr/>
                    <a:lstStyle/>
                    <a:p>
                      <a:pPr>
                        <a:defRPr sz="600"/>
                      </a:pPr>
                      <a:r>
                        <a:t>May block</a:t>
                      </a:r>
                    </a:p>
                  </a:txBody>
                  <a:tcPr/>
                </a:tc>
                <a:tc>
                  <a:txBody>
                    <a:bodyPr/>
                    <a:lstStyle/>
                    <a:p>
                      <a:pPr>
                        <a:defRPr sz="600"/>
                      </a:pPr>
                      <a:r>
                        <a:t>2021/3/29</a:t>
                      </a:r>
                    </a:p>
                  </a:txBody>
                  <a:tcPr/>
                </a:tc>
                <a:tc>
                  <a:txBody>
                    <a:bodyPr/>
                    <a:lstStyle/>
                    <a:p>
                      <a:pPr>
                        <a:defRPr sz="600"/>
                      </a:pPr>
                      <a:r>
                        <a:t>2021/4/7</a:t>
                      </a:r>
                    </a:p>
                  </a:txBody>
                  <a:tcPr/>
                </a:tc>
                <a:tc>
                  <a:txBody>
                    <a:bodyPr/>
                    <a:lstStyle/>
                    <a:p>
                      <a:pPr>
                        <a:defRPr sz="600"/>
                      </a:pPr>
                      <a:r>
                        <a:t>2021/4/7</a:t>
                      </a:r>
                    </a:p>
                  </a:txBody>
                  <a:tcPr/>
                </a:tc>
                <a:tc>
                  <a:txBody>
                    <a:bodyPr/>
                    <a:lstStyle/>
                    <a:p>
                      <a:pPr>
                        <a:defRPr sz="600"/>
                      </a:pPr>
                    </a:p>
                  </a:txBody>
                  <a:tcPr/>
                </a:tc>
                <a:tc>
                  <a:txBody>
                    <a:bodyPr/>
                    <a:lstStyle/>
                    <a:p>
                      <a:pPr>
                        <a:defRPr sz="600"/>
                      </a:pPr>
                      <a:r>
                        <a:t>0.9048276546932607</a:t>
                      </a:r>
                    </a:p>
                  </a:txBody>
                  <a:tcPr/>
                </a:tc>
                <a:tc>
                  <a:txBody>
                    <a:bodyPr/>
                    <a:lstStyle/>
                    <a:p>
                      <a:pPr>
                        <a:defRPr sz="600"/>
                      </a:pPr>
                    </a:p>
                  </a:txBody>
                  <a:tcPr/>
                </a:tc>
                <a:tc>
                  <a:txBody>
                    <a:bodyPr/>
                    <a:lstStyle/>
                    <a:p>
                      <a:pPr>
                        <a:defRPr sz="600"/>
                      </a:pPr>
                      <a:r>
                        <a:t>Pushed out target date due to panel ESD issue. This issue has been solved on 12/B that cause CE submission date slip from 10/26 to 12/14.</a:t>
                      </a:r>
                    </a:p>
                  </a:txBody>
                  <a:tcPr/>
                </a:tc>
              </a:tr>
              <a:tr h="0">
                <a:tc>
                  <a:txBody>
                    <a:bodyPr/>
                    <a:lstStyle/>
                    <a:p>
                      <a:pPr>
                        <a:defRPr sz="600"/>
                      </a:pPr>
                      <a:r>
                        <a:t>Moldova (INSM)</a:t>
                      </a:r>
                    </a:p>
                  </a:txBody>
                  <a:tcPr/>
                </a:tc>
                <a:tc>
                  <a:txBody>
                    <a:bodyPr/>
                    <a:lstStyle/>
                    <a:p>
                      <a:pPr>
                        <a:defRPr sz="600"/>
                      </a:pPr>
                      <a:r>
                        <a:t>May block</a:t>
                      </a:r>
                    </a:p>
                  </a:txBody>
                  <a:tcPr/>
                </a:tc>
                <a:tc>
                  <a:txBody>
                    <a:bodyPr/>
                    <a:lstStyle/>
                    <a:p>
                      <a:pPr>
                        <a:defRPr sz="600"/>
                      </a:pPr>
                      <a:r>
                        <a:t>2021/3/29</a:t>
                      </a:r>
                    </a:p>
                  </a:txBody>
                  <a:tcPr/>
                </a:tc>
                <a:tc>
                  <a:txBody>
                    <a:bodyPr/>
                    <a:lstStyle/>
                    <a:p>
                      <a:pPr>
                        <a:defRPr sz="600"/>
                      </a:pPr>
                      <a:r>
                        <a:t>2021/4/7</a:t>
                      </a:r>
                    </a:p>
                  </a:txBody>
                  <a:tcPr/>
                </a:tc>
                <a:tc>
                  <a:txBody>
                    <a:bodyPr/>
                    <a:lstStyle/>
                    <a:p>
                      <a:pPr>
                        <a:defRPr sz="600"/>
                      </a:pPr>
                      <a:r>
                        <a:t>2021/4/7</a:t>
                      </a:r>
                    </a:p>
                  </a:txBody>
                  <a:tcPr/>
                </a:tc>
                <a:tc>
                  <a:txBody>
                    <a:bodyPr/>
                    <a:lstStyle/>
                    <a:p>
                      <a:pPr>
                        <a:defRPr sz="600"/>
                      </a:pPr>
                    </a:p>
                  </a:txBody>
                  <a:tcPr/>
                </a:tc>
                <a:tc>
                  <a:txBody>
                    <a:bodyPr/>
                    <a:lstStyle/>
                    <a:p>
                      <a:pPr>
                        <a:defRPr sz="600"/>
                      </a:pPr>
                      <a:r>
                        <a:t>0.2465308430086699</a:t>
                      </a:r>
                    </a:p>
                  </a:txBody>
                  <a:tcPr/>
                </a:tc>
                <a:tc>
                  <a:txBody>
                    <a:bodyPr/>
                    <a:lstStyle/>
                    <a:p>
                      <a:pPr>
                        <a:defRPr sz="600"/>
                      </a:pPr>
                    </a:p>
                  </a:txBody>
                  <a:tcPr/>
                </a:tc>
                <a:tc>
                  <a:txBody>
                    <a:bodyPr/>
                    <a:lstStyle/>
                    <a:p>
                      <a:pPr>
                        <a:defRPr sz="600"/>
                      </a:pPr>
                    </a:p>
                  </a:txBody>
                  <a:tcPr/>
                </a:tc>
              </a:tr>
              <a:tr h="0">
                <a:tc>
                  <a:txBody>
                    <a:bodyPr/>
                    <a:lstStyle/>
                    <a:p>
                      <a:pPr>
                        <a:defRPr sz="600"/>
                      </a:pPr>
                      <a:r>
                        <a:t>Belarus/Kazakhstan/Russian (CU)</a:t>
                      </a:r>
                    </a:p>
                  </a:txBody>
                  <a:tcPr/>
                </a:tc>
                <a:tc>
                  <a:txBody>
                    <a:bodyPr/>
                    <a:lstStyle/>
                    <a:p>
                      <a:pPr>
                        <a:defRPr sz="600"/>
                      </a:pPr>
                      <a:r>
                        <a:t>June block</a:t>
                      </a:r>
                    </a:p>
                  </a:txBody>
                  <a:tcPr/>
                </a:tc>
                <a:tc>
                  <a:txBody>
                    <a:bodyPr/>
                    <a:lstStyle/>
                    <a:p>
                      <a:pPr>
                        <a:defRPr sz="600"/>
                      </a:pPr>
                      <a:r>
                        <a:t>2021/3/29</a:t>
                      </a:r>
                    </a:p>
                  </a:txBody>
                  <a:tcPr/>
                </a:tc>
                <a:tc>
                  <a:txBody>
                    <a:bodyPr/>
                    <a:lstStyle/>
                    <a:p>
                      <a:pPr>
                        <a:defRPr sz="600"/>
                      </a:pPr>
                      <a:r>
                        <a:t>2021/5/17</a:t>
                      </a:r>
                    </a:p>
                  </a:txBody>
                  <a:tcPr/>
                </a:tc>
                <a:tc>
                  <a:txBody>
                    <a:bodyPr/>
                    <a:lstStyle/>
                    <a:p>
                      <a:pPr>
                        <a:defRPr sz="600"/>
                      </a:pPr>
                      <a:r>
                        <a:t>2021/5/17</a:t>
                      </a:r>
                    </a:p>
                  </a:txBody>
                  <a:tcPr/>
                </a:tc>
                <a:tc>
                  <a:txBody>
                    <a:bodyPr/>
                    <a:lstStyle/>
                    <a:p>
                      <a:pPr>
                        <a:defRPr sz="600"/>
                      </a:pPr>
                    </a:p>
                  </a:txBody>
                  <a:tcPr/>
                </a:tc>
                <a:tc>
                  <a:txBody>
                    <a:bodyPr/>
                    <a:lstStyle/>
                    <a:p>
                      <a:pPr>
                        <a:defRPr sz="600"/>
                      </a:pPr>
                      <a:r>
                        <a:t>0.029407680848186346</a:t>
                      </a:r>
                    </a:p>
                  </a:txBody>
                  <a:tcPr/>
                </a:tc>
                <a:tc>
                  <a:txBody>
                    <a:bodyPr/>
                    <a:lstStyle/>
                    <a:p>
                      <a:pPr>
                        <a:defRPr sz="600"/>
                      </a:pPr>
                    </a:p>
                  </a:txBody>
                  <a:tcPr/>
                </a:tc>
                <a:tc>
                  <a:txBody>
                    <a:bodyPr/>
                    <a:lstStyle/>
                    <a:p>
                      <a:pPr>
                        <a:defRPr sz="600"/>
                      </a:pPr>
                      <a:r>
                        <a:t>Pushed out target date due to panel ESD issue and COVID-19. ESD issue has been solved on 12/B that cause CE submission date slip from 10/26 to 12/14.</a:t>
                      </a:r>
                    </a:p>
                  </a:txBody>
                  <a:tcPr/>
                </a:tc>
              </a:tr>
              <a:tr h="0">
                <a:tc>
                  <a:txBody>
                    <a:bodyPr/>
                    <a:lstStyle/>
                    <a:p>
                      <a:pPr>
                        <a:defRPr sz="600"/>
                      </a:pPr>
                      <a:r>
                        <a:t>Ukraine (UKSERT)</a:t>
                      </a:r>
                    </a:p>
                  </a:txBody>
                  <a:tcPr/>
                </a:tc>
                <a:tc>
                  <a:txBody>
                    <a:bodyPr/>
                    <a:lstStyle/>
                    <a:p>
                      <a:pPr>
                        <a:defRPr sz="600"/>
                      </a:pPr>
                      <a:r>
                        <a:t>June block</a:t>
                      </a:r>
                    </a:p>
                  </a:txBody>
                  <a:tcPr/>
                </a:tc>
                <a:tc>
                  <a:txBody>
                    <a:bodyPr/>
                    <a:lstStyle/>
                    <a:p>
                      <a:pPr>
                        <a:defRPr sz="600"/>
                      </a:pPr>
                      <a:r>
                        <a:t>2021/5/24</a:t>
                      </a:r>
                    </a:p>
                  </a:txBody>
                  <a:tcPr/>
                </a:tc>
                <a:tc>
                  <a:txBody>
                    <a:bodyPr/>
                    <a:lstStyle/>
                    <a:p>
                      <a:pPr>
                        <a:defRPr sz="600"/>
                      </a:pPr>
                      <a:r>
                        <a:t>2021/6/7</a:t>
                      </a:r>
                    </a:p>
                  </a:txBody>
                  <a:tcPr/>
                </a:tc>
                <a:tc>
                  <a:txBody>
                    <a:bodyPr/>
                    <a:lstStyle/>
                    <a:p>
                      <a:pPr>
                        <a:defRPr sz="600"/>
                      </a:pPr>
                      <a:r>
                        <a:t>2021/6/7</a:t>
                      </a:r>
                    </a:p>
                  </a:txBody>
                  <a:tcPr/>
                </a:tc>
                <a:tc>
                  <a:txBody>
                    <a:bodyPr/>
                    <a:lstStyle/>
                    <a:p>
                      <a:pPr>
                        <a:defRPr sz="600"/>
                      </a:pPr>
                    </a:p>
                  </a:txBody>
                  <a:tcPr/>
                </a:tc>
                <a:tc>
                  <a:txBody>
                    <a:bodyPr/>
                    <a:lstStyle/>
                    <a:p>
                      <a:pPr>
                        <a:defRPr sz="600"/>
                      </a:pPr>
                      <a:r>
                        <a:t>0.24575428852137782</a:t>
                      </a:r>
                    </a:p>
                  </a:txBody>
                  <a:tcPr/>
                </a:tc>
                <a:tc>
                  <a:txBody>
                    <a:bodyPr/>
                    <a:lstStyle/>
                    <a:p>
                      <a:pPr>
                        <a:defRPr sz="600"/>
                      </a:pPr>
                    </a:p>
                  </a:txBody>
                  <a:tcPr/>
                </a:tc>
                <a:tc>
                  <a:txBody>
                    <a:bodyPr/>
                    <a:lstStyle/>
                    <a:p>
                      <a:pPr>
                        <a:defRPr sz="600"/>
                      </a:pPr>
                      <a:r>
                        <a:t>Pushed out target date due to panel ESD issue. This issue has been solved on 12/B that cause CE submission date slip from 10/26 to 12/14.</a:t>
                      </a:r>
                    </a:p>
                    <a:p>
                      <a:pPr>
                        <a:defRPr sz="600"/>
                      </a:pPr>
                      <a:r>
                        <a:t>New RF module cert. approval 2021/3/8 + 13wks </a:t>
                      </a:r>
                    </a:p>
                  </a:txBody>
                  <a:tcPr/>
                </a:tc>
              </a:tr>
              <a:tr h="0">
                <a:tc>
                  <a:txBody>
                    <a:bodyPr/>
                    <a:lstStyle/>
                    <a:p>
                      <a:pPr>
                        <a:defRPr sz="600"/>
                      </a:pPr>
                      <a:r>
                        <a:t>South Africa (NRCS)</a:t>
                      </a:r>
                    </a:p>
                  </a:txBody>
                  <a:tcPr/>
                </a:tc>
                <a:tc>
                  <a:txBody>
                    <a:bodyPr/>
                    <a:lstStyle/>
                    <a:p>
                      <a:pPr>
                        <a:defRPr sz="600"/>
                      </a:pPr>
                      <a:r>
                        <a:t>June block</a:t>
                      </a:r>
                    </a:p>
                  </a:txBody>
                  <a:tcPr/>
                </a:tc>
                <a:tc>
                  <a:txBody>
                    <a:bodyPr/>
                    <a:lstStyle/>
                    <a:p>
                      <a:pPr>
                        <a:defRPr sz="600"/>
                      </a:pPr>
                      <a:r>
                        <a:t>2021/4/13</a:t>
                      </a:r>
                    </a:p>
                  </a:txBody>
                  <a:tcPr/>
                </a:tc>
                <a:tc>
                  <a:txBody>
                    <a:bodyPr/>
                    <a:lstStyle/>
                    <a:p>
                      <a:pPr>
                        <a:defRPr sz="600"/>
                      </a:pPr>
                      <a:r>
                        <a:t>2021/4/27</a:t>
                      </a:r>
                    </a:p>
                  </a:txBody>
                  <a:tcPr/>
                </a:tc>
                <a:tc>
                  <a:txBody>
                    <a:bodyPr/>
                    <a:lstStyle/>
                    <a:p>
                      <a:pPr>
                        <a:defRPr sz="600"/>
                      </a:pPr>
                      <a:r>
                        <a:t>2021/4/27</a:t>
                      </a:r>
                    </a:p>
                  </a:txBody>
                  <a:tcPr/>
                </a:tc>
                <a:tc>
                  <a:txBody>
                    <a:bodyPr/>
                    <a:lstStyle/>
                    <a:p>
                      <a:pPr>
                        <a:defRPr sz="600"/>
                      </a:pPr>
                    </a:p>
                  </a:txBody>
                  <a:tcPr/>
                </a:tc>
                <a:tc>
                  <a:txBody>
                    <a:bodyPr/>
                    <a:lstStyle/>
                    <a:p>
                      <a:pPr>
                        <a:defRPr sz="600"/>
                      </a:pPr>
                      <a:r>
                        <a:t>0.7750572492466001</a:t>
                      </a:r>
                    </a:p>
                  </a:txBody>
                  <a:tcPr/>
                </a:tc>
                <a:tc>
                  <a:txBody>
                    <a:bodyPr/>
                    <a:lstStyle/>
                    <a:p>
                      <a:pPr>
                        <a:defRPr sz="600"/>
                      </a:pPr>
                    </a:p>
                  </a:txBody>
                  <a:tcPr/>
                </a:tc>
                <a:tc>
                  <a:txBody>
                    <a:bodyPr/>
                    <a:lstStyle/>
                    <a:p>
                      <a:pPr>
                        <a:defRPr sz="600"/>
                      </a:pPr>
                      <a:r>
                        <a:t>Extended L/T form 120 to 134 days due to COVID-19</a:t>
                      </a:r>
                    </a:p>
                    <a:p>
                      <a:pPr>
                        <a:defRPr sz="600"/>
                      </a:pPr>
                      <a:r>
                        <a:t>Long certification lead time . CB ready 2020/12/14 + 134days</a:t>
                      </a:r>
                    </a:p>
                  </a:txBody>
                  <a:tcPr/>
                </a:tc>
              </a:tr>
              <a:tr h="0">
                <a:tc>
                  <a:txBody>
                    <a:bodyPr/>
                    <a:lstStyle/>
                    <a:p>
                      <a:pPr>
                        <a:defRPr sz="600"/>
                      </a:pPr>
                      <a:r>
                        <a:t>India (BIS)</a:t>
                      </a:r>
                    </a:p>
                  </a:txBody>
                  <a:tcPr/>
                </a:tc>
                <a:tc>
                  <a:txBody>
                    <a:bodyPr/>
                    <a:lstStyle/>
                    <a:p>
                      <a:pPr>
                        <a:defRPr sz="600"/>
                      </a:pPr>
                      <a:r>
                        <a:t>May block</a:t>
                      </a:r>
                    </a:p>
                  </a:txBody>
                  <a:tcPr/>
                </a:tc>
                <a:tc>
                  <a:txBody>
                    <a:bodyPr/>
                    <a:lstStyle/>
                    <a:p>
                      <a:pPr>
                        <a:defRPr sz="600"/>
                      </a:pPr>
                      <a:r>
                        <a:t>2021/4/19</a:t>
                      </a:r>
                    </a:p>
                  </a:txBody>
                  <a:tcPr/>
                </a:tc>
                <a:tc>
                  <a:txBody>
                    <a:bodyPr/>
                    <a:lstStyle/>
                    <a:p>
                      <a:pPr>
                        <a:defRPr sz="600"/>
                      </a:pPr>
                      <a:r>
                        <a:t>2021/4/19</a:t>
                      </a:r>
                    </a:p>
                  </a:txBody>
                  <a:tcPr/>
                </a:tc>
                <a:tc>
                  <a:txBody>
                    <a:bodyPr/>
                    <a:lstStyle/>
                    <a:p>
                      <a:pPr>
                        <a:defRPr sz="600"/>
                      </a:pPr>
                      <a:r>
                        <a:t>2021/4/19</a:t>
                      </a:r>
                    </a:p>
                  </a:txBody>
                  <a:tcPr/>
                </a:tc>
                <a:tc>
                  <a:txBody>
                    <a:bodyPr/>
                    <a:lstStyle/>
                    <a:p>
                      <a:pPr>
                        <a:defRPr sz="600"/>
                      </a:pPr>
                    </a:p>
                  </a:txBody>
                  <a:tcPr/>
                </a:tc>
                <a:tc>
                  <a:txBody>
                    <a:bodyPr/>
                    <a:lstStyle/>
                    <a:p>
                      <a:pPr>
                        <a:defRPr sz="600"/>
                      </a:pPr>
                      <a:r>
                        <a:t>0.6790930842394629</a:t>
                      </a:r>
                    </a:p>
                  </a:txBody>
                  <a:tcPr/>
                </a:tc>
                <a:tc>
                  <a:txBody>
                    <a:bodyPr/>
                    <a:lstStyle/>
                    <a:p>
                      <a:pPr>
                        <a:defRPr sz="600"/>
                      </a:pPr>
                    </a:p>
                  </a:txBody>
                  <a:tcPr/>
                </a:tc>
                <a:tc>
                  <a:txBody>
                    <a:bodyPr/>
                    <a:lstStyle/>
                    <a:p>
                      <a:pPr>
                        <a:defRPr sz="600"/>
                      </a:pPr>
                      <a:r>
                        <a:t>Long certification lead time. </a:t>
                      </a:r>
                    </a:p>
                    <a:p>
                      <a:pPr>
                        <a:defRPr sz="600"/>
                      </a:pPr>
                      <a:r>
                        <a:t>Battery cert. ready 2021/1/11 + 14wks</a:t>
                      </a:r>
                    </a:p>
                  </a:txBody>
                  <a:tcPr/>
                </a:tc>
              </a:tr>
              <a:tr h="0">
                <a:tc>
                  <a:txBody>
                    <a:bodyPr/>
                    <a:lstStyle/>
                    <a:p>
                      <a:pPr>
                        <a:defRPr sz="600"/>
                      </a:pPr>
                      <a:r>
                        <a:t>Azerbaijan</a:t>
                      </a:r>
                    </a:p>
                  </a:txBody>
                  <a:tcPr/>
                </a:tc>
                <a:tc>
                  <a:txBody>
                    <a:bodyPr/>
                    <a:lstStyle/>
                    <a:p>
                      <a:pPr>
                        <a:defRPr sz="600"/>
                      </a:pPr>
                      <a:r>
                        <a:t>May block</a:t>
                      </a:r>
                    </a:p>
                  </a:txBody>
                  <a:tcPr/>
                </a:tc>
                <a:tc>
                  <a:txBody>
                    <a:bodyPr/>
                    <a:lstStyle/>
                    <a:p>
                      <a:pPr>
                        <a:defRPr sz="600"/>
                      </a:pPr>
                      <a:r>
                        <a:t>2021/3/22</a:t>
                      </a:r>
                    </a:p>
                  </a:txBody>
                  <a:tcPr/>
                </a:tc>
                <a:tc>
                  <a:txBody>
                    <a:bodyPr/>
                    <a:lstStyle/>
                    <a:p>
                      <a:pPr>
                        <a:defRPr sz="600"/>
                      </a:pPr>
                      <a:r>
                        <a:t>2021/4/5</a:t>
                      </a:r>
                    </a:p>
                  </a:txBody>
                  <a:tcPr/>
                </a:tc>
                <a:tc>
                  <a:txBody>
                    <a:bodyPr/>
                    <a:lstStyle/>
                    <a:p>
                      <a:pPr>
                        <a:defRPr sz="600"/>
                      </a:pPr>
                      <a:r>
                        <a:t>Done</a:t>
                      </a:r>
                    </a:p>
                  </a:txBody>
                  <a:tcPr/>
                </a:tc>
                <a:tc>
                  <a:txBody>
                    <a:bodyPr/>
                    <a:lstStyle/>
                    <a:p>
                      <a:pPr>
                        <a:defRPr sz="600"/>
                      </a:pPr>
                    </a:p>
                  </a:txBody>
                  <a:tcPr/>
                </a:tc>
                <a:tc>
                  <a:txBody>
                    <a:bodyPr/>
                    <a:lstStyle/>
                    <a:p>
                      <a:pPr>
                        <a:defRPr sz="600"/>
                      </a:pPr>
                      <a:r>
                        <a:t>0.07307437949709805</a:t>
                      </a:r>
                    </a:p>
                  </a:txBody>
                  <a:tcPr/>
                </a:tc>
                <a:tc>
                  <a:txBody>
                    <a:bodyPr/>
                    <a:lstStyle/>
                    <a:p>
                      <a:pPr>
                        <a:defRPr sz="600"/>
                      </a:pPr>
                    </a:p>
                  </a:txBody>
                  <a:tcPr/>
                </a:tc>
                <a:tc>
                  <a:txBody>
                    <a:bodyPr/>
                    <a:lstStyle/>
                    <a:p>
                      <a:pPr>
                        <a:defRPr sz="600"/>
                      </a:pPr>
                      <a:r>
                        <a:t>Due to EMC report is late (panel ESD issue) and caused CE DOC delay from 2021/1/25  to 2021/2/8+8wks, pushed out to PRTS. 2/8 Cert. done</a:t>
                      </a:r>
                    </a:p>
                  </a:txBody>
                  <a:tcPr/>
                </a:tc>
              </a:tr>
              <a:tr h="0">
                <a:tc>
                  <a:txBody>
                    <a:bodyPr/>
                    <a:lstStyle/>
                    <a:p>
                      <a:pPr>
                        <a:defRPr sz="600"/>
                      </a:pPr>
                      <a:r>
                        <a:t>Brazil (ANATEL)</a:t>
                      </a:r>
                    </a:p>
                  </a:txBody>
                  <a:tcPr/>
                </a:tc>
                <a:tc>
                  <a:txBody>
                    <a:bodyPr/>
                    <a:lstStyle/>
                    <a:p>
                      <a:pPr>
                        <a:defRPr sz="600"/>
                      </a:pPr>
                      <a:r>
                        <a:t>June block</a:t>
                      </a:r>
                    </a:p>
                    <a:p>
                      <a:pPr>
                        <a:defRPr sz="600"/>
                      </a:pPr>
                      <a:r>
                        <a:t>V** (ID)</a:t>
                      </a:r>
                    </a:p>
                  </a:txBody>
                  <a:tcPr/>
                </a:tc>
                <a:tc>
                  <a:txBody>
                    <a:bodyPr/>
                    <a:lstStyle/>
                    <a:p>
                      <a:pPr>
                        <a:defRPr sz="600"/>
                      </a:pPr>
                      <a:r>
                        <a:t>2021/5/3</a:t>
                      </a:r>
                    </a:p>
                  </a:txBody>
                  <a:tcPr/>
                </a:tc>
                <a:tc>
                  <a:txBody>
                    <a:bodyPr/>
                    <a:lstStyle/>
                    <a:p>
                      <a:pPr>
                        <a:defRPr sz="600"/>
                      </a:pPr>
                      <a:r>
                        <a:t>2021/5/3</a:t>
                      </a:r>
                    </a:p>
                  </a:txBody>
                  <a:tcPr/>
                </a:tc>
                <a:tc>
                  <a:txBody>
                    <a:bodyPr/>
                    <a:lstStyle/>
                    <a:p>
                      <a:pPr>
                        <a:defRPr sz="600"/>
                      </a:pPr>
                      <a:r>
                        <a:t>2021/5/3</a:t>
                      </a:r>
                    </a:p>
                  </a:txBody>
                  <a:tcPr/>
                </a:tc>
                <a:tc>
                  <a:txBody>
                    <a:bodyPr/>
                    <a:lstStyle/>
                    <a:p>
                      <a:pPr>
                        <a:defRPr sz="600"/>
                      </a:pPr>
                    </a:p>
                  </a:txBody>
                  <a:tcPr/>
                </a:tc>
                <a:tc>
                  <a:txBody>
                    <a:bodyPr/>
                    <a:lstStyle/>
                    <a:p>
                      <a:pPr>
                        <a:defRPr sz="600"/>
                      </a:pPr>
                      <a:r>
                        <a:t>0.4594888391332913</a:t>
                      </a:r>
                    </a:p>
                  </a:txBody>
                  <a:tcPr/>
                </a:tc>
                <a:tc>
                  <a:txBody>
                    <a:bodyPr/>
                    <a:lstStyle/>
                    <a:p>
                      <a:pPr>
                        <a:defRPr sz="600"/>
                      </a:pPr>
                    </a:p>
                  </a:txBody>
                  <a:tcPr/>
                </a:tc>
                <a:tc>
                  <a:txBody>
                    <a:bodyPr/>
                    <a:lstStyle/>
                    <a:p>
                      <a:pPr>
                        <a:defRPr sz="600"/>
                      </a:pPr>
                      <a:r>
                        <a:t>For Tablet system approval only, </a:t>
                      </a:r>
                    </a:p>
                    <a:p>
                      <a:pPr>
                        <a:defRPr sz="600"/>
                      </a:pPr>
                      <a:r>
                        <a:t>Sample ready for WWAN (2020/11/30) + 22wks</a:t>
                      </a:r>
                    </a:p>
                  </a:txBody>
                  <a:tcPr/>
                </a:tc>
              </a:tr>
              <a:tr h="0">
                <a:tc>
                  <a:txBody>
                    <a:bodyPr/>
                    <a:lstStyle/>
                    <a:p>
                      <a:pPr>
                        <a:defRPr sz="600"/>
                      </a:pPr>
                      <a:r>
                        <a:t>Chile (SUBTEL)</a:t>
                      </a:r>
                    </a:p>
                  </a:txBody>
                  <a:tcPr/>
                </a:tc>
                <a:tc>
                  <a:txBody>
                    <a:bodyPr/>
                    <a:lstStyle/>
                    <a:p>
                      <a:pPr>
                        <a:defRPr sz="600"/>
                      </a:pPr>
                    </a:p>
                  </a:txBody>
                  <a:tcPr/>
                </a:tc>
                <a:tc>
                  <a:txBody>
                    <a:bodyPr/>
                    <a:lstStyle/>
                    <a:p>
                      <a:pPr>
                        <a:defRPr sz="600"/>
                      </a:pPr>
                      <a:r>
                        <a:t>2021/5/3</a:t>
                      </a:r>
                    </a:p>
                  </a:txBody>
                  <a:tcPr/>
                </a:tc>
                <a:tc>
                  <a:txBody>
                    <a:bodyPr/>
                    <a:lstStyle/>
                    <a:p>
                      <a:pPr>
                        <a:defRPr sz="600"/>
                      </a:pPr>
                      <a:r>
                        <a:t>2021/2/8</a:t>
                      </a:r>
                    </a:p>
                  </a:txBody>
                  <a:tcPr/>
                </a:tc>
                <a:tc>
                  <a:txBody>
                    <a:bodyPr/>
                    <a:lstStyle/>
                    <a:p>
                      <a:pPr>
                        <a:defRPr sz="600"/>
                      </a:pPr>
                      <a:r>
                        <a:t>Done</a:t>
                      </a:r>
                    </a:p>
                  </a:txBody>
                  <a:tcPr/>
                </a:tc>
                <a:tc>
                  <a:txBody>
                    <a:bodyPr/>
                    <a:lstStyle/>
                    <a:p>
                      <a:pPr>
                        <a:defRPr sz="600"/>
                      </a:pPr>
                    </a:p>
                  </a:txBody>
                  <a:tcPr/>
                </a:tc>
                <a:tc>
                  <a:txBody>
                    <a:bodyPr/>
                    <a:lstStyle/>
                    <a:p>
                      <a:pPr>
                        <a:defRPr sz="600"/>
                      </a:pPr>
                      <a:r>
                        <a:t>0.3915648754780917</a:t>
                      </a:r>
                    </a:p>
                  </a:txBody>
                  <a:tcPr/>
                </a:tc>
                <a:tc>
                  <a:txBody>
                    <a:bodyPr/>
                    <a:lstStyle/>
                    <a:p>
                      <a:pPr>
                        <a:defRPr sz="600"/>
                      </a:pPr>
                    </a:p>
                  </a:txBody>
                  <a:tcPr/>
                </a:tc>
                <a:tc>
                  <a:txBody>
                    <a:bodyPr/>
                    <a:lstStyle/>
                    <a:p>
                      <a:pPr>
                        <a:defRPr sz="600"/>
                      </a:pPr>
                      <a:r>
                        <a:t>WLAN sample ready on 2020/11/16+ 16wks, WLAN sample ready on 2020/11/30+ 10wks, no need to RSE test, move to RTS scope</a:t>
                      </a:r>
                    </a:p>
                  </a:txBody>
                  <a:tcPr/>
                </a:tc>
              </a:tr>
              <a:tr h="0">
                <a:tc>
                  <a:txBody>
                    <a:bodyPr/>
                    <a:lstStyle/>
                    <a:p>
                      <a:pPr>
                        <a:defRPr sz="600"/>
                      </a:pPr>
                      <a:r>
                        <a:t>Ecuador (ARCOTEL)</a:t>
                      </a:r>
                    </a:p>
                  </a:txBody>
                  <a:tcPr/>
                </a:tc>
                <a:tc>
                  <a:txBody>
                    <a:bodyPr/>
                    <a:lstStyle/>
                    <a:p>
                      <a:pPr>
                        <a:defRPr sz="600"/>
                      </a:pPr>
                      <a:r>
                        <a:t>June block</a:t>
                      </a:r>
                    </a:p>
                  </a:txBody>
                  <a:tcPr/>
                </a:tc>
                <a:tc>
                  <a:txBody>
                    <a:bodyPr/>
                    <a:lstStyle/>
                    <a:p>
                      <a:pPr>
                        <a:defRPr sz="600"/>
                      </a:pPr>
                      <a:r>
                        <a:t>2021/5/20</a:t>
                      </a:r>
                    </a:p>
                  </a:txBody>
                  <a:tcPr/>
                </a:tc>
                <a:tc>
                  <a:txBody>
                    <a:bodyPr/>
                    <a:lstStyle/>
                    <a:p>
                      <a:pPr>
                        <a:defRPr sz="600"/>
                      </a:pPr>
                      <a:r>
                        <a:t>2021/5/25</a:t>
                      </a:r>
                    </a:p>
                  </a:txBody>
                  <a:tcPr/>
                </a:tc>
                <a:tc>
                  <a:txBody>
                    <a:bodyPr/>
                    <a:lstStyle/>
                    <a:p>
                      <a:pPr>
                        <a:defRPr sz="600"/>
                      </a:pPr>
                      <a:r>
                        <a:t>2021/5/25</a:t>
                      </a:r>
                    </a:p>
                  </a:txBody>
                  <a:tcPr/>
                </a:tc>
                <a:tc>
                  <a:txBody>
                    <a:bodyPr/>
                    <a:lstStyle/>
                    <a:p>
                      <a:pPr>
                        <a:defRPr sz="600"/>
                      </a:pPr>
                    </a:p>
                  </a:txBody>
                  <a:tcPr/>
                </a:tc>
                <a:tc>
                  <a:txBody>
                    <a:bodyPr/>
                    <a:lstStyle/>
                    <a:p>
                      <a:pPr>
                        <a:defRPr sz="600"/>
                      </a:pPr>
                      <a:r>
                        <a:t>0.22202150416046063</a:t>
                      </a:r>
                    </a:p>
                  </a:txBody>
                  <a:tcPr/>
                </a:tc>
                <a:tc>
                  <a:txBody>
                    <a:bodyPr/>
                    <a:lstStyle/>
                    <a:p>
                      <a:pPr>
                        <a:defRPr sz="600"/>
                      </a:pPr>
                    </a:p>
                  </a:txBody>
                  <a:tcPr/>
                </a:tc>
                <a:tc>
                  <a:txBody>
                    <a:bodyPr/>
                    <a:lstStyle/>
                    <a:p>
                      <a:pPr>
                        <a:defRPr sz="600"/>
                      </a:pPr>
                      <a:r>
                        <a:t>For Tablet system approval only, FCC ready (2021/3/25) + 8wks, FCC ready (2021/3/30) + 8wks</a:t>
                      </a:r>
                    </a:p>
                  </a:txBody>
                  <a:tcPr/>
                </a:tc>
              </a:tr>
              <a:tr h="0">
                <a:tc>
                  <a:txBody>
                    <a:bodyPr/>
                    <a:lstStyle/>
                    <a:p>
                      <a:pPr>
                        <a:defRPr sz="600"/>
                      </a:pPr>
                      <a:r>
                        <a:t>Jordan (TRC)</a:t>
                      </a:r>
                    </a:p>
                  </a:txBody>
                  <a:tcPr/>
                </a:tc>
                <a:tc>
                  <a:txBody>
                    <a:bodyPr/>
                    <a:lstStyle/>
                    <a:p>
                      <a:pPr>
                        <a:defRPr sz="600"/>
                      </a:pPr>
                      <a:r>
                        <a:t>May block</a:t>
                      </a:r>
                    </a:p>
                  </a:txBody>
                  <a:tcPr/>
                </a:tc>
                <a:tc>
                  <a:txBody>
                    <a:bodyPr/>
                    <a:lstStyle/>
                    <a:p>
                      <a:pPr>
                        <a:defRPr sz="600"/>
                      </a:pPr>
                      <a:r>
                        <a:t>2021/3/9</a:t>
                      </a:r>
                    </a:p>
                  </a:txBody>
                  <a:tcPr/>
                </a:tc>
                <a:tc>
                  <a:txBody>
                    <a:bodyPr/>
                    <a:lstStyle/>
                    <a:p>
                      <a:pPr>
                        <a:defRPr sz="600"/>
                      </a:pPr>
                      <a:r>
                        <a:t>2021/4/5</a:t>
                      </a:r>
                    </a:p>
                  </a:txBody>
                  <a:tcPr/>
                </a:tc>
                <a:tc>
                  <a:txBody>
                    <a:bodyPr/>
                    <a:lstStyle/>
                    <a:p>
                      <a:pPr>
                        <a:defRPr sz="600"/>
                      </a:pPr>
                      <a:r>
                        <a:t>2021/4/5</a:t>
                      </a:r>
                    </a:p>
                  </a:txBody>
                  <a:tcPr/>
                </a:tc>
                <a:tc>
                  <a:txBody>
                    <a:bodyPr/>
                    <a:lstStyle/>
                    <a:p>
                      <a:pPr>
                        <a:defRPr sz="600"/>
                      </a:pPr>
                    </a:p>
                  </a:txBody>
                  <a:tcPr/>
                </a:tc>
                <a:tc>
                  <a:txBody>
                    <a:bodyPr/>
                    <a:lstStyle/>
                    <a:p>
                      <a:pPr>
                        <a:defRPr sz="600"/>
                      </a:pPr>
                      <a:r>
                        <a:t>0.32245143883847827</a:t>
                      </a:r>
                    </a:p>
                  </a:txBody>
                  <a:tcPr/>
                </a:tc>
                <a:tc>
                  <a:txBody>
                    <a:bodyPr/>
                    <a:lstStyle/>
                    <a:p>
                      <a:pPr>
                        <a:defRPr sz="600"/>
                      </a:pPr>
                    </a:p>
                  </a:txBody>
                  <a:tcPr/>
                </a:tc>
                <a:tc>
                  <a:txBody>
                    <a:bodyPr/>
                    <a:lstStyle/>
                    <a:p>
                      <a:pPr>
                        <a:defRPr sz="600"/>
                      </a:pPr>
                      <a:r>
                        <a:t>Due to EMC report is late (panel ESD issue) and caused CE DOC delay from 2021/1/25  to 2021/2/8+wks, pushed out to PRTS</a:t>
                      </a:r>
                    </a:p>
                  </a:txBody>
                  <a:tcPr/>
                </a:tc>
              </a:tr>
              <a:tr h="0">
                <a:tc>
                  <a:txBody>
                    <a:bodyPr/>
                    <a:lstStyle/>
                    <a:p>
                      <a:pPr>
                        <a:defRPr sz="600"/>
                      </a:pPr>
                      <a:r>
                        <a:t>Nigeria (NCC)</a:t>
                      </a:r>
                    </a:p>
                  </a:txBody>
                  <a:tcPr/>
                </a:tc>
                <a:tc>
                  <a:txBody>
                    <a:bodyPr/>
                    <a:lstStyle/>
                    <a:p>
                      <a:pPr>
                        <a:defRPr sz="600"/>
                      </a:pPr>
                      <a:r>
                        <a:t>June block</a:t>
                      </a:r>
                    </a:p>
                  </a:txBody>
                  <a:tcPr/>
                </a:tc>
                <a:tc>
                  <a:txBody>
                    <a:bodyPr/>
                    <a:lstStyle/>
                    <a:p>
                      <a:pPr>
                        <a:defRPr sz="600"/>
                      </a:pPr>
                      <a:r>
                        <a:t>2021/5/17</a:t>
                      </a:r>
                    </a:p>
                  </a:txBody>
                  <a:tcPr/>
                </a:tc>
                <a:tc>
                  <a:txBody>
                    <a:bodyPr/>
                    <a:lstStyle/>
                    <a:p>
                      <a:pPr>
                        <a:defRPr sz="600"/>
                      </a:pPr>
                      <a:r>
                        <a:t>2021/5/31</a:t>
                      </a:r>
                    </a:p>
                  </a:txBody>
                  <a:tcPr/>
                </a:tc>
                <a:tc>
                  <a:txBody>
                    <a:bodyPr/>
                    <a:lstStyle/>
                    <a:p>
                      <a:pPr>
                        <a:defRPr sz="600"/>
                      </a:pPr>
                      <a:r>
                        <a:t>2021/5/31</a:t>
                      </a:r>
                    </a:p>
                  </a:txBody>
                  <a:tcPr/>
                </a:tc>
                <a:tc>
                  <a:txBody>
                    <a:bodyPr/>
                    <a:lstStyle/>
                    <a:p>
                      <a:pPr>
                        <a:defRPr sz="600"/>
                      </a:pPr>
                    </a:p>
                  </a:txBody>
                  <a:tcPr/>
                </a:tc>
                <a:tc>
                  <a:txBody>
                    <a:bodyPr/>
                    <a:lstStyle/>
                    <a:p>
                      <a:pPr>
                        <a:defRPr sz="600"/>
                      </a:pPr>
                      <a:r>
                        <a:t>0.12418690051499393</a:t>
                      </a:r>
                    </a:p>
                  </a:txBody>
                  <a:tcPr/>
                </a:tc>
                <a:tc>
                  <a:txBody>
                    <a:bodyPr/>
                    <a:lstStyle/>
                    <a:p>
                      <a:pPr>
                        <a:defRPr sz="600"/>
                      </a:pPr>
                    </a:p>
                  </a:txBody>
                  <a:tcPr/>
                </a:tc>
                <a:tc>
                  <a:txBody>
                    <a:bodyPr/>
                    <a:lstStyle/>
                    <a:p>
                      <a:pPr>
                        <a:defRPr sz="600"/>
                      </a:pPr>
                      <a:r>
                        <a:t>WWAN CE SAR ready (2021/1/25) + 16wks, CE DOC (2/8)+16wks</a:t>
                      </a:r>
                    </a:p>
                  </a:txBody>
                  <a:tcPr/>
                </a:tc>
              </a:tr>
              <a:tr h="0">
                <a:tc>
                  <a:txBody>
                    <a:bodyPr/>
                    <a:lstStyle/>
                    <a:p>
                      <a:pPr>
                        <a:defRPr sz="600"/>
                      </a:pPr>
                      <a:r>
                        <a:t>Mexico (IFETEL)</a:t>
                      </a:r>
                    </a:p>
                  </a:txBody>
                  <a:tcPr/>
                </a:tc>
                <a:tc>
                  <a:txBody>
                    <a:bodyPr/>
                    <a:lstStyle/>
                    <a:p>
                      <a:pPr>
                        <a:defRPr sz="600"/>
                      </a:pPr>
                      <a:r>
                        <a:t>June block</a:t>
                      </a:r>
                    </a:p>
                  </a:txBody>
                  <a:tcPr/>
                </a:tc>
                <a:tc>
                  <a:txBody>
                    <a:bodyPr/>
                    <a:lstStyle/>
                    <a:p>
                      <a:pPr>
                        <a:defRPr sz="600"/>
                      </a:pPr>
                    </a:p>
                  </a:txBody>
                  <a:tcPr/>
                </a:tc>
                <a:tc>
                  <a:txBody>
                    <a:bodyPr/>
                    <a:lstStyle/>
                    <a:p>
                      <a:pPr>
                        <a:defRPr sz="600"/>
                      </a:pPr>
                    </a:p>
                  </a:txBody>
                  <a:tcPr/>
                </a:tc>
                <a:tc>
                  <a:txBody>
                    <a:bodyPr/>
                    <a:lstStyle/>
                    <a:p>
                      <a:pPr>
                        <a:defRPr sz="600"/>
                      </a:pPr>
                      <a:r>
                        <a:t>2021/5/28</a:t>
                      </a:r>
                    </a:p>
                  </a:txBody>
                  <a:tcPr/>
                </a:tc>
                <a:tc>
                  <a:txBody>
                    <a:bodyPr/>
                    <a:lstStyle/>
                    <a:p>
                      <a:pPr>
                        <a:defRPr sz="600"/>
                      </a:pPr>
                    </a:p>
                  </a:txBody>
                  <a:tcPr/>
                </a:tc>
                <a:tc>
                  <a:txBody>
                    <a:bodyPr/>
                    <a:lstStyle/>
                    <a:p>
                      <a:pPr>
                        <a:defRPr sz="600"/>
                      </a:pPr>
                      <a:r>
                        <a:t>0.6087029752514684</a:t>
                      </a:r>
                    </a:p>
                  </a:txBody>
                  <a:tcPr/>
                </a:tc>
                <a:tc>
                  <a:txBody>
                    <a:bodyPr/>
                    <a:lstStyle/>
                    <a:p>
                      <a:pPr>
                        <a:defRPr sz="600"/>
                      </a:pPr>
                    </a:p>
                  </a:txBody>
                  <a:tcPr/>
                </a:tc>
                <a:tc>
                  <a:txBody>
                    <a:bodyPr/>
                    <a:lstStyle/>
                    <a:p>
                      <a:pPr>
                        <a:defRPr sz="600"/>
                      </a:pPr>
                      <a:r>
                        <a:t>Wait for NOM cert. done (3/5)+ 12wks</a:t>
                      </a:r>
                    </a:p>
                  </a:txBody>
                  <a:tcPr/>
                </a:tc>
              </a:tr>
              <a:tr h="0">
                <a:tc>
                  <a:txBody>
                    <a:bodyPr/>
                    <a:lstStyle/>
                    <a:p>
                      <a:pPr>
                        <a:defRPr sz="600"/>
                      </a:pPr>
                      <a:r>
                        <a:t>Morocco (ANRT)</a:t>
                      </a:r>
                    </a:p>
                  </a:txBody>
                  <a:tcPr/>
                </a:tc>
                <a:tc>
                  <a:txBody>
                    <a:bodyPr/>
                    <a:lstStyle/>
                    <a:p>
                      <a:pPr>
                        <a:defRPr sz="600"/>
                      </a:pPr>
                      <a:r>
                        <a:t>May block</a:t>
                      </a:r>
                    </a:p>
                    <a:p>
                      <a:pPr>
                        <a:defRPr sz="600"/>
                      </a:pPr>
                      <a:r>
                        <a:t>V** (ID)</a:t>
                      </a:r>
                    </a:p>
                  </a:txBody>
                  <a:tcPr/>
                </a:tc>
                <a:tc>
                  <a:txBody>
                    <a:bodyPr/>
                    <a:lstStyle/>
                    <a:p>
                      <a:pPr>
                        <a:defRPr sz="600"/>
                      </a:pPr>
                      <a:r>
                        <a:t>2021/2/25</a:t>
                      </a:r>
                    </a:p>
                  </a:txBody>
                  <a:tcPr/>
                </a:tc>
                <a:tc>
                  <a:txBody>
                    <a:bodyPr/>
                    <a:lstStyle/>
                    <a:p>
                      <a:pPr>
                        <a:defRPr sz="600"/>
                      </a:pPr>
                      <a:r>
                        <a:t>2021/3/8</a:t>
                      </a:r>
                    </a:p>
                    <a:p>
                      <a:pPr>
                        <a:defRPr sz="600"/>
                      </a:pPr>
                      <a:r>
                        <a:t>(label impact)</a:t>
                      </a:r>
                    </a:p>
                  </a:txBody>
                  <a:tcPr/>
                </a:tc>
                <a:tc>
                  <a:txBody>
                    <a:bodyPr/>
                    <a:lstStyle/>
                    <a:p>
                      <a:pPr>
                        <a:defRPr sz="600"/>
                      </a:pPr>
                      <a:r>
                        <a:t>Done</a:t>
                      </a:r>
                    </a:p>
                  </a:txBody>
                  <a:tcPr/>
                </a:tc>
                <a:tc>
                  <a:txBody>
                    <a:bodyPr/>
                    <a:lstStyle/>
                    <a:p>
                      <a:pPr>
                        <a:defRPr sz="600"/>
                      </a:pPr>
                    </a:p>
                  </a:txBody>
                  <a:tcPr/>
                </a:tc>
                <a:tc>
                  <a:txBody>
                    <a:bodyPr/>
                    <a:lstStyle/>
                    <a:p>
                      <a:pPr>
                        <a:defRPr sz="600"/>
                      </a:pPr>
                      <a:r>
                        <a:t>0.6211695874176228</a:t>
                      </a:r>
                    </a:p>
                  </a:txBody>
                  <a:tcPr/>
                </a:tc>
                <a:tc>
                  <a:txBody>
                    <a:bodyPr/>
                    <a:lstStyle/>
                    <a:p>
                      <a:pPr>
                        <a:defRPr sz="600"/>
                      </a:pPr>
                    </a:p>
                  </a:txBody>
                  <a:tcPr/>
                </a:tc>
                <a:tc>
                  <a:txBody>
                    <a:bodyPr/>
                    <a:lstStyle/>
                    <a:p>
                      <a:pPr>
                        <a:defRPr sz="600"/>
                      </a:pPr>
                      <a:r>
                        <a:t>Due to EMC report is late (panel ESD issue) and caused CE DOC delay from 2021/1/25  to 2021/2/8+4wks, pushed out to PRTS</a:t>
                      </a:r>
                    </a:p>
                  </a:txBody>
                  <a:tcPr/>
                </a:tc>
              </a:tr>
              <a:tr h="0">
                <a:tc>
                  <a:txBody>
                    <a:bodyPr/>
                    <a:lstStyle/>
                    <a:p>
                      <a:pPr>
                        <a:defRPr sz="600"/>
                      </a:pPr>
                      <a:r>
                        <a:t>Zambia (ZICTA)</a:t>
                      </a:r>
                    </a:p>
                  </a:txBody>
                  <a:tcPr/>
                </a:tc>
                <a:tc>
                  <a:txBody>
                    <a:bodyPr/>
                    <a:lstStyle/>
                    <a:p>
                      <a:pPr>
                        <a:defRPr sz="600"/>
                      </a:pPr>
                    </a:p>
                  </a:txBody>
                  <a:tcPr/>
                </a:tc>
                <a:tc>
                  <a:txBody>
                    <a:bodyPr/>
                    <a:lstStyle/>
                    <a:p>
                      <a:pPr>
                        <a:defRPr sz="600"/>
                      </a:pPr>
                      <a:r>
                        <a:t>2021/4/5</a:t>
                      </a:r>
                    </a:p>
                  </a:txBody>
                  <a:tcPr/>
                </a:tc>
                <a:tc>
                  <a:txBody>
                    <a:bodyPr/>
                    <a:lstStyle/>
                    <a:p>
                      <a:pPr>
                        <a:defRPr sz="600"/>
                      </a:pPr>
                      <a:r>
                        <a:t>Cancel</a:t>
                      </a:r>
                    </a:p>
                  </a:txBody>
                  <a:tcPr/>
                </a:tc>
                <a:tc>
                  <a:txBody>
                    <a:bodyPr/>
                    <a:lstStyle/>
                    <a:p>
                      <a:pPr>
                        <a:defRPr sz="600"/>
                      </a:pPr>
                      <a:r>
                        <a:t>Cancel</a:t>
                      </a:r>
                    </a:p>
                  </a:txBody>
                  <a:tcPr/>
                </a:tc>
                <a:tc>
                  <a:txBody>
                    <a:bodyPr/>
                    <a:lstStyle/>
                    <a:p>
                      <a:pPr>
                        <a:defRPr sz="600"/>
                      </a:pPr>
                    </a:p>
                  </a:txBody>
                  <a:tcPr/>
                </a:tc>
                <a:tc>
                  <a:txBody>
                    <a:bodyPr/>
                    <a:lstStyle/>
                    <a:p>
                      <a:pPr>
                        <a:defRPr sz="600"/>
                      </a:pPr>
                      <a:r>
                        <a:t>0.8857233277994553</a:t>
                      </a:r>
                    </a:p>
                  </a:txBody>
                  <a:tcPr/>
                </a:tc>
                <a:tc>
                  <a:txBody>
                    <a:bodyPr/>
                    <a:lstStyle/>
                    <a:p>
                      <a:pPr>
                        <a:defRPr sz="600"/>
                      </a:pPr>
                    </a:p>
                  </a:txBody>
                  <a:tcPr/>
                </a:tc>
                <a:tc>
                  <a:txBody>
                    <a:bodyPr/>
                    <a:lstStyle/>
                    <a:p>
                      <a:pPr>
                        <a:defRPr sz="600"/>
                      </a:pPr>
                      <a:r>
                        <a:t>WWAN CE SAR ready (1/25) + 10wks , 7/27 Bulletin change-regulatory submission is owned by local distributor upon regional sales’ request.</a:t>
                      </a:r>
                    </a:p>
                  </a:txBody>
                  <a:tcPr/>
                </a:tc>
              </a:tr>
              <a:tr h="0">
                <a:tc>
                  <a:txBody>
                    <a:bodyPr/>
                    <a:lstStyle/>
                    <a:p>
                      <a:pPr>
                        <a:defRPr sz="600"/>
                      </a:pPr>
                      <a:r>
                        <a:t>Saudi Arabia</a:t>
                      </a:r>
                    </a:p>
                  </a:txBody>
                  <a:tcPr/>
                </a:tc>
                <a:tc>
                  <a:txBody>
                    <a:bodyPr/>
                    <a:lstStyle/>
                    <a:p>
                      <a:pPr>
                        <a:defRPr sz="600"/>
                      </a:pPr>
                    </a:p>
                  </a:txBody>
                  <a:tcPr/>
                </a:tc>
                <a:tc>
                  <a:txBody>
                    <a:bodyPr/>
                    <a:lstStyle/>
                    <a:p>
                      <a:pPr>
                        <a:defRPr sz="600"/>
                      </a:pPr>
                    </a:p>
                  </a:txBody>
                  <a:tcPr/>
                </a:tc>
                <a:tc>
                  <a:txBody>
                    <a:bodyPr/>
                    <a:lstStyle/>
                    <a:p>
                      <a:pPr>
                        <a:defRPr sz="600"/>
                      </a:pPr>
                    </a:p>
                  </a:txBody>
                  <a:tcPr/>
                </a:tc>
                <a:tc>
                  <a:txBody>
                    <a:bodyPr/>
                    <a:lstStyle/>
                    <a:p>
                      <a:pPr>
                        <a:defRPr sz="600"/>
                      </a:pPr>
                      <a:r>
                        <a:t>4/16</a:t>
                      </a:r>
                    </a:p>
                  </a:txBody>
                  <a:tcPr/>
                </a:tc>
                <a:tc>
                  <a:txBody>
                    <a:bodyPr/>
                    <a:lstStyle/>
                    <a:p>
                      <a:pPr>
                        <a:defRPr sz="600"/>
                      </a:pPr>
                    </a:p>
                  </a:txBody>
                  <a:tcPr/>
                </a:tc>
                <a:tc>
                  <a:txBody>
                    <a:bodyPr/>
                    <a:lstStyle/>
                    <a:p>
                      <a:pPr>
                        <a:defRPr sz="600"/>
                      </a:pPr>
                      <a:r>
                        <a:t>0.32893000512175485</a:t>
                      </a:r>
                    </a:p>
                  </a:txBody>
                  <a:tcPr/>
                </a:tc>
                <a:tc>
                  <a:txBody>
                    <a:bodyPr/>
                    <a:lstStyle/>
                    <a:p>
                      <a:pPr>
                        <a:defRPr sz="600"/>
                      </a:pPr>
                    </a:p>
                  </a:txBody>
                  <a:tcPr/>
                </a:tc>
                <a:tc>
                  <a:txBody>
                    <a:bodyPr/>
                    <a:lstStyle/>
                    <a:p>
                      <a:pPr>
                        <a:defRPr sz="600"/>
                      </a:pPr>
                      <a:r>
                        <a:t>2/25 added, application letters ready (3/5)+6wks</a:t>
                      </a:r>
                    </a:p>
                  </a:txBody>
                  <a:tcPr/>
                </a:tc>
              </a:tr>
            </a:tbl>
          </a:graphicData>
        </a:graphic>
      </p:graphicFrame>
    </p:spTree>
    <p:extLst>
      <p:ext uri="{BB962C8B-B14F-4D97-AF65-F5344CB8AC3E}">
        <p14:creationId xmlns:p14="http://schemas.microsoft.com/office/powerpoint/2010/main" val="2123059033"/>
      </p:ext>
    </p:extLst>
  </p:cSld>
  <p:clrMapOvr>
    <a:masterClrMapping/>
  </p:clrMapOvr>
  <p:transition spd="med">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4"/>
          </p:nvPr>
        </p:nvSpPr>
        <p:spPr/>
        <p:txBody>
          <a:bodyPr/>
          <a:lstStyle/>
          <a:p>
            <a:fld id="{DBD5246C-868F-410A-AE52-FE248EDADC46}" type="slidenum">
              <a:rPr lang="en-US" smtClean="0"/>
              <a:pPr/>
              <a:t>5</a:t>
            </a:fld>
            <a:endParaRPr lang="en-US" dirty="0"/>
          </a:p>
        </p:txBody>
      </p:sp>
      <p:graphicFrame>
        <p:nvGraphicFramePr>
          <p:cNvPr id="3" name="表格 2"/>
          <p:cNvGraphicFramePr>
            <a:graphicFrameLocks noGrp="1"/>
          </p:cNvGraphicFramePr>
          <p:nvPr>
            <p:extLst>
              <p:ext uri="{D42A27DB-BD31-4B8C-83A1-F6EECF244321}">
                <p14:modId xmlns:p14="http://schemas.microsoft.com/office/powerpoint/2010/main" val="2212639414"/>
              </p:ext>
            </p:extLst>
          </p:nvPr>
        </p:nvGraphicFramePr>
        <p:xfrm>
          <a:off x="228056" y="786539"/>
          <a:ext cx="8773458" cy="1760275"/>
        </p:xfrm>
        <a:graphic>
          <a:graphicData uri="http://schemas.openxmlformats.org/drawingml/2006/table">
            <a:tbl>
              <a:tblPr/>
              <a:tblGrid>
                <a:gridCol w="1330276"/>
                <a:gridCol w="804789"/>
                <a:gridCol w="614170"/>
                <a:gridCol w="614170"/>
                <a:gridCol w="614170"/>
                <a:gridCol w="699799"/>
                <a:gridCol w="744090"/>
                <a:gridCol w="711610"/>
                <a:gridCol w="2640384"/>
              </a:tblGrid>
              <a:tr h="141106">
                <a:tc rowSpan="2">
                  <a:txBody>
                    <a:bodyPr/>
                    <a:lstStyle/>
                    <a:p>
                      <a:pPr algn="ctr" rtl="0" fontAlgn="ctr"/>
                      <a:r>
                        <a:rPr lang="en-US" sz="7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System</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60000"/>
                        <a:lumOff val="40000"/>
                      </a:schemeClr>
                    </a:solidFill>
                  </a:tcPr>
                </a:tc>
                <a:tc hMerge="1">
                  <a:txBody>
                    <a:bodyPr/>
                    <a:lstStyle/>
                    <a:p>
                      <a:endParaRPr lang="zh-TW" alt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hMerge="1">
                  <a:txBody>
                    <a:bodyPr/>
                    <a:lstStyle/>
                    <a:p>
                      <a:pPr algn="ctr" rtl="0" fontAlgn="ct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gridSpan="3">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WWAN</a:t>
                      </a:r>
                      <a:r>
                        <a:rPr lang="en-US" sz="700" b="1" i="0" u="none" strike="noStrike" baseline="0" dirty="0">
                          <a:solidFill>
                            <a:srgbClr val="000000"/>
                          </a:solidFill>
                          <a:effectLst/>
                          <a:latin typeface="Calibri" panose="020F0502020204030204" pitchFamily="34" charset="0"/>
                          <a:cs typeface="Calibri" panose="020F0502020204030204" pitchFamily="34" charset="0"/>
                        </a:rPr>
                        <a:t> </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T77W968</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60000"/>
                        <a:lumOff val="40000"/>
                      </a:schemeClr>
                    </a:solidFill>
                  </a:tcPr>
                </a:tc>
                <a:tc hMerge="1">
                  <a:txBody>
                    <a:bodyPr/>
                    <a:lstStyle/>
                    <a:p>
                      <a:endParaRPr lang="zh-TW" alt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rowSpan="2">
                  <a:txBody>
                    <a:bodyPr/>
                    <a:lstStyle/>
                    <a:p>
                      <a:pPr algn="ctr" rtl="0" fontAlgn="ctr"/>
                      <a:r>
                        <a:rPr lang="en-US" sz="9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vMerge="1">
                  <a:txBody>
                    <a:bodyPr/>
                    <a:lstStyle/>
                    <a:p>
                      <a:endParaRPr lang="zh-TW" altLang="en-US"/>
                    </a:p>
                  </a:txBody>
                  <a:tcP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Mid</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smtClean="0">
                          <a:solidFill>
                            <a:srgbClr val="000000"/>
                          </a:solidFill>
                          <a:effectLst/>
                          <a:latin typeface="Calibri" panose="020F0502020204030204" pitchFamily="34" charset="0"/>
                          <a:cs typeface="Calibri" panose="020F0502020204030204" pitchFamily="34" charset="0"/>
                        </a:rPr>
                        <a:t>After</a:t>
                      </a: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 Mid</a:t>
                      </a:r>
                    </a:p>
                    <a:p>
                      <a:pPr algn="ctr" rtl="0" fontAlgn="ctr"/>
                      <a:r>
                        <a:rPr lang="en-US" sz="700" b="1" i="0" u="none" strike="noStrike" baseline="0" dirty="0" smtClean="0">
                          <a:solidFill>
                            <a:srgbClr val="000000"/>
                          </a:solidFill>
                          <a:effectLst/>
                          <a:latin typeface="Calibri" panose="020F0502020204030204" pitchFamily="34" charset="0"/>
                          <a:cs typeface="Calibri" panose="020F0502020204030204" pitchFamily="34" charset="0"/>
                        </a:rPr>
                        <a:t>(1/7)</a:t>
                      </a:r>
                      <a:endParaRPr 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7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algn="ctr" rtl="0" fontAlgn="ctr"/>
                      <a:r>
                        <a:rPr lang="en-US" sz="7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Mid</a:t>
                      </a:r>
                    </a:p>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rgbClr val="000000"/>
                          </a:solidFill>
                          <a:effectLst/>
                          <a:latin typeface="Calibri" panose="020F0502020204030204" pitchFamily="34" charset="0"/>
                          <a:cs typeface="Calibri" panose="020F0502020204030204" pitchFamily="34" charset="0"/>
                        </a:rPr>
                        <a:t>(2/25)</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20000"/>
                        <a:lumOff val="80000"/>
                      </a:schemeClr>
                    </a:solidFill>
                  </a:tcPr>
                </a:tc>
                <a:tc vMerge="1">
                  <a:txBody>
                    <a:bodyPr/>
                    <a:lstStyle/>
                    <a:p>
                      <a:endParaRPr lang="zh-TW" altLang="en-US"/>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sz="7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12(11+1)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15(14+1)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marL="0" algn="ctr" defTabSz="914283" rtl="0" eaLnBrk="1" fontAlgn="ctr" latinLnBrk="0" hangingPunct="1"/>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14(13+1)</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7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3</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1</a:t>
                      </a:r>
                      <a:endParaRPr lang="zh-TW" altLang="en-US" sz="700" b="1" i="0" u="none" strike="noStrike" dirty="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c>
                  <a:txBody>
                    <a:bodyPr/>
                    <a:lstStyle/>
                    <a:p>
                      <a:pPr algn="ctr" rtl="0" fontAlgn="ctr"/>
                      <a:r>
                        <a:rPr lang="zh-TW" altLang="en-US" sz="9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tr>
              <a:tr h="141106">
                <a:tc>
                  <a:txBody>
                    <a:bodyPr/>
                    <a:lstStyle/>
                    <a:p>
                      <a:pPr algn="ctr" rtl="0" fontAlgn="ctr"/>
                      <a:r>
                        <a:rPr lang="en-US" sz="700" b="1" i="0" u="none" strike="noStrike" dirty="0" smtClean="0">
                          <a:solidFill>
                            <a:schemeClr val="bg2"/>
                          </a:solidFill>
                          <a:effectLst/>
                          <a:latin typeface="Calibri" panose="020F0502020204030204" pitchFamily="34" charset="0"/>
                        </a:rPr>
                        <a:t>China (NAL)</a:t>
                      </a:r>
                      <a:endParaRPr lang="en-US" sz="7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endParaRPr lang="zh-TW" altLang="en-US" sz="1600" dirty="0"/>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2021/3/26</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2021/3/26</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600" b="1" i="0" u="none" strike="noStrike" dirty="0" smtClean="0">
                          <a:solidFill>
                            <a:schemeClr val="bg2"/>
                          </a:solidFill>
                          <a:effectLst/>
                          <a:latin typeface="Calibri"/>
                        </a:rPr>
                        <a:t>For Tablet system approval only</a:t>
                      </a:r>
                      <a:r>
                        <a:rPr lang="en-US" altLang="zh-TW" sz="600" b="0" i="0" u="none" strike="noStrike" dirty="0" smtClean="0">
                          <a:solidFill>
                            <a:schemeClr val="bg2"/>
                          </a:solidFill>
                          <a:effectLst/>
                          <a:latin typeface="Calibri"/>
                        </a:rPr>
                        <a:t>,</a:t>
                      </a:r>
                      <a:r>
                        <a:rPr lang="zh-TW" altLang="en-US" sz="600" b="0" i="0" u="none" strike="noStrike" dirty="0" smtClean="0">
                          <a:solidFill>
                            <a:schemeClr val="bg2"/>
                          </a:solidFill>
                          <a:effectLst/>
                          <a:latin typeface="Calibri"/>
                        </a:rPr>
                        <a:t> </a:t>
                      </a:r>
                      <a:r>
                        <a:rPr lang="en-US" altLang="zh-TW" sz="600" b="0" i="0" u="none" strike="noStrike" dirty="0" smtClean="0">
                          <a:solidFill>
                            <a:schemeClr val="bg2"/>
                          </a:solidFill>
                          <a:effectLst/>
                          <a:latin typeface="Calibri"/>
                        </a:rPr>
                        <a:t>WWAN sample ready on 2020/11/30 + 16.6wks</a:t>
                      </a:r>
                    </a:p>
                    <a:p>
                      <a:pPr algn="l" rtl="0" fontAlgn="ctr"/>
                      <a:r>
                        <a:rPr lang="en-US" altLang="zh-TW" sz="600" b="0" i="0" u="none" strike="noStrike" dirty="0" smtClean="0">
                          <a:solidFill>
                            <a:schemeClr val="bg2"/>
                          </a:solidFill>
                          <a:effectLst/>
                          <a:latin typeface="Calibri"/>
                        </a:rPr>
                        <a:t>China Holiday:2/11~2/17</a:t>
                      </a:r>
                      <a:endParaRPr lang="zh-TW" altLang="en-US" sz="6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Philippines</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7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2021/3/8</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(label impact)</a:t>
                      </a:r>
                      <a:endParaRPr lang="zh-TW" altLang="en-US" sz="700" b="1" i="0" u="none" strike="noStrike" dirty="0" smtClean="0">
                        <a:solidFill>
                          <a:schemeClr val="bg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tx2"/>
                          </a:solidFill>
                          <a:effectLst/>
                          <a:latin typeface="Calibri" panose="020F0502020204030204" pitchFamily="34" charset="0"/>
                          <a:ea typeface="+mn-ea"/>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dirty="0" smtClean="0">
                          <a:solidFill>
                            <a:schemeClr val="bg2"/>
                          </a:solidFill>
                          <a:effectLst/>
                          <a:latin typeface="Calibri"/>
                          <a:ea typeface="+mn-ea"/>
                          <a:cs typeface="+mn-cs"/>
                        </a:rPr>
                        <a:t>WWAN CE SAR ready (2021/1/25) + 16wks, </a:t>
                      </a: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and caused CE DOC delay from 2021/1/25  to 2021/2/8+16wks, pushed out to PRTS </a:t>
                      </a:r>
                      <a:r>
                        <a:rPr lang="en-US" altLang="zh-TW" sz="600" b="0" i="0" u="none" strike="noStrike" baseline="0" dirty="0" smtClean="0">
                          <a:solidFill>
                            <a:srgbClr val="0000FF"/>
                          </a:solidFill>
                          <a:effectLst/>
                          <a:latin typeface="Calibri"/>
                        </a:rPr>
                        <a:t>2/19 cert. done</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Taiwan</a:t>
                      </a:r>
                      <a:r>
                        <a:rPr lang="en-US" altLang="zh-TW" sz="700" b="1" i="0" u="none" strike="noStrike" baseline="0" dirty="0" smtClean="0">
                          <a:solidFill>
                            <a:schemeClr val="bg2"/>
                          </a:solidFill>
                          <a:effectLst/>
                          <a:latin typeface="Calibri"/>
                        </a:rPr>
                        <a:t> (NCC)</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2021/4/5</a:t>
                      </a: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sz="600" b="0" i="0" u="none" strike="noStrike" dirty="0" smtClean="0">
                          <a:solidFill>
                            <a:schemeClr val="bg2"/>
                          </a:solidFill>
                          <a:effectLst/>
                          <a:latin typeface="Calibri"/>
                        </a:rPr>
                        <a:t>BSMI ready (3/1) + 5wks,</a:t>
                      </a:r>
                      <a:r>
                        <a:rPr lang="en-US" altLang="zh-TW" sz="600" b="0" i="0" u="none" strike="noStrike" dirty="0" smtClean="0">
                          <a:solidFill>
                            <a:schemeClr val="bg2"/>
                          </a:solidFill>
                          <a:effectLst/>
                          <a:latin typeface="Calibri"/>
                        </a:rPr>
                        <a:t> </a:t>
                      </a:r>
                      <a:r>
                        <a:rPr lang="en-US" altLang="zh-TW" sz="600" b="0" i="0" u="none" strike="noStrike" baseline="0" dirty="0" smtClean="0">
                          <a:solidFill>
                            <a:schemeClr val="bg2"/>
                          </a:solidFill>
                          <a:effectLst/>
                          <a:latin typeface="Calibri"/>
                        </a:rPr>
                        <a:t>BSMI ready push in (2021/2/8) + 5wks, but label impact, 2/5 cert. done</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1106">
                <a:tc>
                  <a:txBody>
                    <a:bodyPr/>
                    <a:lstStyle/>
                    <a:p>
                      <a:pPr algn="ctr" rtl="0" fontAlgn="ctr"/>
                      <a:r>
                        <a:rPr lang="en-US" altLang="zh-TW" sz="700" b="1" i="0" u="none" strike="noStrike" dirty="0" smtClean="0">
                          <a:solidFill>
                            <a:schemeClr val="bg2"/>
                          </a:solidFill>
                          <a:effectLst/>
                          <a:latin typeface="Calibri"/>
                        </a:rPr>
                        <a:t>Thailand (Class</a:t>
                      </a:r>
                      <a:r>
                        <a:rPr lang="en-US" altLang="zh-TW" sz="700" b="1" i="0" u="none" strike="noStrike" baseline="0" dirty="0" smtClean="0">
                          <a:solidFill>
                            <a:schemeClr val="bg2"/>
                          </a:solidFill>
                          <a:effectLst/>
                          <a:latin typeface="Calibri"/>
                        </a:rPr>
                        <a:t> B</a:t>
                      </a:r>
                      <a:r>
                        <a:rPr lang="en-US" altLang="zh-TW" sz="700" b="1" i="0" u="none" strike="noStrike" dirty="0" smtClean="0">
                          <a:solidFill>
                            <a:schemeClr val="bg2"/>
                          </a:solidFill>
                          <a:effectLst/>
                          <a:latin typeface="Calibri"/>
                        </a:rPr>
                        <a:t>)</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algn="l" rtl="0" fontAlgn="ctr"/>
                      <a:endParaRPr lang="zh-TW" altLang="en-US" sz="7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V** (ID)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bg2"/>
                          </a:solidFill>
                          <a:effectLst/>
                          <a:latin typeface="Calibri" panose="020F0502020204030204" pitchFamily="34" charset="0"/>
                          <a:cs typeface="Calibri" panose="020F0502020204030204" pitchFamily="34" charset="0"/>
                        </a:rPr>
                        <a:t>2021/3/8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dirty="0" smtClean="0">
                          <a:solidFill>
                            <a:schemeClr val="tx2"/>
                          </a:solidFill>
                          <a:effectLst/>
                          <a:latin typeface="Calibri" panose="020F0502020204030204" pitchFamily="34" charset="0"/>
                          <a:cs typeface="Calibri" panose="020F0502020204030204" pitchFamily="34" charset="0"/>
                        </a:rPr>
                        <a:t>Done</a:t>
                      </a:r>
                      <a:endParaRPr lang="zh-TW" altLang="en-US" sz="700" b="1" i="0" u="none" strike="noStrike" dirty="0" smtClean="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 typeface="Arial" panose="020B0604020202020204" pitchFamily="34" charset="0"/>
                        <a:buNone/>
                        <a:tabLst/>
                        <a:defRPr/>
                      </a:pPr>
                      <a:r>
                        <a:rPr lang="en-US" altLang="zh-TW" sz="600" b="0" i="0" u="none" strike="noStrike" kern="1200" baseline="0" dirty="0" smtClean="0">
                          <a:solidFill>
                            <a:schemeClr val="bg2"/>
                          </a:solidFill>
                          <a:effectLst/>
                          <a:latin typeface="Calibri" panose="020F0502020204030204" pitchFamily="34" charset="0"/>
                          <a:ea typeface="新細明體"/>
                          <a:cs typeface="+mn-cs"/>
                        </a:rPr>
                        <a:t>Due to RFD date  3/12 pull in to 3/5, it was missed to list in PPE and EMC report is late (</a:t>
                      </a:r>
                      <a:r>
                        <a:rPr lang="en-US" altLang="zh-TW" sz="600" b="0" i="0" u="none" strike="noStrike" baseline="0" dirty="0" smtClean="0">
                          <a:solidFill>
                            <a:schemeClr val="bg2"/>
                          </a:solidFill>
                          <a:effectLst/>
                          <a:latin typeface="Calibri"/>
                        </a:rPr>
                        <a:t>panel ESD issue) </a:t>
                      </a:r>
                      <a:r>
                        <a:rPr lang="en-US" altLang="zh-TW" sz="600" b="0" i="0" u="none" strike="noStrike" kern="1200" baseline="0" dirty="0" smtClean="0">
                          <a:solidFill>
                            <a:schemeClr val="bg2"/>
                          </a:solidFill>
                          <a:effectLst/>
                          <a:latin typeface="Calibri" panose="020F0502020204030204" pitchFamily="34" charset="0"/>
                          <a:ea typeface="新細明體"/>
                          <a:cs typeface="+mn-cs"/>
                        </a:rPr>
                        <a:t>from 2020/12/24 to </a:t>
                      </a:r>
                      <a:r>
                        <a:rPr lang="en-US" altLang="zh-TW" sz="600" b="0" i="0" u="none" strike="noStrike" dirty="0" smtClean="0">
                          <a:solidFill>
                            <a:schemeClr val="bg2"/>
                          </a:solidFill>
                          <a:effectLst/>
                          <a:latin typeface="Calibri"/>
                        </a:rPr>
                        <a:t>2021/2/1 + 6wks, and label impact  </a:t>
                      </a:r>
                      <a:r>
                        <a:rPr lang="en-US" altLang="zh-TW" sz="600" b="0" i="0" u="none" strike="noStrike" baseline="0" dirty="0" smtClean="0">
                          <a:solidFill>
                            <a:schemeClr val="bg2"/>
                          </a:solidFill>
                          <a:effectLst/>
                          <a:latin typeface="Calibri"/>
                        </a:rPr>
                        <a:t>2/18 cert. done</a:t>
                      </a:r>
                      <a:endParaRPr lang="en-US" altLang="zh-TW" sz="600" b="0" i="0" u="none" strike="noStrike" dirty="0" smtClean="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4385">
                <a:tc>
                  <a:txBody>
                    <a:bodyPr/>
                    <a:lstStyle/>
                    <a:p>
                      <a:pPr algn="ctr" rtl="0" fontAlgn="ctr"/>
                      <a:r>
                        <a:rPr lang="en-US" altLang="zh-TW" sz="700" b="1" i="0" u="none" strike="noStrike" dirty="0" smtClean="0">
                          <a:solidFill>
                            <a:schemeClr val="bg2"/>
                          </a:solidFill>
                          <a:effectLst/>
                          <a:latin typeface="Calibri"/>
                        </a:rPr>
                        <a:t>Taiwan</a:t>
                      </a:r>
                      <a:r>
                        <a:rPr lang="en-US" altLang="zh-TW" sz="700" b="1" i="0" u="none" strike="noStrike" baseline="0" dirty="0" smtClean="0">
                          <a:solidFill>
                            <a:schemeClr val="bg2"/>
                          </a:solidFill>
                          <a:effectLst/>
                          <a:latin typeface="Calibri"/>
                        </a:rPr>
                        <a:t> (TGM)</a:t>
                      </a:r>
                      <a:endParaRPr lang="en-US" altLang="zh-TW" sz="7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dirty="0" smtClean="0">
                          <a:solidFill>
                            <a:schemeClr val="tx1"/>
                          </a:solidFill>
                          <a:effectLst/>
                          <a:latin typeface="Calibri" panose="020F0502020204030204" pitchFamily="34" charset="0"/>
                          <a:ea typeface="+mn-ea"/>
                          <a:cs typeface="Calibri" panose="020F0502020204030204" pitchFamily="34" charset="0"/>
                        </a:rPr>
                        <a:t>Aug. block</a:t>
                      </a: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smtClean="0">
                          <a:solidFill>
                            <a:schemeClr val="tx1"/>
                          </a:solidFill>
                          <a:effectLst/>
                          <a:latin typeface="Calibri" panose="020F0502020204030204" pitchFamily="34" charset="0"/>
                          <a:ea typeface="+mn-ea"/>
                          <a:cs typeface="Calibri" panose="020F0502020204030204" pitchFamily="34" charset="0"/>
                        </a:rPr>
                        <a:t>V**</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2"/>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2021/7/03</a:t>
                      </a:r>
                      <a:endParaRPr lang="zh-TW" altLang="en-US" sz="700" b="1" i="0" u="none" strike="noStrike" kern="1200" dirty="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700" b="1" i="0" u="none" strike="noStrike" kern="1200" dirty="0" smtClean="0">
                          <a:solidFill>
                            <a:schemeClr val="bg2"/>
                          </a:solidFill>
                          <a:effectLst/>
                          <a:latin typeface="Calibri" panose="020F0502020204030204" pitchFamily="34" charset="0"/>
                          <a:ea typeface="+mn-ea"/>
                          <a:cs typeface="Calibri" panose="020F0502020204030204" pitchFamily="34" charset="0"/>
                        </a:rPr>
                        <a:t>2021/7/08</a:t>
                      </a:r>
                      <a:endParaRPr lang="zh-TW" altLang="en-US" sz="700" b="1" i="0" u="none" strike="noStrike" kern="1200" dirty="0" smtClean="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endParaRPr lang="zh-TW" altLang="en-US" sz="700" b="1" i="0" u="none" strike="noStrike" kern="1200" dirty="0" smtClean="0">
                        <a:solidFill>
                          <a:schemeClr val="bg2"/>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endParaRPr lang="zh-TW" altLang="en-US" sz="700" b="0" i="0" u="none" strike="noStrike" kern="1200" dirty="0">
                        <a:solidFill>
                          <a:srgbClr val="FF0000"/>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endParaRPr lang="zh-TW" altLang="en-US" sz="700" b="1" i="0" u="none" strike="noStrike" dirty="0">
                        <a:solidFill>
                          <a:schemeClr val="tx2"/>
                        </a:solidFill>
                        <a:effectLst/>
                        <a:latin typeface="Calibri" panose="020F0502020204030204" pitchFamily="34" charset="0"/>
                        <a:cs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600" b="0" i="0" u="none" strike="noStrike" kern="1200" dirty="0" smtClean="0">
                          <a:solidFill>
                            <a:srgbClr val="000000"/>
                          </a:solidFill>
                          <a:effectLst/>
                          <a:latin typeface="Calibri"/>
                          <a:ea typeface="+mn-ea"/>
                          <a:cs typeface="+mn-cs"/>
                        </a:rPr>
                        <a:t>TGM is </a:t>
                      </a:r>
                      <a:r>
                        <a:rPr lang="en-US" altLang="zh-TW" sz="600" b="1" i="0" u="none" strike="noStrike" kern="1200" dirty="0" smtClean="0">
                          <a:solidFill>
                            <a:srgbClr val="000000"/>
                          </a:solidFill>
                          <a:effectLst/>
                          <a:latin typeface="Calibri"/>
                          <a:ea typeface="+mn-ea"/>
                          <a:cs typeface="+mn-cs"/>
                        </a:rPr>
                        <a:t>Voluntary certification</a:t>
                      </a:r>
                      <a:r>
                        <a:rPr lang="en-US" altLang="zh-TW" sz="600" b="0" i="0" u="none" strike="noStrike" kern="1200" dirty="0" smtClean="0">
                          <a:solidFill>
                            <a:srgbClr val="000000"/>
                          </a:solidFill>
                          <a:effectLst/>
                          <a:latin typeface="Calibri"/>
                          <a:ea typeface="+mn-ea"/>
                          <a:cs typeface="+mn-cs"/>
                        </a:rPr>
                        <a:t>, Not RTS gating. </a:t>
                      </a:r>
                      <a:br>
                        <a:rPr lang="en-US" altLang="zh-TW" sz="600" b="0" i="0" u="none" strike="noStrike" kern="1200" dirty="0" smtClean="0">
                          <a:solidFill>
                            <a:srgbClr val="000000"/>
                          </a:solidFill>
                          <a:effectLst/>
                          <a:latin typeface="Calibri"/>
                          <a:ea typeface="+mn-ea"/>
                          <a:cs typeface="+mn-cs"/>
                        </a:rPr>
                      </a:br>
                      <a:r>
                        <a:rPr lang="en-US" altLang="zh-TW" sz="600" b="0" i="0" u="none" strike="noStrike" kern="1200" dirty="0" smtClean="0">
                          <a:solidFill>
                            <a:srgbClr val="000000"/>
                          </a:solidFill>
                          <a:effectLst/>
                          <a:latin typeface="Calibri"/>
                          <a:ea typeface="+mn-ea"/>
                          <a:cs typeface="+mn-cs"/>
                        </a:rPr>
                        <a:t>Service manual  ready (on RTS) + TWN/EDF(100days)</a:t>
                      </a:r>
                      <a:endParaRPr lang="en-US" altLang="zh-TW" sz="600" b="0" i="0" u="none" strike="noStrike" kern="1200" dirty="0">
                        <a:solidFill>
                          <a:srgbClr val="000000"/>
                        </a:solidFill>
                        <a:effectLst/>
                        <a:latin typeface="Calibri"/>
                        <a:ea typeface="+mn-ea"/>
                        <a:cs typeface="+mn-cs"/>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4" name="標題 1"/>
          <p:cNvSpPr txBox="1">
            <a:spLocks/>
          </p:cNvSpPr>
          <p:nvPr/>
        </p:nvSpPr>
        <p:spPr>
          <a:xfrm>
            <a:off x="-2005" y="-67001"/>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a:t>
            </a:r>
            <a:r>
              <a:rPr lang="en-US" altLang="zh-TW" sz="2000" b="1" kern="0" dirty="0"/>
              <a:t>– System &amp; </a:t>
            </a:r>
            <a:r>
              <a:rPr lang="en-US" altLang="zh-TW" sz="2000" b="1" kern="0" dirty="0" smtClean="0"/>
              <a:t>WWAN SKU</a:t>
            </a:r>
            <a:endParaRPr lang="en-US" altLang="zh-TW" sz="2000" b="1" kern="0" dirty="0"/>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5" name="標題 1"/>
          <p:cNvSpPr txBox="1">
            <a:spLocks/>
          </p:cNvSpPr>
          <p:nvPr/>
        </p:nvSpPr>
        <p:spPr>
          <a:xfrm>
            <a:off x="201872" y="185598"/>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System level: </a:t>
            </a:r>
            <a:r>
              <a:rPr lang="en-US" altLang="zh-TW" sz="1000" b="1" dirty="0" smtClean="0">
                <a:solidFill>
                  <a:srgbClr val="0085C3"/>
                </a:solidFill>
                <a:latin typeface="Calibri"/>
                <a:ea typeface="+mn-ea"/>
                <a:cs typeface="+mn-cs"/>
              </a:rPr>
              <a:t>14 mandatory </a:t>
            </a:r>
            <a:r>
              <a:rPr lang="en-US" altLang="zh-TW" sz="1000" b="1" dirty="0">
                <a:solidFill>
                  <a:srgbClr val="0085C3"/>
                </a:solidFill>
                <a:latin typeface="Calibri"/>
                <a:ea typeface="+mn-ea"/>
                <a:cs typeface="+mn-cs"/>
              </a:rPr>
              <a:t>countries will be </a:t>
            </a:r>
            <a:r>
              <a:rPr lang="en-US" altLang="zh-TW" sz="1000" b="1" dirty="0" smtClean="0">
                <a:solidFill>
                  <a:srgbClr val="0085C3"/>
                </a:solidFill>
                <a:latin typeface="Calibri"/>
                <a:ea typeface="+mn-ea"/>
                <a:cs typeface="+mn-cs"/>
              </a:rPr>
              <a:t>P-RTS.</a:t>
            </a:r>
          </a:p>
          <a:p>
            <a:pPr marL="342900" indent="-342900" fontAlgn="ctr">
              <a:lnSpc>
                <a:spcPct val="100000"/>
              </a:lnSpc>
              <a:buFont typeface="Wingdings" panose="05000000000000000000" pitchFamily="2" charset="2"/>
              <a:buChar char="Ø"/>
            </a:pPr>
            <a:r>
              <a:rPr lang="en-US" altLang="zh-TW" sz="1000" b="1" dirty="0" smtClean="0">
                <a:solidFill>
                  <a:srgbClr val="0085C3"/>
                </a:solidFill>
                <a:latin typeface="Calibri"/>
                <a:ea typeface="+mn-ea"/>
                <a:cs typeface="+mn-cs"/>
              </a:rPr>
              <a:t>System level: 1 voluntary country will be P-RTS</a:t>
            </a:r>
            <a:endParaRPr lang="en-US" altLang="zh-TW" sz="1000" b="1" dirty="0">
              <a:solidFill>
                <a:srgbClr val="0085C3"/>
              </a:solidFill>
              <a:latin typeface="Calibri"/>
              <a:ea typeface="+mn-ea"/>
              <a:cs typeface="+mn-cs"/>
            </a:endParaRPr>
          </a:p>
          <a:p>
            <a:pPr marL="342900" indent="-342900" fontAlgn="ctr">
              <a:lnSpc>
                <a:spcPct val="100000"/>
              </a:lnSpc>
              <a:buFont typeface="Wingdings" panose="05000000000000000000" pitchFamily="2" charset="2"/>
              <a:buChar char="Ø"/>
            </a:pPr>
            <a:r>
              <a:rPr lang="en-US" altLang="zh-TW" sz="1000" b="1" dirty="0">
                <a:solidFill>
                  <a:srgbClr val="0085C3"/>
                </a:solidFill>
                <a:latin typeface="Calibri"/>
                <a:ea typeface="+mn-ea"/>
                <a:cs typeface="+mn-cs"/>
              </a:rPr>
              <a:t>WWAN </a:t>
            </a:r>
            <a:r>
              <a:rPr lang="en-US" altLang="zh-TW" sz="1000" b="1" dirty="0" smtClean="0">
                <a:solidFill>
                  <a:srgbClr val="0085C3"/>
                </a:solidFill>
                <a:latin typeface="Calibri"/>
                <a:ea typeface="+mn-ea"/>
                <a:cs typeface="+mn-cs"/>
              </a:rPr>
              <a:t>SKU: 2</a:t>
            </a:r>
            <a:r>
              <a:rPr lang="en-US" altLang="zh-TW" sz="1000" b="1" dirty="0" smtClean="0">
                <a:solidFill>
                  <a:srgbClr val="0085C3"/>
                </a:solidFill>
                <a:latin typeface="Calibri"/>
              </a:rPr>
              <a:t> </a:t>
            </a:r>
            <a:r>
              <a:rPr lang="en-US" altLang="zh-TW" sz="1000" b="1" dirty="0">
                <a:solidFill>
                  <a:srgbClr val="0085C3"/>
                </a:solidFill>
                <a:latin typeface="Calibri"/>
              </a:rPr>
              <a:t>mandatory countries will be </a:t>
            </a:r>
            <a:r>
              <a:rPr lang="en-US" altLang="zh-TW" sz="1000" b="1" dirty="0" smtClean="0">
                <a:solidFill>
                  <a:srgbClr val="0085C3"/>
                </a:solidFill>
                <a:latin typeface="Calibri"/>
              </a:rPr>
              <a:t>P-RTS.</a:t>
            </a:r>
            <a:endParaRPr lang="en-US" altLang="zh-TW" sz="1000" dirty="0">
              <a:solidFill>
                <a:srgbClr val="0085C3"/>
              </a:solidFill>
              <a:latin typeface="Calibri"/>
              <a:ea typeface="+mn-ea"/>
              <a:cs typeface="+mn-cs"/>
            </a:endParaRPr>
          </a:p>
        </p:txBody>
      </p:sp>
      <p:pic>
        <p:nvPicPr>
          <p:cNvPr id="6"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67456" y="448555"/>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表格 6"/>
          <p:cNvGraphicFramePr>
            <a:graphicFrameLocks noGrp="1"/>
          </p:cNvGraphicFramePr>
          <p:nvPr>
            <p:extLst>
              <p:ext uri="{D42A27DB-BD31-4B8C-83A1-F6EECF244321}">
                <p14:modId xmlns:p14="http://schemas.microsoft.com/office/powerpoint/2010/main" val="3564037017"/>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graphicFrame>
        <p:nvGraphicFramePr>
          <p:cNvPr id="8" name="表格 7"/>
          <p:cNvGraphicFramePr>
            <a:graphicFrameLocks noGrp="1"/>
          </p:cNvGraphicFramePr>
          <p:nvPr>
            <p:extLst>
              <p:ext uri="{D42A27DB-BD31-4B8C-83A1-F6EECF244321}">
                <p14:modId xmlns:p14="http://schemas.microsoft.com/office/powerpoint/2010/main" val="2854555872"/>
              </p:ext>
            </p:extLst>
          </p:nvPr>
        </p:nvGraphicFramePr>
        <p:xfrm>
          <a:off x="7463307" y="28879"/>
          <a:ext cx="1623829" cy="1143000"/>
        </p:xfrm>
        <a:graphic>
          <a:graphicData uri="http://schemas.openxmlformats.org/drawingml/2006/table">
            <a:tbl>
              <a:tblPr firstRow="1" bandRow="1">
                <a:tableStyleId>{5C22544A-7EE6-4342-B048-85BDC9FD1C3A}</a:tableStyleId>
              </a:tblPr>
              <a:tblGrid>
                <a:gridCol w="833373">
                  <a:extLst>
                    <a:ext uri="{9D8B030D-6E8A-4147-A177-3AD203B41FA5}">
                      <a16:colId xmlns:a16="http://schemas.microsoft.com/office/drawing/2014/main" xmlns="" val="20000"/>
                    </a:ext>
                  </a:extLst>
                </a:gridCol>
                <a:gridCol w="790456">
                  <a:extLst>
                    <a:ext uri="{9D8B030D-6E8A-4147-A177-3AD203B41FA5}">
                      <a16:colId xmlns:a16="http://schemas.microsoft.com/office/drawing/2014/main" xmlns="" val="20001"/>
                    </a:ext>
                  </a:extLst>
                </a:gridCol>
              </a:tblGrid>
              <a:tr h="208730">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730">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20873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208730">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730">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Tree>
    <p:extLst>
      <p:ext uri="{BB962C8B-B14F-4D97-AF65-F5344CB8AC3E}">
        <p14:creationId xmlns:p14="http://schemas.microsoft.com/office/powerpoint/2010/main" val="3299896911"/>
      </p:ext>
    </p:extLst>
  </p:cSld>
  <p:clrMapOvr>
    <a:masterClrMapping/>
  </p:clrMapOvr>
  <p:transition spd="med">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動作按鈕: 返回 5">
            <a:hlinkClick r:id="" action="ppaction://noaction" highlightClick="1"/>
          </p:cNvPr>
          <p:cNvSpPr/>
          <p:nvPr/>
        </p:nvSpPr>
        <p:spPr>
          <a:xfrm>
            <a:off x="8839200" y="4899660"/>
            <a:ext cx="304800" cy="243840"/>
          </a:xfrm>
          <a:prstGeom prst="actionButtonReturn">
            <a:avLst/>
          </a:prstGeom>
          <a:solidFill>
            <a:schemeClr val="accent1"/>
          </a:solidFill>
          <a:effectLst/>
        </p:spPr>
        <p:txBody>
          <a:bodyPr wrap="square" rtlCol="0" anchor="t">
            <a:normAutofit fontScale="70000" lnSpcReduction="20000"/>
          </a:bodyPr>
          <a:lstStyle/>
          <a:p>
            <a:pPr algn="ctr">
              <a:lnSpc>
                <a:spcPct val="90000"/>
              </a:lnSpc>
              <a:spcBef>
                <a:spcPts val="100"/>
              </a:spcBef>
              <a:spcAft>
                <a:spcPts val="100"/>
              </a:spcAft>
            </a:pPr>
            <a:endParaRPr lang="zh-TW" altLang="en-US" sz="2000" dirty="0" err="1">
              <a:solidFill>
                <a:srgbClr val="FFFFFF"/>
              </a:solidFill>
              <a:latin typeface="Calibri"/>
            </a:endParaRPr>
          </a:p>
        </p:txBody>
      </p:sp>
      <p:sp>
        <p:nvSpPr>
          <p:cNvPr id="8" name="標題 1"/>
          <p:cNvSpPr txBox="1">
            <a:spLocks/>
          </p:cNvSpPr>
          <p:nvPr/>
        </p:nvSpPr>
        <p:spPr>
          <a:xfrm>
            <a:off x="64498" y="39679"/>
            <a:ext cx="8279943" cy="351659"/>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r>
              <a:rPr lang="en-US" altLang="zh-TW" sz="2000" b="1" dirty="0" err="1"/>
              <a:t>Carnoustie</a:t>
            </a:r>
            <a:r>
              <a:rPr lang="en-US" altLang="zh-TW" sz="2000" b="1" dirty="0"/>
              <a:t> </a:t>
            </a:r>
            <a:r>
              <a:rPr lang="en-US" altLang="zh-TW" sz="2000" b="1" kern="0" dirty="0" smtClean="0"/>
              <a:t>Regulatory P-RTS – RFID SKU</a:t>
            </a:r>
            <a:endParaRPr lang="en-US" altLang="zh-TW" sz="1200" b="1" dirty="0">
              <a:solidFill>
                <a:srgbClr val="0085C3"/>
              </a:solidFill>
              <a:latin typeface="Calibri"/>
              <a:ea typeface="+mn-ea"/>
              <a:cs typeface="+mn-cs"/>
            </a:endParaRPr>
          </a:p>
          <a:p>
            <a:pPr marL="342900" lvl="0" indent="-342900" fontAlgn="ctr">
              <a:lnSpc>
                <a:spcPct val="100000"/>
              </a:lnSpc>
              <a:buFont typeface="Wingdings" panose="05000000000000000000" pitchFamily="2" charset="2"/>
              <a:buChar char="Ø"/>
            </a:pPr>
            <a:endParaRPr lang="en-US" altLang="zh-TW" sz="1200" b="1" dirty="0">
              <a:solidFill>
                <a:srgbClr val="0085C3"/>
              </a:solidFill>
              <a:latin typeface="Calibri"/>
              <a:ea typeface="+mn-ea"/>
              <a:cs typeface="+mn-cs"/>
            </a:endParaRPr>
          </a:p>
        </p:txBody>
      </p:sp>
      <p:sp>
        <p:nvSpPr>
          <p:cNvPr id="11" name="動作按鈕: 返回 10">
            <a:hlinkClick r:id="rId2" action="ppaction://hlinksldjump" highlightClick="1"/>
          </p:cNvPr>
          <p:cNvSpPr/>
          <p:nvPr/>
        </p:nvSpPr>
        <p:spPr>
          <a:xfrm>
            <a:off x="8877600" y="4905686"/>
            <a:ext cx="266400" cy="235114"/>
          </a:xfrm>
          <a:prstGeom prst="actionButtonReturn">
            <a:avLst/>
          </a:prstGeom>
          <a:solidFill>
            <a:schemeClr val="accent1"/>
          </a:solidFill>
          <a:effectLst/>
        </p:spPr>
        <p:txBody>
          <a:bodyPr wrap="square" rtlCol="0" anchor="t">
            <a:normAutofit fontScale="62500" lnSpcReduction="20000"/>
          </a:bodyPr>
          <a:lstStyle/>
          <a:p>
            <a:pPr algn="ctr">
              <a:lnSpc>
                <a:spcPct val="90000"/>
              </a:lnSpc>
              <a:spcBef>
                <a:spcPts val="100"/>
              </a:spcBef>
              <a:spcAft>
                <a:spcPts val="100"/>
              </a:spcAft>
            </a:pPr>
            <a:endParaRPr lang="zh-TW" altLang="en-US" sz="2000" kern="1200" dirty="0" err="1">
              <a:solidFill>
                <a:schemeClr val="tx2"/>
              </a:solidFill>
              <a:latin typeface="+mn-lt"/>
              <a:ea typeface="+mn-ea"/>
              <a:cs typeface="+mn-cs"/>
            </a:endParaRPr>
          </a:p>
        </p:txBody>
      </p:sp>
      <p:graphicFrame>
        <p:nvGraphicFramePr>
          <p:cNvPr id="2" name="表格 6"/>
          <p:cNvGraphicFramePr>
            <a:graphicFrameLocks noGrp="1"/>
          </p:cNvGraphicFramePr>
          <p:nvPr>
            <p:extLst>
              <p:ext uri="{D42A27DB-BD31-4B8C-83A1-F6EECF244321}">
                <p14:modId xmlns:p14="http://schemas.microsoft.com/office/powerpoint/2010/main" val="4216657039"/>
              </p:ext>
            </p:extLst>
          </p:nvPr>
        </p:nvGraphicFramePr>
        <p:xfrm>
          <a:off x="105918" y="540951"/>
          <a:ext cx="8529249" cy="4127132"/>
        </p:xfrm>
        <a:graphic>
          <a:graphicData uri="http://schemas.openxmlformats.org/drawingml/2006/table">
            <a:tbl>
              <a:tblPr/>
              <a:tblGrid>
                <a:gridCol w="1445778">
                  <a:extLst>
                    <a:ext uri="{9D8B030D-6E8A-4147-A177-3AD203B41FA5}">
                      <a16:colId xmlns="" xmlns:a16="http://schemas.microsoft.com/office/drawing/2014/main" val="20000"/>
                    </a:ext>
                  </a:extLst>
                </a:gridCol>
                <a:gridCol w="775093">
                  <a:extLst>
                    <a:ext uri="{9D8B030D-6E8A-4147-A177-3AD203B41FA5}">
                      <a16:colId xmlns="" xmlns:a16="http://schemas.microsoft.com/office/drawing/2014/main" val="20001"/>
                    </a:ext>
                  </a:extLst>
                </a:gridCol>
                <a:gridCol w="862642">
                  <a:extLst>
                    <a:ext uri="{9D8B030D-6E8A-4147-A177-3AD203B41FA5}">
                      <a16:colId xmlns="" xmlns:a16="http://schemas.microsoft.com/office/drawing/2014/main" val="20002"/>
                    </a:ext>
                  </a:extLst>
                </a:gridCol>
                <a:gridCol w="832637"/>
                <a:gridCol w="832637"/>
                <a:gridCol w="3780462">
                  <a:extLst>
                    <a:ext uri="{9D8B030D-6E8A-4147-A177-3AD203B41FA5}">
                      <a16:colId xmlns="" xmlns:a16="http://schemas.microsoft.com/office/drawing/2014/main" val="20009"/>
                    </a:ext>
                  </a:extLst>
                </a:gridCol>
              </a:tblGrid>
              <a:tr h="139613">
                <a:tc rowSpan="2">
                  <a:txBody>
                    <a:bodyPr/>
                    <a:lstStyle/>
                    <a:p>
                      <a:pPr algn="ctr" rtl="0" fontAlgn="ctr"/>
                      <a:r>
                        <a:rPr lang="en-US" sz="800" b="1" i="0" u="none" strike="noStrike" dirty="0">
                          <a:solidFill>
                            <a:srgbClr val="000000"/>
                          </a:solidFill>
                          <a:effectLst/>
                          <a:latin typeface="Calibri"/>
                        </a:rPr>
                        <a:t>Country</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gridSpan="4">
                  <a:txBody>
                    <a:bodyPr/>
                    <a:lstStyle/>
                    <a:p>
                      <a:pPr algn="ctr" rtl="0" fontAlgn="ctr"/>
                      <a:r>
                        <a:rPr lang="en-US" sz="800" b="1" i="0" u="none" strike="noStrike" dirty="0" smtClean="0">
                          <a:solidFill>
                            <a:srgbClr val="000000"/>
                          </a:solidFill>
                          <a:effectLst/>
                          <a:latin typeface="Calibri" panose="020F0502020204030204" pitchFamily="34" charset="0"/>
                          <a:cs typeface="Calibri" panose="020F0502020204030204" pitchFamily="34" charset="0"/>
                        </a:rPr>
                        <a:t>RFID</a:t>
                      </a: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endParaRPr lang="zh-TW" altLang="en-US"/>
                    </a:p>
                  </a:txBody>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hMerge="1">
                  <a:txBody>
                    <a:bodyPr/>
                    <a:lstStyle/>
                    <a:p>
                      <a:pPr algn="ctr" rtl="0" fontAlgn="ctr"/>
                      <a:endParaRPr 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DB4E2"/>
                    </a:solidFill>
                  </a:tcPr>
                </a:tc>
                <a:tc rowSpan="2">
                  <a:txBody>
                    <a:bodyPr/>
                    <a:lstStyle/>
                    <a:p>
                      <a:pPr algn="ctr" rtl="0" fontAlgn="ctr"/>
                      <a:r>
                        <a:rPr lang="en-US" sz="1000" b="1" i="0" u="none" strike="noStrike" dirty="0">
                          <a:solidFill>
                            <a:srgbClr val="000000"/>
                          </a:solidFill>
                          <a:effectLst/>
                          <a:latin typeface="Calibri"/>
                        </a:rPr>
                        <a:t>Reason</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EECE1"/>
                    </a:solidFill>
                  </a:tcPr>
                </a:tc>
                <a:extLst>
                  <a:ext uri="{0D108BD9-81ED-4DB2-BD59-A6C34878D82A}">
                    <a16:rowId xmlns="" xmlns:a16="http://schemas.microsoft.com/office/drawing/2014/main" val="10000"/>
                  </a:ext>
                </a:extLst>
              </a:tr>
              <a:tr h="139613">
                <a:tc vMerge="1">
                  <a:txBody>
                    <a:bodyPr/>
                    <a:lstStyle/>
                    <a:p>
                      <a:endParaRPr lang="zh-TW" altLang="en-US"/>
                    </a:p>
                  </a:txBody>
                  <a:tcPr/>
                </a:tc>
                <a:tc>
                  <a:txBody>
                    <a:bodyPr/>
                    <a:lstStyle/>
                    <a:p>
                      <a:pPr algn="ctr" rtl="0" fontAlgn="ct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Target</a:t>
                      </a:r>
                      <a:r>
                        <a:rPr lang="en-US" altLang="zh-TW" sz="800" b="1" i="0" u="none" strike="noStrike" baseline="0" dirty="0" smtClean="0">
                          <a:solidFill>
                            <a:srgbClr val="000000"/>
                          </a:solidFill>
                          <a:effectLst/>
                          <a:latin typeface="Calibri" panose="020F0502020204030204" pitchFamily="34" charset="0"/>
                          <a:cs typeface="Calibri" panose="020F0502020204030204" pitchFamily="34" charset="0"/>
                        </a:rPr>
                        <a:t> Block/</a:t>
                      </a:r>
                    </a:p>
                    <a:p>
                      <a:pPr algn="ctr" rtl="0" fontAlgn="ct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Label Impact</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algn="ctr" rtl="0" fontAlgn="ctr"/>
                      <a:r>
                        <a:rPr lang="en-US" sz="800" b="1" i="0" u="none" strike="noStrike" dirty="0">
                          <a:solidFill>
                            <a:srgbClr val="000000"/>
                          </a:solidFill>
                          <a:effectLst/>
                          <a:latin typeface="Calibri" panose="020F0502020204030204" pitchFamily="34" charset="0"/>
                          <a:cs typeface="Calibri" panose="020F0502020204030204" pitchFamily="34" charset="0"/>
                        </a:rPr>
                        <a:t>PPE</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Mid</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After Mid</a:t>
                      </a:r>
                    </a:p>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cs typeface="Calibri" panose="020F0502020204030204" pitchFamily="34" charset="0"/>
                        </a:rPr>
                        <a:t>(2/25)</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CE6F1"/>
                    </a:solidFill>
                  </a:tcPr>
                </a:tc>
                <a:tc vMerge="1">
                  <a:txBody>
                    <a:bodyPr/>
                    <a:lstStyle/>
                    <a:p>
                      <a:endParaRPr lang="zh-TW" altLang="en-US"/>
                    </a:p>
                  </a:txBody>
                  <a:tcPr/>
                </a:tc>
                <a:extLst>
                  <a:ext uri="{0D108BD9-81ED-4DB2-BD59-A6C34878D82A}">
                    <a16:rowId xmlns="" xmlns:a16="http://schemas.microsoft.com/office/drawing/2014/main" val="10001"/>
                  </a:ext>
                </a:extLst>
              </a:tr>
              <a:tr h="146724">
                <a:tc>
                  <a:txBody>
                    <a:bodyPr/>
                    <a:lstStyle/>
                    <a:p>
                      <a:pPr algn="ctr" rtl="0" fontAlgn="ctr"/>
                      <a:r>
                        <a:rPr lang="en-US" sz="800" b="1" i="0" u="none" strike="noStrike" dirty="0">
                          <a:solidFill>
                            <a:srgbClr val="000000"/>
                          </a:solidFill>
                          <a:effectLst/>
                          <a:latin typeface="Calibri"/>
                        </a:rPr>
                        <a:t>Country count</a:t>
                      </a: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800" b="1" i="0" u="none" strike="noStrike" dirty="0">
                          <a:solidFill>
                            <a:srgbClr val="000000"/>
                          </a:solidFill>
                          <a:effectLst/>
                          <a:latin typeface="Calibri" panose="020F0502020204030204" pitchFamily="34" charset="0"/>
                          <a:cs typeface="Calibri" panose="020F0502020204030204" pitchFamily="34" charset="0"/>
                        </a:rPr>
                        <a:t>　</a:t>
                      </a: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13</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14</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marL="0" algn="ctr" defTabSz="914283" rtl="0" eaLnBrk="1" fontAlgn="ctr" latinLnBrk="0" hangingPunct="1"/>
                      <a:r>
                        <a:rPr lang="en-US" altLang="zh-TW" sz="800" b="1" i="0" u="none" strike="noStrike" kern="1200" dirty="0" smtClean="0">
                          <a:solidFill>
                            <a:srgbClr val="1307F9"/>
                          </a:solidFill>
                          <a:effectLst/>
                          <a:latin typeface="Calibri" panose="020F0502020204030204" pitchFamily="34" charset="0"/>
                          <a:ea typeface="+mn-ea"/>
                          <a:cs typeface="Calibri" panose="020F0502020204030204" pitchFamily="34" charset="0"/>
                        </a:rPr>
                        <a:t>12</a:t>
                      </a:r>
                      <a:endParaRPr lang="zh-TW" altLang="en-US" sz="800" b="1" i="0" u="none" strike="noStrike" kern="1200" dirty="0">
                        <a:solidFill>
                          <a:srgbClr val="1307F9"/>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tc>
                  <a:txBody>
                    <a:bodyPr/>
                    <a:lstStyle/>
                    <a:p>
                      <a:pPr algn="ctr" rtl="0" fontAlgn="ctr"/>
                      <a:r>
                        <a:rPr lang="zh-TW" altLang="en-US" sz="1000" b="1" i="0" u="none" strike="noStrike" dirty="0">
                          <a:solidFill>
                            <a:srgbClr val="000000"/>
                          </a:solidFill>
                          <a:effectLst/>
                          <a:latin typeface="Calibri"/>
                        </a:rPr>
                        <a:t>　</a:t>
                      </a: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4DFEC"/>
                    </a:solidFill>
                  </a:tcPr>
                </a:tc>
                <a:extLst>
                  <a:ext uri="{0D108BD9-81ED-4DB2-BD59-A6C34878D82A}">
                    <a16:rowId xmlns="" xmlns:a16="http://schemas.microsoft.com/office/drawing/2014/main" val="10002"/>
                  </a:ext>
                </a:extLst>
              </a:tr>
              <a:tr h="174866">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Argentina</a:t>
                      </a:r>
                      <a:r>
                        <a:rPr lang="en-US" altLang="zh-TW" sz="800" b="1" i="0" u="none" strike="noStrike" baseline="0" dirty="0" smtClean="0">
                          <a:solidFill>
                            <a:schemeClr val="bg2"/>
                          </a:solidFill>
                          <a:effectLst/>
                          <a:latin typeface="Calibri" panose="020F0502020204030204" pitchFamily="34" charset="0"/>
                        </a:rPr>
                        <a:t> (ENACOM)</a:t>
                      </a:r>
                      <a:endParaRPr lang="en-US" altLang="zh-TW" sz="800" b="1" i="0" u="none" strike="noStrike" dirty="0" smtClean="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2021/3/29</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rgbClr val="000000"/>
                          </a:solidFill>
                          <a:effectLst/>
                          <a:latin typeface="Calibri"/>
                        </a:rPr>
                        <a:t>Sample ready for</a:t>
                      </a:r>
                      <a:r>
                        <a:rPr lang="en-US" altLang="zh-TW" sz="700" b="0" i="0" u="none" strike="noStrike" baseline="0" dirty="0" smtClean="0">
                          <a:solidFill>
                            <a:srgbClr val="000000"/>
                          </a:solidFill>
                          <a:effectLst/>
                          <a:latin typeface="Calibri"/>
                        </a:rPr>
                        <a:t> RFID</a:t>
                      </a:r>
                      <a:r>
                        <a:rPr lang="en-US" altLang="zh-TW" sz="700" b="0" i="0" u="none" strike="noStrike" dirty="0" smtClean="0">
                          <a:solidFill>
                            <a:srgbClr val="000000"/>
                          </a:solidFill>
                          <a:effectLst/>
                          <a:latin typeface="Calibri"/>
                        </a:rPr>
                        <a:t> (2020/12/16) + 19wks</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Bahamas</a:t>
                      </a:r>
                      <a:r>
                        <a:rPr lang="en-US" altLang="zh-TW" sz="800" b="1" i="0" u="none" strike="noStrike" baseline="0" dirty="0" smtClean="0">
                          <a:solidFill>
                            <a:schemeClr val="bg2"/>
                          </a:solidFill>
                          <a:effectLst/>
                          <a:latin typeface="Calibri" panose="020F0502020204030204" pitchFamily="34" charset="0"/>
                        </a:rPr>
                        <a:t> (URCA)</a:t>
                      </a:r>
                      <a:endParaRPr lang="en-US" altLang="zh-TW" sz="800" b="1" i="0" u="none" strike="noStrike" dirty="0" smtClean="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2021/5/20</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2021/5/25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+ 8wks,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 Cert. done</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rPr>
                        <a:t>Cambodia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2021/2/25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75000"/>
                      </a:schemeClr>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2021/2/25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2">
                        <a:lumMod val="75000"/>
                      </a:schemeClr>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1/13 Authority change procedure of certification, </a:t>
                      </a:r>
                      <a:r>
                        <a:rPr lang="en-US" altLang="zh-TW" sz="700" b="0" i="0" u="none" strike="noStrike" baseline="0" dirty="0" smtClean="0">
                          <a:solidFill>
                            <a:schemeClr val="bg2"/>
                          </a:solidFill>
                          <a:effectLst/>
                          <a:latin typeface="Calibri"/>
                        </a:rPr>
                        <a:t>LT can not be defined</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73265">
                <a:tc>
                  <a:txBody>
                    <a:bodyPr/>
                    <a:lstStyle/>
                    <a:p>
                      <a:pPr algn="ctr" rtl="0" fontAlgn="ctr"/>
                      <a:r>
                        <a:rPr lang="en-US" sz="800" b="1" i="0" u="none" strike="noStrike" dirty="0" smtClean="0">
                          <a:solidFill>
                            <a:schemeClr val="bg2"/>
                          </a:solidFill>
                          <a:effectLst/>
                          <a:latin typeface="Calibri" panose="020F0502020204030204" pitchFamily="34" charset="0"/>
                        </a:rPr>
                        <a:t>Dominican Republic (INDOTEL)</a:t>
                      </a:r>
                      <a:endParaRPr lang="en-US" sz="8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2021/6/3</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2021/6/8</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2021/6/8</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+ 10wks,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1189">
                <a:tc>
                  <a:txBody>
                    <a:bodyPr/>
                    <a:lstStyle/>
                    <a:p>
                      <a:pPr algn="ctr" rtl="0" fontAlgn="ctr"/>
                      <a:r>
                        <a:rPr lang="en-US" sz="800" b="1" i="0" u="none" strike="noStrike" kern="1200" dirty="0" smtClean="0">
                          <a:solidFill>
                            <a:schemeClr val="bg2"/>
                          </a:solidFill>
                          <a:effectLst/>
                          <a:latin typeface="Calibri" panose="020F0502020204030204" pitchFamily="34" charset="0"/>
                          <a:ea typeface="+mn-ea"/>
                          <a:cs typeface="+mn-cs"/>
                        </a:rPr>
                        <a:t>Guyana (PUC)</a:t>
                      </a:r>
                      <a:endParaRPr lang="en-US" sz="800" b="1" i="0" u="none" strike="noStrike" kern="1200" dirty="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endParaRPr lang="zh-TW" altLang="en-US" sz="800" b="0" i="0" u="none" strike="noStrike" kern="1200" dirty="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tx2"/>
                          </a:solidFill>
                          <a:effectLst/>
                          <a:latin typeface="Calibri" panose="020F0502020204030204" pitchFamily="34" charset="0"/>
                          <a:ea typeface="+mn-ea"/>
                          <a:cs typeface="Calibri" panose="020F0502020204030204" pitchFamily="34" charset="0"/>
                        </a:rPr>
                        <a:t>2021/9/9</a:t>
                      </a:r>
                      <a:endParaRPr lang="zh-TW" altLang="en-US" sz="8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tx2"/>
                          </a:solidFill>
                          <a:effectLst/>
                          <a:latin typeface="Calibri" panose="020F0502020204030204" pitchFamily="34" charset="0"/>
                          <a:ea typeface="+mn-ea"/>
                          <a:cs typeface="Calibri" panose="020F0502020204030204" pitchFamily="34" charset="0"/>
                        </a:rPr>
                        <a:t>2021/9/14</a:t>
                      </a:r>
                      <a:endParaRPr lang="zh-TW" altLang="en-US" sz="800" b="1" i="0" u="none" strike="noStrike" kern="1200" dirty="0">
                        <a:solidFill>
                          <a:schemeClr val="tx2"/>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indent="0" algn="l" defTabSz="914283"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FCC</a:t>
                      </a:r>
                      <a:r>
                        <a:rPr lang="en-US" altLang="zh-TW" sz="700" b="0" i="0" u="none" strike="noStrike" baseline="0" dirty="0" smtClean="0">
                          <a:solidFill>
                            <a:schemeClr val="bg2"/>
                          </a:solidFill>
                          <a:effectLst/>
                          <a:latin typeface="Calibri"/>
                        </a:rPr>
                        <a:t> ready (2021/3/25) + 24wks,</a:t>
                      </a:r>
                      <a:r>
                        <a:rPr lang="en-US" altLang="zh-TW" sz="700" b="0" i="0" u="none" strike="noStrike" dirty="0" smtClean="0">
                          <a:solidFill>
                            <a:schemeClr val="bg2"/>
                          </a:solidFill>
                          <a:effectLst/>
                          <a:latin typeface="Calibri"/>
                        </a:rPr>
                        <a:t> FCC</a:t>
                      </a:r>
                      <a:r>
                        <a:rPr lang="en-US" altLang="zh-TW" sz="700" b="0" i="0" u="none" strike="noStrike" baseline="0" dirty="0" smtClean="0">
                          <a:solidFill>
                            <a:schemeClr val="bg2"/>
                          </a:solidFill>
                          <a:effectLst/>
                          <a:latin typeface="Calibri"/>
                        </a:rPr>
                        <a:t> ready (2021/3/30) + 8wks, 1/13 Process on hold due to new regulation/process will be announced, LT can not be defined</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Haiti</a:t>
                      </a:r>
                      <a:r>
                        <a:rPr lang="en-US" altLang="zh-TW" sz="800" b="1" i="0" u="none" strike="noStrike" kern="1200" baseline="0" dirty="0" smtClean="0">
                          <a:solidFill>
                            <a:schemeClr val="bg2"/>
                          </a:solidFill>
                          <a:effectLst/>
                          <a:latin typeface="Calibri" panose="020F0502020204030204" pitchFamily="34" charset="0"/>
                          <a:ea typeface="+mn-ea"/>
                          <a:cs typeface="+mn-cs"/>
                        </a:rPr>
                        <a:t> (CONATEL)</a:t>
                      </a: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2021/5/3</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+ 14wks </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Israel</a:t>
                      </a:r>
                      <a:r>
                        <a:rPr lang="zh-TW" altLang="en-US" sz="800" b="1" i="0" u="none" strike="noStrike" kern="1200" dirty="0" smtClean="0">
                          <a:solidFill>
                            <a:schemeClr val="bg2"/>
                          </a:solidFill>
                          <a:effectLst/>
                          <a:latin typeface="Calibri" panose="020F0502020204030204" pitchFamily="34" charset="0"/>
                          <a:ea typeface="+mn-ea"/>
                          <a:cs typeface="+mn-cs"/>
                        </a:rPr>
                        <a:t> </a:t>
                      </a:r>
                      <a:r>
                        <a:rPr lang="en-US" altLang="zh-TW" sz="800" b="1" i="0" u="none" strike="noStrike" kern="1200" dirty="0" smtClean="0">
                          <a:solidFill>
                            <a:schemeClr val="bg2"/>
                          </a:solidFill>
                          <a:effectLst/>
                          <a:latin typeface="Calibri" panose="020F0502020204030204" pitchFamily="34" charset="0"/>
                          <a:ea typeface="+mn-ea"/>
                          <a:cs typeface="+mn-cs"/>
                        </a:rPr>
                        <a:t>(</a:t>
                      </a:r>
                      <a:r>
                        <a:rPr lang="en-US" altLang="zh-TW" sz="800" b="1" i="0" u="none" strike="noStrike" kern="1200" dirty="0" err="1" smtClean="0">
                          <a:solidFill>
                            <a:schemeClr val="bg2"/>
                          </a:solidFill>
                          <a:effectLst/>
                          <a:latin typeface="Calibri" panose="020F0502020204030204" pitchFamily="34" charset="0"/>
                          <a:ea typeface="+mn-ea"/>
                          <a:cs typeface="+mn-cs"/>
                        </a:rPr>
                        <a:t>MoC</a:t>
                      </a:r>
                      <a:r>
                        <a:rPr lang="en-US" altLang="zh-TW" sz="800" b="1" i="0" u="none" strike="noStrike" kern="1200" dirty="0" smtClean="0">
                          <a:solidFill>
                            <a:schemeClr val="bg2"/>
                          </a:solidFill>
                          <a:effectLst/>
                          <a:latin typeface="Calibri" panose="020F0502020204030204" pitchFamily="34" charset="0"/>
                          <a:ea typeface="+mn-ea"/>
                          <a:cs typeface="+mn-cs"/>
                        </a:rPr>
                        <a:t>)</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2021/4/12</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2021/4/12</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l" rtl="0" fontAlgn="ctr"/>
                      <a:r>
                        <a:rPr lang="en-US" altLang="zh-TW" sz="700" b="0" i="0" u="none" strike="noStrike" dirty="0" smtClean="0">
                          <a:solidFill>
                            <a:schemeClr val="bg2"/>
                          </a:solidFill>
                          <a:effectLst/>
                          <a:latin typeface="Calibri"/>
                        </a:rPr>
                        <a:t>RFID CE ready (2020/12/14) + 17wks </a:t>
                      </a:r>
                      <a:r>
                        <a:rPr lang="en-US" altLang="zh-TW" sz="700" b="0" i="0" u="none" strike="noStrike" baseline="0" dirty="0" smtClean="0">
                          <a:solidFill>
                            <a:schemeClr val="bg2"/>
                          </a:solidFill>
                          <a:effectLst/>
                          <a:latin typeface="Calibri"/>
                        </a:rPr>
                        <a:t>, Cert. done</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Lebanon (TRA/</a:t>
                      </a:r>
                      <a:r>
                        <a:rPr lang="en-US" altLang="zh-TW" sz="800" b="1" i="0" u="none" strike="noStrike" kern="1200" dirty="0" err="1" smtClean="0">
                          <a:solidFill>
                            <a:schemeClr val="bg2"/>
                          </a:solidFill>
                          <a:effectLst/>
                          <a:latin typeface="Calibri" panose="020F0502020204030204" pitchFamily="34" charset="0"/>
                          <a:ea typeface="+mn-ea"/>
                          <a:cs typeface="+mn-cs"/>
                        </a:rPr>
                        <a:t>MoT</a:t>
                      </a:r>
                      <a:r>
                        <a:rPr lang="en-US" altLang="zh-TW" sz="800" b="1" i="0" u="none" strike="noStrike" kern="1200" dirty="0" smtClean="0">
                          <a:solidFill>
                            <a:schemeClr val="bg2"/>
                          </a:solidFill>
                          <a:effectLst/>
                          <a:latin typeface="Calibri" panose="020F0502020204030204" pitchFamily="34" charset="0"/>
                          <a:ea typeface="+mn-ea"/>
                          <a:cs typeface="+mn-cs"/>
                        </a:rPr>
                        <a:t>)</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Sep. block</a:t>
                      </a:r>
                      <a:endPar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2021/6/15</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2021/9/11</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+ 14wks, explosion</a:t>
                      </a:r>
                      <a:r>
                        <a:rPr lang="en-US" altLang="zh-TW" sz="700" b="0" i="0" u="none" strike="noStrike" baseline="0" dirty="0" smtClean="0">
                          <a:solidFill>
                            <a:schemeClr val="bg2"/>
                          </a:solidFill>
                          <a:effectLst/>
                          <a:latin typeface="Calibri"/>
                        </a:rPr>
                        <a:t> in </a:t>
                      </a:r>
                      <a:r>
                        <a:rPr lang="en-US" altLang="zh-TW" sz="700" b="0" i="0" u="none" strike="noStrike" dirty="0" smtClean="0">
                          <a:solidFill>
                            <a:schemeClr val="bg2"/>
                          </a:solidFill>
                          <a:effectLst/>
                          <a:latin typeface="Calibri"/>
                        </a:rPr>
                        <a:t>internal</a:t>
                      </a:r>
                      <a:r>
                        <a:rPr lang="en-US" altLang="zh-TW" sz="700" b="0" i="0" u="none" strike="noStrike" baseline="0" dirty="0" smtClean="0">
                          <a:solidFill>
                            <a:schemeClr val="bg2"/>
                          </a:solidFill>
                          <a:effectLst/>
                          <a:latin typeface="Calibri"/>
                        </a:rPr>
                        <a:t> port, lead time</a:t>
                      </a:r>
                      <a:r>
                        <a:rPr lang="en-US" altLang="zh-TW" sz="700" b="0" i="0" u="none" strike="noStrike" kern="1200" baseline="0" dirty="0" smtClean="0">
                          <a:solidFill>
                            <a:schemeClr val="bg2"/>
                          </a:solidFill>
                          <a:effectLst/>
                          <a:latin typeface="Calibri"/>
                          <a:ea typeface="+mn-ea"/>
                          <a:cs typeface="+mn-cs"/>
                        </a:rPr>
                        <a:t>(2020/12/14)+39wks, 1/13 Outbreak of COVDI-19, Lockdown from 2021/1/08~2021/02/01</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1624">
                <a:tc>
                  <a:txBody>
                    <a:bodyPr/>
                    <a:lstStyle/>
                    <a:p>
                      <a:pPr algn="ctr" rtl="0" fontAlgn="ctr"/>
                      <a:r>
                        <a:rPr lang="en-US" sz="800" b="1" i="0" u="none" strike="noStrike" dirty="0" smtClean="0">
                          <a:solidFill>
                            <a:schemeClr val="bg2"/>
                          </a:solidFill>
                          <a:effectLst/>
                          <a:latin typeface="Calibri" panose="020F0502020204030204" pitchFamily="34" charset="0"/>
                        </a:rPr>
                        <a:t>Moldova (</a:t>
                      </a:r>
                      <a:r>
                        <a:rPr lang="en-US" sz="800" b="1" i="0" u="none" strike="noStrike" dirty="0" err="1" smtClean="0">
                          <a:solidFill>
                            <a:schemeClr val="bg2"/>
                          </a:solidFill>
                          <a:effectLst/>
                          <a:latin typeface="Calibri" panose="020F0502020204030204" pitchFamily="34" charset="0"/>
                        </a:rPr>
                        <a:t>DoC</a:t>
                      </a:r>
                      <a:r>
                        <a:rPr lang="en-US" sz="800" b="1" i="0" u="none" strike="noStrike" dirty="0" smtClean="0">
                          <a:solidFill>
                            <a:schemeClr val="bg2"/>
                          </a:solidFill>
                          <a:effectLst/>
                          <a:latin typeface="Calibri" panose="020F0502020204030204" pitchFamily="34" charset="0"/>
                        </a:rPr>
                        <a:t>)</a:t>
                      </a:r>
                      <a:endParaRPr lang="en-US" sz="800" b="1" i="0" u="none" strike="noStrike" dirty="0">
                        <a:solidFill>
                          <a:schemeClr val="bg2"/>
                        </a:solidFill>
                        <a:effectLst/>
                        <a:latin typeface="Calibri" panose="020F0502020204030204" pitchFamily="34" charset="0"/>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dirty="0">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2021/4/5</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+ 16wks </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6452">
                <a:tc>
                  <a:txBody>
                    <a:bodyPr/>
                    <a:lstStyle/>
                    <a:p>
                      <a:pPr algn="ctr" rtl="0" fontAlgn="ctr"/>
                      <a:r>
                        <a:rPr lang="en-US" altLang="zh-TW" sz="800" b="1" i="0" u="none" strike="noStrike" dirty="0" smtClean="0">
                          <a:solidFill>
                            <a:schemeClr val="bg2"/>
                          </a:solidFill>
                          <a:effectLst/>
                          <a:latin typeface="Calibri"/>
                        </a:rPr>
                        <a:t>Mexico (IFETEL)</a:t>
                      </a:r>
                      <a:endParaRPr lang="en-US" altLang="zh-TW" sz="8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endParaRPr>
                    </a:p>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2021/3/12</a:t>
                      </a:r>
                      <a:b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br>
                      <a:r>
                        <a:rPr lang="en-US" sz="800" b="1" i="0" u="none" strike="noStrike" dirty="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label impact</a:t>
                      </a: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1" i="0" u="none" strike="noStrike" dirty="0" smtClean="0">
                          <a:solidFill>
                            <a:schemeClr val="tx2"/>
                          </a:solidFill>
                          <a:effectLst/>
                          <a:latin typeface="Calibri" panose="020F0502020204030204" pitchFamily="34" charset="0"/>
                          <a:ea typeface="新細明體" panose="02020500000000000000" pitchFamily="18" charset="-120"/>
                          <a:cs typeface="Calibri" panose="020F0502020204030204" pitchFamily="34" charset="0"/>
                        </a:rPr>
                        <a:t>2021/4/6</a:t>
                      </a:r>
                      <a:endParaRPr lang="en-US" sz="800" b="1" i="0" u="none" strike="noStrike" dirty="0">
                        <a:solidFill>
                          <a:schemeClr val="tx2"/>
                        </a:solidFill>
                        <a:effectLst/>
                        <a:latin typeface="Calibri" panose="020F0502020204030204" pitchFamily="34" charset="0"/>
                        <a:ea typeface="新細明體" panose="02020500000000000000" pitchFamily="18" charset="-120"/>
                        <a:cs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ctr"/>
                      <a:r>
                        <a:rPr lang="en-US" sz="800" b="1" i="0" u="none" strike="noStrike" dirty="0" smtClean="0">
                          <a:solidFill>
                            <a:schemeClr val="tx2"/>
                          </a:solidFill>
                          <a:effectLst/>
                          <a:latin typeface="Calibri" panose="020F0502020204030204" pitchFamily="34" charset="0"/>
                          <a:ea typeface="新細明體" panose="02020500000000000000" pitchFamily="18" charset="-120"/>
                          <a:cs typeface="Calibri" panose="020F0502020204030204" pitchFamily="34" charset="0"/>
                        </a:rPr>
                        <a:t>2021/4/9</a:t>
                      </a:r>
                      <a:endParaRPr lang="en-US" sz="800" b="1" i="0" u="none" strike="noStrike" dirty="0">
                        <a:solidFill>
                          <a:schemeClr val="tx2"/>
                        </a:solidFill>
                        <a:effectLst/>
                        <a:latin typeface="Calibri" panose="020F0502020204030204" pitchFamily="34" charset="0"/>
                        <a:ea typeface="新細明體" panose="02020500000000000000" pitchFamily="18" charset="-120"/>
                        <a:cs typeface="Calibri" panose="020F0502020204030204" pitchFamily="34" charset="0"/>
                      </a:endParaRPr>
                    </a:p>
                  </a:txBody>
                  <a:tcPr marL="6350" marR="6350" marT="635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(2020/12/14)+ 12.6wks,</a:t>
                      </a:r>
                      <a:r>
                        <a:rPr lang="en-US" altLang="zh-TW" sz="700" b="0" i="0" u="none" strike="noStrike" baseline="0" dirty="0" smtClean="0">
                          <a:solidFill>
                            <a:schemeClr val="bg2"/>
                          </a:solidFill>
                          <a:effectLst/>
                          <a:latin typeface="Calibri"/>
                        </a:rPr>
                        <a:t> IFETEL reviewer start to work on 2021/1/11, the cases will increase significantly, so it will take a little more time for the authority review</a:t>
                      </a:r>
                      <a:endParaRPr lang="en-US" altLang="zh-TW" sz="700" b="0" i="0" u="none" strike="noStrike" dirty="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6669">
                <a:tc>
                  <a:txBody>
                    <a:bodyPr/>
                    <a:lstStyle/>
                    <a:p>
                      <a:pPr algn="ctr" rtl="0" fontAlgn="ctr"/>
                      <a:r>
                        <a:rPr lang="en-US" altLang="zh-TW" sz="800" b="1" i="0" u="none" strike="noStrike" dirty="0" smtClean="0">
                          <a:solidFill>
                            <a:schemeClr val="bg2"/>
                          </a:solidFill>
                          <a:effectLst/>
                          <a:latin typeface="Calibri"/>
                        </a:rPr>
                        <a:t>Nicaragua</a:t>
                      </a:r>
                      <a:r>
                        <a:rPr lang="en-US" altLang="zh-TW" sz="800" b="1" i="0" u="none" strike="noStrike" baseline="0" dirty="0" smtClean="0">
                          <a:solidFill>
                            <a:schemeClr val="bg2"/>
                          </a:solidFill>
                          <a:effectLst/>
                          <a:latin typeface="Calibri"/>
                        </a:rPr>
                        <a:t> (TELCOR)</a:t>
                      </a:r>
                      <a:endParaRPr lang="en-US" altLang="zh-TW" sz="800" b="1" i="0" u="none" strike="noStrike" dirty="0">
                        <a:solidFill>
                          <a:schemeClr val="bg2"/>
                        </a:solidFill>
                        <a:effectLst/>
                        <a:latin typeface="Calibri"/>
                      </a:endParaRPr>
                    </a:p>
                  </a:txBody>
                  <a:tcPr marL="6597" marR="6597" marT="659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algn="ctr" rtl="0" fontAlgn="ct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endParaRPr lang="zh-TW" altLang="en-US" sz="800" b="1" i="0" u="none" strike="noStrike" dirty="0">
                        <a:solidFill>
                          <a:srgbClr val="000000"/>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a:solidFill>
                          <a:schemeClr val="tx2"/>
                        </a:solidFill>
                        <a:effectLst/>
                        <a:latin typeface="Calibri" panose="020F0502020204030204" pitchFamily="34" charset="0"/>
                        <a:cs typeface="Calibri" panose="020F0502020204030204" pitchFamily="34" charset="0"/>
                      </a:endParaRPr>
                    </a:p>
                  </a:txBody>
                  <a:tcPr marL="6597" marR="6597" marT="65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l" rtl="0" fontAlgn="ctr"/>
                      <a:r>
                        <a:rPr lang="en-US" altLang="zh-TW" sz="700" b="0" i="0" u="none" strike="noStrike" dirty="0" smtClean="0">
                          <a:solidFill>
                            <a:schemeClr val="bg2"/>
                          </a:solidFill>
                          <a:effectLst/>
                          <a:latin typeface="Calibri"/>
                        </a:rPr>
                        <a:t>RFID CE ready (2020/12/14) + 16wks </a:t>
                      </a:r>
                      <a:endParaRPr lang="en-US" altLang="zh-TW" sz="700" b="0" i="0" u="none" strike="noStrike" dirty="0">
                        <a:solidFill>
                          <a:schemeClr val="bg2"/>
                        </a:solidFill>
                        <a:effectLst/>
                        <a:latin typeface="Calibri"/>
                      </a:endParaRPr>
                    </a:p>
                  </a:txBody>
                  <a:tcPr marL="6597" marR="6597" marT="659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72416">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Paraguay </a:t>
                      </a:r>
                      <a:r>
                        <a:rPr lang="en-US" altLang="zh-TW" sz="800" b="1" i="0" u="none" strike="noStrike" kern="1200" baseline="0" dirty="0" smtClean="0">
                          <a:solidFill>
                            <a:schemeClr val="bg2"/>
                          </a:solidFill>
                          <a:effectLst/>
                          <a:latin typeface="Calibri" panose="020F0502020204030204" pitchFamily="34" charset="0"/>
                          <a:ea typeface="+mn-ea"/>
                          <a:cs typeface="+mn-cs"/>
                        </a:rPr>
                        <a:t>(CONATEL)</a:t>
                      </a:r>
                      <a:endParaRPr lang="en-US" altLang="zh-TW" sz="800" b="1" i="0" u="none" strike="noStrike" kern="1200" dirty="0" smtClean="0">
                        <a:solidFill>
                          <a:schemeClr val="bg2"/>
                        </a:solidFill>
                        <a:effectLst/>
                        <a:latin typeface="Calibri" panose="020F0502020204030204" pitchFamily="34" charset="0"/>
                        <a:ea typeface="+mn-ea"/>
                        <a:cs typeface="+mn-cs"/>
                      </a:endParaRP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(on RFID antenna)</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algn="l" rtl="0" fontAlgn="ctr"/>
                      <a:r>
                        <a:rPr lang="en-US" altLang="zh-TW" sz="700" b="0" i="0" u="none" strike="noStrike" dirty="0" smtClean="0">
                          <a:solidFill>
                            <a:schemeClr val="bg2"/>
                          </a:solidFill>
                          <a:effectLst/>
                          <a:latin typeface="Calibri"/>
                        </a:rPr>
                        <a:t>RFID CE ready (2020/12/14) + 16wks</a:t>
                      </a:r>
                      <a:r>
                        <a:rPr lang="en-US" altLang="zh-TW" sz="700" b="0" i="0" u="none" strike="noStrike" baseline="0" dirty="0" smtClean="0">
                          <a:solidFill>
                            <a:schemeClr val="bg2"/>
                          </a:solidFill>
                          <a:effectLst/>
                          <a:latin typeface="Calibri"/>
                        </a:rPr>
                        <a:t>, Cert. done</a:t>
                      </a:r>
                      <a:endParaRPr lang="en-US" altLang="zh-TW" sz="700" b="0" i="0" u="none" strike="noStrike" dirty="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88742">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Saint Lucia (NTRC)</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 block</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2021/4/19</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+ 18wks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00355">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Solomon Islands</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TBD</a:t>
                      </a: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rgbClr val="000000"/>
                          </a:solidFill>
                          <a:effectLst/>
                          <a:latin typeface="Calibri" panose="020F0502020204030204" pitchFamily="34" charset="0"/>
                          <a:ea typeface="新細明體" panose="02020500000000000000" pitchFamily="18" charset="-120"/>
                          <a:cs typeface="Calibri" panose="020F0502020204030204" pitchFamily="34" charset="0"/>
                        </a:rPr>
                        <a:t>2021/3/8</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TBD</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rtl="0" fontAlgn="ct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Done</a:t>
                      </a:r>
                      <a:endParaRPr lang="en-US" altLang="zh-TW" sz="800" b="1" i="0" u="none" strike="noStrike" dirty="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FF"/>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baseline="0" dirty="0" smtClean="0">
                          <a:solidFill>
                            <a:schemeClr val="bg2"/>
                          </a:solidFill>
                          <a:effectLst/>
                          <a:latin typeface="Calibri"/>
                        </a:rPr>
                        <a:t>2020/10/3-New Commissioner starts type approval work, but no certificate is released so far. The authority is waiting for the Minister to mandate if the new acting Commissioner has the authority to approve applications and sign approvals.</a:t>
                      </a:r>
                      <a:r>
                        <a:rPr lang="en-US" altLang="zh-TW" sz="700" b="0" i="0" u="none" strike="noStrike" baseline="0" dirty="0" smtClean="0">
                          <a:solidFill>
                            <a:srgbClr val="0000FF"/>
                          </a:solidFill>
                          <a:effectLst/>
                          <a:latin typeface="Calibri"/>
                        </a:rPr>
                        <a:t> 2/25 cert. done</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88">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South Africa (ICASA)</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June block</a:t>
                      </a:r>
                      <a:endPar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endParaRPr>
                    </a:p>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V</a:t>
                      </a:r>
                      <a:r>
                        <a:rPr lang="zh-TW" altLang="en-US" sz="800" b="0" i="0" u="none" strike="noStrike" kern="1200" dirty="0" smtClean="0">
                          <a:solidFill>
                            <a:schemeClr val="tx1"/>
                          </a:solidFill>
                          <a:effectLst/>
                          <a:latin typeface="Calibri" panose="020F0502020204030204" pitchFamily="34" charset="0"/>
                          <a:ea typeface="+mn-ea"/>
                          <a:cs typeface="Calibri" panose="020F0502020204030204" pitchFamily="34" charset="0"/>
                        </a:rPr>
                        <a:t>**</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2021/4/26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dirty="0" smtClean="0">
                          <a:solidFill>
                            <a:schemeClr val="bg2"/>
                          </a:solidFill>
                          <a:effectLst/>
                          <a:latin typeface="Calibri"/>
                        </a:rPr>
                        <a:t>RFID CE ready (2020/12/14) + 19wks </a:t>
                      </a: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8888">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kern="1200" dirty="0" smtClean="0">
                          <a:solidFill>
                            <a:schemeClr val="bg2"/>
                          </a:solidFill>
                          <a:effectLst/>
                          <a:latin typeface="Calibri" panose="020F0502020204030204" pitchFamily="34" charset="0"/>
                          <a:ea typeface="+mn-ea"/>
                          <a:cs typeface="+mn-cs"/>
                        </a:rPr>
                        <a:t>Zimbabwe</a:t>
                      </a:r>
                    </a:p>
                  </a:txBody>
                  <a:tcPr marL="5439" marR="5439" marT="543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CC"/>
                    </a:solidFill>
                  </a:tcPr>
                </a:tc>
                <a:tc>
                  <a:txBody>
                    <a:bodyPr/>
                    <a:lstStyle/>
                    <a:p>
                      <a:pPr marL="0" marR="0" lvl="0" indent="0" algn="ctr" defTabSz="914283" rtl="0" eaLnBrk="1" fontAlgn="ctr" latinLnBrk="0" hangingPunct="1">
                        <a:lnSpc>
                          <a:spcPct val="100000"/>
                        </a:lnSpc>
                        <a:spcBef>
                          <a:spcPts val="0"/>
                        </a:spcBef>
                        <a:spcAft>
                          <a:spcPts val="0"/>
                        </a:spcAft>
                        <a:buClrTx/>
                        <a:buSzTx/>
                        <a:buFontTx/>
                        <a:buNone/>
                        <a:tabLst/>
                        <a:defRPr/>
                      </a:pPr>
                      <a:r>
                        <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rPr>
                        <a:t>May</a:t>
                      </a:r>
                      <a:r>
                        <a:rPr lang="en-US" altLang="zh-TW" sz="800" b="0" i="0" u="none" strike="noStrike" kern="1200" baseline="0" dirty="0" smtClean="0">
                          <a:solidFill>
                            <a:schemeClr val="tx1"/>
                          </a:solidFill>
                          <a:effectLst/>
                          <a:latin typeface="Calibri" panose="020F0502020204030204" pitchFamily="34" charset="0"/>
                          <a:ea typeface="+mn-ea"/>
                          <a:cs typeface="Calibri" panose="020F0502020204030204" pitchFamily="34" charset="0"/>
                        </a:rPr>
                        <a:t> block</a:t>
                      </a:r>
                      <a:endParaRPr lang="en-US" altLang="zh-TW" sz="800" b="0" i="0" u="none" strike="noStrike" kern="1200" dirty="0" smtClean="0">
                        <a:solidFill>
                          <a:schemeClr val="tx1"/>
                        </a:solidFill>
                        <a:effectLst/>
                        <a:latin typeface="Calibri" panose="020F0502020204030204" pitchFamily="34" charset="0"/>
                        <a:ea typeface="+mn-ea"/>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cs typeface="Calibri" panose="020F0502020204030204" pitchFamily="34" charset="0"/>
                        </a:rPr>
                        <a:t>2021/3/8</a:t>
                      </a:r>
                      <a:endParaRPr lang="zh-TW" altLang="en-US" sz="8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bg2"/>
                          </a:solidFill>
                          <a:effectLst/>
                          <a:latin typeface="Calibri" panose="020F0502020204030204" pitchFamily="34" charset="0"/>
                          <a:cs typeface="Calibri" panose="020F0502020204030204" pitchFamily="34" charset="0"/>
                        </a:rPr>
                        <a:t>2021/3/8</a:t>
                      </a:r>
                      <a:endParaRPr lang="zh-TW" altLang="en-US" sz="800" b="1" i="0" u="none" strike="noStrike" dirty="0" smtClean="0">
                        <a:solidFill>
                          <a:schemeClr val="bg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marL="0" marR="0" lvl="0" indent="0" algn="ctr" defTabSz="898268" rtl="0" eaLnBrk="1" fontAlgn="ctr" latinLnBrk="0" hangingPunct="1">
                        <a:lnSpc>
                          <a:spcPct val="100000"/>
                        </a:lnSpc>
                        <a:spcBef>
                          <a:spcPts val="0"/>
                        </a:spcBef>
                        <a:spcAft>
                          <a:spcPts val="0"/>
                        </a:spcAft>
                        <a:buClrTx/>
                        <a:buSzTx/>
                        <a:buFontTx/>
                        <a:buNone/>
                        <a:tabLst/>
                        <a:defRPr/>
                      </a:pPr>
                      <a:r>
                        <a:rPr lang="en-US" altLang="zh-TW" sz="800" b="1" i="0" u="none" strike="noStrike" dirty="0" smtClean="0">
                          <a:solidFill>
                            <a:schemeClr val="tx2"/>
                          </a:solidFill>
                          <a:effectLst/>
                          <a:latin typeface="Calibri" panose="020F0502020204030204" pitchFamily="34" charset="0"/>
                          <a:cs typeface="Calibri" panose="020F0502020204030204" pitchFamily="34" charset="0"/>
                        </a:rPr>
                        <a:t>2021/4/6</a:t>
                      </a:r>
                      <a:endParaRPr lang="zh-TW" altLang="en-US" sz="800" b="1" i="0" u="none" strike="noStrike" dirty="0" smtClean="0">
                        <a:solidFill>
                          <a:schemeClr val="tx2"/>
                        </a:solidFill>
                        <a:effectLst/>
                        <a:latin typeface="Calibri" panose="020F0502020204030204" pitchFamily="34" charset="0"/>
                        <a:cs typeface="Calibri" panose="020F0502020204030204" pitchFamily="34" charset="0"/>
                      </a:endParaRPr>
                    </a:p>
                  </a:txBody>
                  <a:tcPr marL="5439" marR="5439" marT="543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marL="0" marR="0" lvl="0" indent="0" algn="l" defTabSz="898268" rtl="0" eaLnBrk="1" fontAlgn="ctr" latinLnBrk="0" hangingPunct="1">
                        <a:lnSpc>
                          <a:spcPct val="100000"/>
                        </a:lnSpc>
                        <a:spcBef>
                          <a:spcPts val="0"/>
                        </a:spcBef>
                        <a:spcAft>
                          <a:spcPts val="0"/>
                        </a:spcAft>
                        <a:buClrTx/>
                        <a:buSzTx/>
                        <a:buFontTx/>
                        <a:buNone/>
                        <a:tabLst/>
                        <a:defRPr/>
                      </a:pPr>
                      <a:r>
                        <a:rPr lang="en-US" altLang="zh-TW" sz="700" b="0" i="0" u="none" strike="noStrike" kern="1200" baseline="0" dirty="0" smtClean="0">
                          <a:solidFill>
                            <a:schemeClr val="bg2"/>
                          </a:solidFill>
                          <a:effectLst/>
                          <a:latin typeface="Calibri"/>
                          <a:ea typeface="+mn-ea"/>
                          <a:cs typeface="+mn-cs"/>
                        </a:rPr>
                        <a:t>1/13 Outbreak of COVDI-19, Lockdown from 2021/1/03-2021/1/31</a:t>
                      </a:r>
                      <a:endParaRPr lang="en-US" altLang="zh-TW" sz="700" b="0" i="0" u="none" strike="noStrike" dirty="0" smtClean="0">
                        <a:solidFill>
                          <a:schemeClr val="bg2"/>
                        </a:solidFill>
                        <a:effectLst/>
                        <a:latin typeface="Calibri"/>
                      </a:endParaRPr>
                    </a:p>
                  </a:txBody>
                  <a:tcPr marL="5439" marR="5439" marT="543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12" name="表格 11"/>
          <p:cNvGraphicFramePr>
            <a:graphicFrameLocks noGrp="1"/>
          </p:cNvGraphicFramePr>
          <p:nvPr>
            <p:extLst>
              <p:ext uri="{D42A27DB-BD31-4B8C-83A1-F6EECF244321}">
                <p14:modId xmlns:p14="http://schemas.microsoft.com/office/powerpoint/2010/main" val="652207112"/>
              </p:ext>
            </p:extLst>
          </p:nvPr>
        </p:nvGraphicFramePr>
        <p:xfrm>
          <a:off x="7466454" y="28879"/>
          <a:ext cx="1620682" cy="1143000"/>
        </p:xfrm>
        <a:graphic>
          <a:graphicData uri="http://schemas.openxmlformats.org/drawingml/2006/table">
            <a:tbl>
              <a:tblPr firstRow="1" bandRow="1">
                <a:tableStyleId>{5C22544A-7EE6-4342-B048-85BDC9FD1C3A}</a:tableStyleId>
              </a:tblPr>
              <a:tblGrid>
                <a:gridCol w="831757">
                  <a:extLst>
                    <a:ext uri="{9D8B030D-6E8A-4147-A177-3AD203B41FA5}">
                      <a16:colId xmlns:a16="http://schemas.microsoft.com/office/drawing/2014/main" xmlns="" val="20000"/>
                    </a:ext>
                  </a:extLst>
                </a:gridCol>
                <a:gridCol w="788925">
                  <a:extLst>
                    <a:ext uri="{9D8B030D-6E8A-4147-A177-3AD203B41FA5}">
                      <a16:colId xmlns:a16="http://schemas.microsoft.com/office/drawing/2014/main" xmlns="" val="20001"/>
                    </a:ext>
                  </a:extLst>
                </a:gridCol>
              </a:tblGrid>
              <a:tr h="188613">
                <a:tc>
                  <a:txBody>
                    <a:bodyPr/>
                    <a:lstStyle/>
                    <a:p>
                      <a:pPr algn="r"/>
                      <a:r>
                        <a:rPr lang="en-US" altLang="zh-TW" sz="900" b="1" dirty="0">
                          <a:solidFill>
                            <a:schemeClr val="bg2"/>
                          </a:solidFill>
                          <a:latin typeface="Calibri" panose="020F0502020204030204" pitchFamily="34" charset="0"/>
                        </a:rPr>
                        <a:t>DVT </a:t>
                      </a:r>
                      <a:r>
                        <a:rPr lang="en-US" altLang="zh-TW" sz="900" b="1" dirty="0" smtClean="0">
                          <a:solidFill>
                            <a:schemeClr val="bg2"/>
                          </a:solidFill>
                          <a:latin typeface="Calibri" panose="020F0502020204030204" pitchFamily="34" charset="0"/>
                        </a:rPr>
                        <a:t>1.0 ETA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2020/10/5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0"/>
                  </a:ext>
                </a:extLst>
              </a:tr>
              <a:tr h="208498">
                <a:tc>
                  <a:txBody>
                    <a:bodyPr/>
                    <a:lstStyle/>
                    <a:p>
                      <a:pPr algn="r"/>
                      <a:r>
                        <a:rPr lang="en-US" altLang="zh-TW" sz="900" b="1" dirty="0">
                          <a:solidFill>
                            <a:schemeClr val="bg2"/>
                          </a:solidFill>
                          <a:latin typeface="Calibri" panose="020F0502020204030204" pitchFamily="34" charset="0"/>
                        </a:rPr>
                        <a:t>Label turn-A</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2021/2/26</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3"/>
                  </a:ext>
                </a:extLst>
              </a:tr>
              <a:tr h="0">
                <a:tc>
                  <a:txBody>
                    <a:bodyPr/>
                    <a:lstStyle/>
                    <a:p>
                      <a:pPr algn="r"/>
                      <a:r>
                        <a:rPr lang="en-US" altLang="zh-TW" sz="900" b="1" dirty="0">
                          <a:solidFill>
                            <a:schemeClr val="bg2"/>
                          </a:solidFill>
                          <a:latin typeface="Calibri" panose="020F0502020204030204" pitchFamily="34" charset="0"/>
                        </a:rPr>
                        <a:t>RFD</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2021/3/5</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4"/>
                  </a:ext>
                </a:extLst>
              </a:tr>
              <a:tr h="134022">
                <a:tc>
                  <a:txBody>
                    <a:bodyPr/>
                    <a:lstStyle/>
                    <a:p>
                      <a:pPr algn="r"/>
                      <a:r>
                        <a:rPr lang="en-US" altLang="zh-TW" sz="900" b="1" dirty="0">
                          <a:solidFill>
                            <a:schemeClr val="bg2"/>
                          </a:solidFill>
                          <a:latin typeface="Calibri" panose="020F0502020204030204" pitchFamily="34" charset="0"/>
                        </a:rPr>
                        <a:t>RTS</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xmlns="" val="10005"/>
                  </a:ext>
                </a:extLst>
              </a:tr>
              <a:tr h="208498">
                <a:tc>
                  <a:txBody>
                    <a:bodyPr/>
                    <a:lstStyle/>
                    <a:p>
                      <a:pPr algn="r"/>
                      <a:r>
                        <a:rPr lang="en-US" altLang="zh-TW" sz="900" b="1" dirty="0" smtClean="0">
                          <a:solidFill>
                            <a:schemeClr val="bg2"/>
                          </a:solidFill>
                          <a:latin typeface="Calibri" panose="020F0502020204030204" pitchFamily="34" charset="0"/>
                        </a:rPr>
                        <a:t>RTO</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altLang="zh-TW" sz="900" b="1" dirty="0" smtClean="0">
                          <a:solidFill>
                            <a:schemeClr val="bg2"/>
                          </a:solidFill>
                          <a:latin typeface="Calibri" panose="020F0502020204030204" pitchFamily="34" charset="0"/>
                        </a:rPr>
                        <a:t>2021/3/30</a:t>
                      </a:r>
                      <a:endParaRPr lang="zh-TW" altLang="en-US" sz="900" b="1" dirty="0">
                        <a:solidFill>
                          <a:schemeClr val="bg2"/>
                        </a:solidFill>
                        <a:latin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r>
            </a:tbl>
          </a:graphicData>
        </a:graphic>
      </p:graphicFrame>
      <p:sp>
        <p:nvSpPr>
          <p:cNvPr id="10" name="標題 1"/>
          <p:cNvSpPr txBox="1">
            <a:spLocks/>
          </p:cNvSpPr>
          <p:nvPr/>
        </p:nvSpPr>
        <p:spPr>
          <a:xfrm>
            <a:off x="182317" y="262347"/>
            <a:ext cx="4636950" cy="478395"/>
          </a:xfrm>
          <a:prstGeom prst="rect">
            <a:avLst/>
          </a:prstGeom>
        </p:spPr>
        <p:txBody>
          <a:bodyPr/>
          <a:lstStyle>
            <a:lvl1pPr algn="l" rtl="0" eaLnBrk="1" fontAlgn="base" hangingPunct="1">
              <a:lnSpc>
                <a:spcPct val="90000"/>
              </a:lnSpc>
              <a:spcBef>
                <a:spcPct val="0"/>
              </a:spcBef>
              <a:spcAft>
                <a:spcPct val="0"/>
              </a:spcAft>
              <a:defRPr sz="3200" b="0" cap="none" baseline="0">
                <a:solidFill>
                  <a:schemeClr val="accent1"/>
                </a:solidFill>
                <a:latin typeface="Calibri" panose="020F0502020204030204" pitchFamily="34" charset="0"/>
                <a:ea typeface="Museo For Dell" pitchFamily="2" charset="0"/>
                <a:cs typeface="Calibri" panose="020F0502020204030204" pitchFamily="34" charset="0"/>
              </a:defRPr>
            </a:lvl1pPr>
            <a:lvl2pPr algn="l" rtl="0" eaLnBrk="1" fontAlgn="base" hangingPunct="1">
              <a:lnSpc>
                <a:spcPct val="80000"/>
              </a:lnSpc>
              <a:spcBef>
                <a:spcPct val="0"/>
              </a:spcBef>
              <a:spcAft>
                <a:spcPct val="0"/>
              </a:spcAft>
              <a:defRPr sz="3200" b="1">
                <a:solidFill>
                  <a:schemeClr val="accent1"/>
                </a:solidFill>
                <a:latin typeface="Arial Black" pitchFamily="34" charset="0"/>
              </a:defRPr>
            </a:lvl2pPr>
            <a:lvl3pPr algn="l" rtl="0" eaLnBrk="1" fontAlgn="base" hangingPunct="1">
              <a:lnSpc>
                <a:spcPct val="80000"/>
              </a:lnSpc>
              <a:spcBef>
                <a:spcPct val="0"/>
              </a:spcBef>
              <a:spcAft>
                <a:spcPct val="0"/>
              </a:spcAft>
              <a:defRPr sz="3200" b="1">
                <a:solidFill>
                  <a:schemeClr val="accent1"/>
                </a:solidFill>
                <a:latin typeface="Arial Black" pitchFamily="34" charset="0"/>
              </a:defRPr>
            </a:lvl3pPr>
            <a:lvl4pPr algn="l" rtl="0" eaLnBrk="1" fontAlgn="base" hangingPunct="1">
              <a:lnSpc>
                <a:spcPct val="80000"/>
              </a:lnSpc>
              <a:spcBef>
                <a:spcPct val="0"/>
              </a:spcBef>
              <a:spcAft>
                <a:spcPct val="0"/>
              </a:spcAft>
              <a:defRPr sz="3200" b="1">
                <a:solidFill>
                  <a:schemeClr val="accent1"/>
                </a:solidFill>
                <a:latin typeface="Arial Black" pitchFamily="34" charset="0"/>
              </a:defRPr>
            </a:lvl4pPr>
            <a:lvl5pPr algn="l" rtl="0" eaLnBrk="1" fontAlgn="base" hangingPunct="1">
              <a:lnSpc>
                <a:spcPct val="80000"/>
              </a:lnSpc>
              <a:spcBef>
                <a:spcPct val="0"/>
              </a:spcBef>
              <a:spcAft>
                <a:spcPct val="0"/>
              </a:spcAft>
              <a:defRPr sz="3200" b="1">
                <a:solidFill>
                  <a:schemeClr val="accent1"/>
                </a:solidFill>
                <a:latin typeface="Arial Black" pitchFamily="34" charset="0"/>
              </a:defRPr>
            </a:lvl5pPr>
            <a:lvl6pPr marL="457200" algn="l" rtl="0" eaLnBrk="1" fontAlgn="base" hangingPunct="1">
              <a:lnSpc>
                <a:spcPct val="70000"/>
              </a:lnSpc>
              <a:spcBef>
                <a:spcPct val="0"/>
              </a:spcBef>
              <a:spcAft>
                <a:spcPct val="0"/>
              </a:spcAft>
              <a:defRPr sz="4400" b="1">
                <a:solidFill>
                  <a:schemeClr val="accent1"/>
                </a:solidFill>
                <a:latin typeface="Arial Black" pitchFamily="34" charset="0"/>
              </a:defRPr>
            </a:lvl6pPr>
            <a:lvl7pPr marL="914400" algn="l" rtl="0" eaLnBrk="1" fontAlgn="base" hangingPunct="1">
              <a:lnSpc>
                <a:spcPct val="70000"/>
              </a:lnSpc>
              <a:spcBef>
                <a:spcPct val="0"/>
              </a:spcBef>
              <a:spcAft>
                <a:spcPct val="0"/>
              </a:spcAft>
              <a:defRPr sz="4400" b="1">
                <a:solidFill>
                  <a:schemeClr val="accent1"/>
                </a:solidFill>
                <a:latin typeface="Arial Black" pitchFamily="34" charset="0"/>
              </a:defRPr>
            </a:lvl7pPr>
            <a:lvl8pPr marL="1371600" algn="l" rtl="0" eaLnBrk="1" fontAlgn="base" hangingPunct="1">
              <a:lnSpc>
                <a:spcPct val="70000"/>
              </a:lnSpc>
              <a:spcBef>
                <a:spcPct val="0"/>
              </a:spcBef>
              <a:spcAft>
                <a:spcPct val="0"/>
              </a:spcAft>
              <a:defRPr sz="4400" b="1">
                <a:solidFill>
                  <a:schemeClr val="accent1"/>
                </a:solidFill>
                <a:latin typeface="Arial Black" pitchFamily="34" charset="0"/>
              </a:defRPr>
            </a:lvl8pPr>
            <a:lvl9pPr marL="1828800" algn="l" rtl="0" eaLnBrk="1" fontAlgn="base" hangingPunct="1">
              <a:lnSpc>
                <a:spcPct val="70000"/>
              </a:lnSpc>
              <a:spcBef>
                <a:spcPct val="0"/>
              </a:spcBef>
              <a:spcAft>
                <a:spcPct val="0"/>
              </a:spcAft>
              <a:defRPr sz="4400" b="1">
                <a:solidFill>
                  <a:schemeClr val="accent1"/>
                </a:solidFill>
                <a:latin typeface="Arial Black" pitchFamily="34" charset="0"/>
              </a:defRPr>
            </a:lvl9pPr>
          </a:lstStyle>
          <a:p>
            <a:pPr marL="171450" indent="-171450" fontAlgn="ctr">
              <a:lnSpc>
                <a:spcPct val="100000"/>
              </a:lnSpc>
              <a:buFont typeface="Wingdings" panose="05000000000000000000" pitchFamily="2" charset="2"/>
              <a:buChar char="Ø"/>
            </a:pPr>
            <a:r>
              <a:rPr lang="en-US" altLang="zh-TW" sz="1200" b="1" dirty="0" smtClean="0">
                <a:solidFill>
                  <a:srgbClr val="0085C3"/>
                </a:solidFill>
                <a:latin typeface="Calibri"/>
                <a:ea typeface="+mn-ea"/>
                <a:cs typeface="+mn-cs"/>
              </a:rPr>
              <a:t>RFID SKU: </a:t>
            </a:r>
            <a:r>
              <a:rPr lang="en-US" altLang="zh-TW" sz="1200" b="1" dirty="0" smtClean="0">
                <a:solidFill>
                  <a:srgbClr val="0085C3"/>
                </a:solidFill>
                <a:latin typeface="Calibri"/>
                <a:ea typeface="+mn-ea"/>
              </a:rPr>
              <a:t>12</a:t>
            </a:r>
            <a:r>
              <a:rPr lang="en-US" altLang="zh-TW" sz="1200" b="1" dirty="0" smtClean="0">
                <a:solidFill>
                  <a:srgbClr val="0085C3"/>
                </a:solidFill>
                <a:latin typeface="Calibri"/>
              </a:rPr>
              <a:t> </a:t>
            </a:r>
            <a:r>
              <a:rPr lang="en-US" altLang="zh-TW" sz="1200" b="1" dirty="0">
                <a:solidFill>
                  <a:srgbClr val="0085C3"/>
                </a:solidFill>
                <a:latin typeface="Calibri"/>
              </a:rPr>
              <a:t>mandatory countries will be </a:t>
            </a:r>
            <a:r>
              <a:rPr lang="en-US" altLang="zh-TW" sz="1200" b="1" dirty="0" smtClean="0">
                <a:solidFill>
                  <a:srgbClr val="0085C3"/>
                </a:solidFill>
                <a:latin typeface="Calibri"/>
              </a:rPr>
              <a:t>P-RTS.</a:t>
            </a:r>
            <a:endParaRPr lang="en-US" altLang="zh-TW" sz="1600" dirty="0">
              <a:solidFill>
                <a:srgbClr val="0085C3"/>
              </a:solidFill>
              <a:latin typeface="Calibri"/>
              <a:ea typeface="+mn-ea"/>
              <a:cs typeface="+mn-cs"/>
            </a:endParaRPr>
          </a:p>
        </p:txBody>
      </p:sp>
      <p:pic>
        <p:nvPicPr>
          <p:cNvPr id="14" name="Picture 1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44720" y="269618"/>
            <a:ext cx="1201064" cy="278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5" name="表格 14"/>
          <p:cNvGraphicFramePr>
            <a:graphicFrameLocks noGrp="1"/>
          </p:cNvGraphicFramePr>
          <p:nvPr>
            <p:extLst>
              <p:ext uri="{D42A27DB-BD31-4B8C-83A1-F6EECF244321}">
                <p14:modId xmlns:p14="http://schemas.microsoft.com/office/powerpoint/2010/main" val="1383259533"/>
              </p:ext>
            </p:extLst>
          </p:nvPr>
        </p:nvGraphicFramePr>
        <p:xfrm>
          <a:off x="5669764" y="54198"/>
          <a:ext cx="1793543" cy="630527"/>
        </p:xfrm>
        <a:graphic>
          <a:graphicData uri="http://schemas.openxmlformats.org/drawingml/2006/table">
            <a:tbl>
              <a:tblPr/>
              <a:tblGrid>
                <a:gridCol w="1793543"/>
              </a:tblGrid>
              <a:tr h="0">
                <a:tc>
                  <a:txBody>
                    <a:bodyPr/>
                    <a:lstStyle/>
                    <a:p>
                      <a:pPr algn="ctr" fontAlgn="ctr"/>
                      <a:r>
                        <a:rPr lang="en-US" sz="700" b="1" i="0" u="none" strike="noStrike" dirty="0">
                          <a:effectLst/>
                          <a:latin typeface="Calibri" panose="020F0502020204030204" pitchFamily="34" charset="0"/>
                          <a:ea typeface="新細明體" panose="02020500000000000000" pitchFamily="18" charset="-120"/>
                        </a:rPr>
                        <a:t>Certification color code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7047">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Before RFD</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8000"/>
                    </a:solidFill>
                  </a:tcPr>
                </a:tc>
              </a:tr>
              <a:tr h="74965">
                <a:tc>
                  <a:txBody>
                    <a:bodyPr/>
                    <a:lstStyle/>
                    <a:p>
                      <a:pPr algn="ctr" fontAlgn="ctr"/>
                      <a:r>
                        <a:rPr lang="en-US" sz="700" b="1" i="0" u="none" strike="noStrike" dirty="0">
                          <a:solidFill>
                            <a:srgbClr val="000000"/>
                          </a:solidFill>
                          <a:effectLst/>
                          <a:latin typeface="Calibri" panose="020F0502020204030204" pitchFamily="34" charset="0"/>
                          <a:ea typeface="新細明體" panose="02020500000000000000" pitchFamily="18" charset="-120"/>
                        </a:rPr>
                        <a:t>Between RFD and RTS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14141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RTS, before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030A0"/>
                    </a:solidFill>
                  </a:tcPr>
                </a:tc>
              </a:tr>
              <a:tr h="118705">
                <a:tc>
                  <a:txBody>
                    <a:bodyPr/>
                    <a:lstStyle/>
                    <a:p>
                      <a:pPr algn="ctr" fontAlgn="ctr"/>
                      <a:r>
                        <a:rPr lang="en-US" sz="700" b="1" i="0" u="none" strike="noStrike" dirty="0">
                          <a:solidFill>
                            <a:srgbClr val="FFFFFF"/>
                          </a:solidFill>
                          <a:effectLst/>
                          <a:latin typeface="Calibri" panose="020F0502020204030204" pitchFamily="34" charset="0"/>
                          <a:ea typeface="新細明體" panose="02020500000000000000" pitchFamily="18" charset="-120"/>
                        </a:rPr>
                        <a:t>After RTO, please set restriction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r>
            </a:tbl>
          </a:graphicData>
        </a:graphic>
      </p:graphicFrame>
    </p:spTree>
    <p:extLst>
      <p:ext uri="{BB962C8B-B14F-4D97-AF65-F5344CB8AC3E}">
        <p14:creationId xmlns:p14="http://schemas.microsoft.com/office/powerpoint/2010/main" val="3192028056"/>
      </p:ext>
    </p:extLst>
  </p:cSld>
  <p:clrMapOvr>
    <a:masterClrMapping/>
  </p:clrMapOvr>
  <p:transition spd="med">
    <p:wipe dir="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xml><?xml version="1.0" encoding="utf-8"?>
<a:theme xmlns:a="http://schemas.openxmlformats.org/drawingml/2006/main" name="1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0.xml><?xml version="1.0" encoding="utf-8"?>
<a:theme xmlns:a="http://schemas.openxmlformats.org/drawingml/2006/main" name="69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1.xml><?xml version="1.0" encoding="utf-8"?>
<a:theme xmlns:a="http://schemas.openxmlformats.org/drawingml/2006/main" name="70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2.xml><?xml version="1.0" encoding="utf-8"?>
<a:theme xmlns:a="http://schemas.openxmlformats.org/drawingml/2006/main" name="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3.xml><?xml version="1.0" encoding="utf-8"?>
<a:theme xmlns:a="http://schemas.openxmlformats.org/drawingml/2006/main" name="13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4.xml><?xml version="1.0" encoding="utf-8"?>
<a:theme xmlns:a="http://schemas.openxmlformats.org/drawingml/2006/main" name="6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05.xml><?xml version="1.0" encoding="utf-8"?>
<a:theme xmlns:a="http://schemas.openxmlformats.org/drawingml/2006/main" name="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6.xml><?xml version="1.0" encoding="utf-8"?>
<a:theme xmlns:a="http://schemas.openxmlformats.org/drawingml/2006/main" name="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7.xml><?xml version="1.0" encoding="utf-8"?>
<a:theme xmlns:a="http://schemas.openxmlformats.org/drawingml/2006/main" name="71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08.xml><?xml version="1.0" encoding="utf-8"?>
<a:theme xmlns:a="http://schemas.openxmlformats.org/drawingml/2006/main" name="2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09.xml><?xml version="1.0" encoding="utf-8"?>
<a:theme xmlns:a="http://schemas.openxmlformats.org/drawingml/2006/main" name="7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3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0.xml><?xml version="1.0" encoding="utf-8"?>
<a:theme xmlns:a="http://schemas.openxmlformats.org/drawingml/2006/main" name="73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11.xml><?xml version="1.0" encoding="utf-8"?>
<a:theme xmlns:a="http://schemas.openxmlformats.org/drawingml/2006/main" name="6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2.xml><?xml version="1.0" encoding="utf-8"?>
<a:theme xmlns:a="http://schemas.openxmlformats.org/drawingml/2006/main" name="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3.xml><?xml version="1.0" encoding="utf-8"?>
<a:theme xmlns:a="http://schemas.openxmlformats.org/drawingml/2006/main" name="14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4.xml><?xml version="1.0" encoding="utf-8"?>
<a:theme xmlns:a="http://schemas.openxmlformats.org/drawingml/2006/main" name="2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5.xml><?xml version="1.0" encoding="utf-8"?>
<a:theme xmlns:a="http://schemas.openxmlformats.org/drawingml/2006/main" name="15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6.xml><?xml version="1.0" encoding="utf-8"?>
<a:theme xmlns:a="http://schemas.openxmlformats.org/drawingml/2006/main" name="2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7.xml><?xml version="1.0" encoding="utf-8"?>
<a:theme xmlns:a="http://schemas.openxmlformats.org/drawingml/2006/main" name="3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18.xml><?xml version="1.0" encoding="utf-8"?>
<a:theme xmlns:a="http://schemas.openxmlformats.org/drawingml/2006/main" name="6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19.xml><?xml version="1.0" encoding="utf-8"?>
<a:theme xmlns:a="http://schemas.openxmlformats.org/drawingml/2006/main" name="3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xml><?xml version="1.0" encoding="utf-8"?>
<a:theme xmlns:a="http://schemas.openxmlformats.org/drawingml/2006/main" name="2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20.xml><?xml version="1.0" encoding="utf-8"?>
<a:theme xmlns:a="http://schemas.openxmlformats.org/drawingml/2006/main" name="74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21.xml><?xml version="1.0" encoding="utf-8"?>
<a:theme xmlns:a="http://schemas.openxmlformats.org/drawingml/2006/main" name="7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22.xml><?xml version="1.0" encoding="utf-8"?>
<a:theme xmlns:a="http://schemas.openxmlformats.org/drawingml/2006/main" name="3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3.xml><?xml version="1.0" encoding="utf-8"?>
<a:theme xmlns:a="http://schemas.openxmlformats.org/drawingml/2006/main" name="3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4.xml><?xml version="1.0" encoding="utf-8"?>
<a:theme xmlns:a="http://schemas.openxmlformats.org/drawingml/2006/main" name="3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5.xml><?xml version="1.0" encoding="utf-8"?>
<a:theme xmlns:a="http://schemas.openxmlformats.org/drawingml/2006/main" name="3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26.xml><?xml version="1.0" encoding="utf-8"?>
<a:theme xmlns:a="http://schemas.openxmlformats.org/drawingml/2006/main" name="Office Them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7.xml><?xml version="1.0" encoding="utf-8"?>
<a:theme xmlns:a="http://schemas.openxmlformats.org/drawingml/2006/main" name="Office Them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Dell new">
        <a:dk1>
          <a:srgbClr val="000000"/>
        </a:dk1>
        <a:lt1>
          <a:srgbClr val="444444"/>
        </a:lt1>
        <a:dk2>
          <a:srgbClr val="0085C3"/>
        </a:dk2>
        <a:lt2>
          <a:srgbClr val="FFFFFF"/>
        </a:lt2>
        <a:accent1>
          <a:srgbClr val="B7295A"/>
        </a:accent1>
        <a:accent2>
          <a:srgbClr val="F2AF00"/>
        </a:accent2>
        <a:accent3>
          <a:srgbClr val="7AB800"/>
        </a:accent3>
        <a:accent4>
          <a:srgbClr val="AAAAAA"/>
        </a:accent4>
        <a:accent5>
          <a:srgbClr val="6E2585"/>
        </a:accent5>
        <a:accent6>
          <a:srgbClr val="3084B6"/>
        </a:accent6>
        <a:hlink>
          <a:srgbClr val="DC5034"/>
        </a:hlink>
        <a:folHlink>
          <a:srgbClr val="D42E12"/>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2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15.xml><?xml version="1.0" encoding="utf-8"?>
<a:theme xmlns:a="http://schemas.openxmlformats.org/drawingml/2006/main" name="61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2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7.xml><?xml version="1.0" encoding="utf-8"?>
<a:theme xmlns:a="http://schemas.openxmlformats.org/drawingml/2006/main" name="3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8.xml><?xml version="1.0" encoding="utf-8"?>
<a:theme xmlns:a="http://schemas.openxmlformats.org/drawingml/2006/main" name="2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19.xml><?xml version="1.0" encoding="utf-8"?>
<a:theme xmlns:a="http://schemas.openxmlformats.org/drawingml/2006/main" name="18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2.xml><?xml version="1.0" encoding="utf-8"?>
<a:theme xmlns:a="http://schemas.openxmlformats.org/drawingml/2006/main" name="56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2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21.xml><?xml version="1.0" encoding="utf-8"?>
<a:theme xmlns:a="http://schemas.openxmlformats.org/drawingml/2006/main" name="2_Dell_ex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external_template.potx" id="{42F75272-6AAF-7E48-A0D7-95211E2D4126}" vid="{CE6DDE3F-C533-C442-916B-720F1F48A666}"/>
    </a:ext>
  </a:extLst>
</a:theme>
</file>

<file path=ppt/theme/theme22.xml><?xml version="1.0" encoding="utf-8"?>
<a:theme xmlns:a="http://schemas.openxmlformats.org/drawingml/2006/main" name="58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60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3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25.xml><?xml version="1.0" encoding="utf-8"?>
<a:theme xmlns:a="http://schemas.openxmlformats.org/drawingml/2006/main" name="3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26.xml><?xml version="1.0" encoding="utf-8"?>
<a:theme xmlns:a="http://schemas.openxmlformats.org/drawingml/2006/main" name="1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3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6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2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3.xml><?xml version="1.0" encoding="utf-8"?>
<a:theme xmlns:a="http://schemas.openxmlformats.org/drawingml/2006/main" name="59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1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1.xml><?xml version="1.0" encoding="utf-8"?>
<a:theme xmlns:a="http://schemas.openxmlformats.org/drawingml/2006/main" name="1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2.xml><?xml version="1.0" encoding="utf-8"?>
<a:theme xmlns:a="http://schemas.openxmlformats.org/drawingml/2006/main" name="5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2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4.xml><?xml version="1.0" encoding="utf-8"?>
<a:theme xmlns:a="http://schemas.openxmlformats.org/drawingml/2006/main" name="2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5.xml><?xml version="1.0" encoding="utf-8"?>
<a:theme xmlns:a="http://schemas.openxmlformats.org/drawingml/2006/main" name="3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6.xml><?xml version="1.0" encoding="utf-8"?>
<a:theme xmlns:a="http://schemas.openxmlformats.org/drawingml/2006/main" name="2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7.xml><?xml version="1.0" encoding="utf-8"?>
<a:theme xmlns:a="http://schemas.openxmlformats.org/drawingml/2006/main" name="3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8.xml><?xml version="1.0" encoding="utf-8"?>
<a:theme xmlns:a="http://schemas.openxmlformats.org/drawingml/2006/main" name="3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39.xml><?xml version="1.0" encoding="utf-8"?>
<a:theme xmlns:a="http://schemas.openxmlformats.org/drawingml/2006/main" name="3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xml><?xml version="1.0" encoding="utf-8"?>
<a:theme xmlns:a="http://schemas.openxmlformats.org/drawingml/2006/main" name="1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0.xml><?xml version="1.0" encoding="utf-8"?>
<a:theme xmlns:a="http://schemas.openxmlformats.org/drawingml/2006/main" name="57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1.xml><?xml version="1.0" encoding="utf-8"?>
<a:theme xmlns:a="http://schemas.openxmlformats.org/drawingml/2006/main" name="62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2.xml><?xml version="1.0" encoding="utf-8"?>
<a:theme xmlns:a="http://schemas.openxmlformats.org/drawingml/2006/main" name="1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3.xml><?xml version="1.0" encoding="utf-8"?>
<a:theme xmlns:a="http://schemas.openxmlformats.org/drawingml/2006/main" name="4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4.xml><?xml version="1.0" encoding="utf-8"?>
<a:theme xmlns:a="http://schemas.openxmlformats.org/drawingml/2006/main" name="7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5.xml><?xml version="1.0" encoding="utf-8"?>
<a:theme xmlns:a="http://schemas.openxmlformats.org/drawingml/2006/main" name="1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46.xml><?xml version="1.0" encoding="utf-8"?>
<a:theme xmlns:a="http://schemas.openxmlformats.org/drawingml/2006/main" name="4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7.xml><?xml version="1.0" encoding="utf-8"?>
<a:theme xmlns:a="http://schemas.openxmlformats.org/drawingml/2006/main" name="4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8.xml><?xml version="1.0" encoding="utf-8"?>
<a:theme xmlns:a="http://schemas.openxmlformats.org/drawingml/2006/main" name="4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49.xml><?xml version="1.0" encoding="utf-8"?>
<a:theme xmlns:a="http://schemas.openxmlformats.org/drawingml/2006/main" name="4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xml><?xml version="1.0" encoding="utf-8"?>
<a:theme xmlns:a="http://schemas.openxmlformats.org/drawingml/2006/main" name="1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0.xml><?xml version="1.0" encoding="utf-8"?>
<a:theme xmlns:a="http://schemas.openxmlformats.org/drawingml/2006/main" name="4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1.xml><?xml version="1.0" encoding="utf-8"?>
<a:theme xmlns:a="http://schemas.openxmlformats.org/drawingml/2006/main" name="4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2.xml><?xml version="1.0" encoding="utf-8"?>
<a:theme xmlns:a="http://schemas.openxmlformats.org/drawingml/2006/main" name="4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53.xml><?xml version="1.0" encoding="utf-8"?>
<a:theme xmlns:a="http://schemas.openxmlformats.org/drawingml/2006/main" name="1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4.xml><?xml version="1.0" encoding="utf-8"?>
<a:theme xmlns:a="http://schemas.openxmlformats.org/drawingml/2006/main" name="5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5.xml><?xml version="1.0" encoding="utf-8"?>
<a:theme xmlns:a="http://schemas.openxmlformats.org/drawingml/2006/main" name="8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6.xml><?xml version="1.0" encoding="utf-8"?>
<a:theme xmlns:a="http://schemas.openxmlformats.org/drawingml/2006/main" name="1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7.xml><?xml version="1.0" encoding="utf-8"?>
<a:theme xmlns:a="http://schemas.openxmlformats.org/drawingml/2006/main" name="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58.xml><?xml version="1.0" encoding="utf-8"?>
<a:theme xmlns:a="http://schemas.openxmlformats.org/drawingml/2006/main" name="63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59.xml><?xml version="1.0" encoding="utf-8"?>
<a:theme xmlns:a="http://schemas.openxmlformats.org/drawingml/2006/main" name="9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0.xml><?xml version="1.0" encoding="utf-8"?>
<a:theme xmlns:a="http://schemas.openxmlformats.org/drawingml/2006/main" name="10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1.xml><?xml version="1.0" encoding="utf-8"?>
<a:theme xmlns:a="http://schemas.openxmlformats.org/drawingml/2006/main" name="1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2.xml><?xml version="1.0" encoding="utf-8"?>
<a:theme xmlns:a="http://schemas.openxmlformats.org/drawingml/2006/main" name="1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3.xml><?xml version="1.0" encoding="utf-8"?>
<a:theme xmlns:a="http://schemas.openxmlformats.org/drawingml/2006/main" name="64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64.xml><?xml version="1.0" encoding="utf-8"?>
<a:theme xmlns:a="http://schemas.openxmlformats.org/drawingml/2006/main" name="2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5.xml><?xml version="1.0" encoding="utf-8"?>
<a:theme xmlns:a="http://schemas.openxmlformats.org/drawingml/2006/main" name="4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6.xml><?xml version="1.0" encoding="utf-8"?>
<a:theme xmlns:a="http://schemas.openxmlformats.org/drawingml/2006/main" name="4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7.xml><?xml version="1.0" encoding="utf-8"?>
<a:theme xmlns:a="http://schemas.openxmlformats.org/drawingml/2006/main" name="4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68.xml><?xml version="1.0" encoding="utf-8"?>
<a:theme xmlns:a="http://schemas.openxmlformats.org/drawingml/2006/main" name="2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69.xml><?xml version="1.0" encoding="utf-8"?>
<a:theme xmlns:a="http://schemas.openxmlformats.org/drawingml/2006/main" name="17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7.xml><?xml version="1.0" encoding="utf-8"?>
<a:theme xmlns:a="http://schemas.openxmlformats.org/drawingml/2006/main" name="3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0.xml><?xml version="1.0" encoding="utf-8"?>
<a:theme xmlns:a="http://schemas.openxmlformats.org/drawingml/2006/main" name="2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1.xml><?xml version="1.0" encoding="utf-8"?>
<a:theme xmlns:a="http://schemas.openxmlformats.org/drawingml/2006/main" name="2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2.xml><?xml version="1.0" encoding="utf-8"?>
<a:theme xmlns:a="http://schemas.openxmlformats.org/drawingml/2006/main" name="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Dell new">
        <a:dk1>
          <a:srgbClr val="000000"/>
        </a:dk1>
        <a:lt1>
          <a:srgbClr val="444444"/>
        </a:lt1>
        <a:dk2>
          <a:srgbClr val="0085C3"/>
        </a:dk2>
        <a:lt2>
          <a:srgbClr val="FFFFFF"/>
        </a:lt2>
        <a:accent1>
          <a:srgbClr val="B7295A"/>
        </a:accent1>
        <a:accent2>
          <a:srgbClr val="F2AF00"/>
        </a:accent2>
        <a:accent3>
          <a:srgbClr val="7AB800"/>
        </a:accent3>
        <a:accent4>
          <a:srgbClr val="AAAAAA"/>
        </a:accent4>
        <a:accent5>
          <a:srgbClr val="6E2585"/>
        </a:accent5>
        <a:accent6>
          <a:srgbClr val="3084B6"/>
        </a:accent6>
        <a:hlink>
          <a:srgbClr val="DC5034"/>
        </a:hlink>
        <a:folHlink>
          <a:srgbClr val="D42E12"/>
        </a:folHlink>
      </a:clrScheme>
      <a:clrMap bg1="dk2" tx1="lt1" bg2="dk1" tx2="lt2" accent1="accent1" accent2="accent2" accent3="accent3" accent4="accent4" accent5="accent5" accent6="accent6" hlink="hlink" folHlink="folHlink"/>
    </a:extraClrScheme>
  </a:extraClrSchemeLst>
</a:theme>
</file>

<file path=ppt/theme/theme73.xml><?xml version="1.0" encoding="utf-8"?>
<a:theme xmlns:a="http://schemas.openxmlformats.org/drawingml/2006/main" name="2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4.xml><?xml version="1.0" encoding="utf-8"?>
<a:theme xmlns:a="http://schemas.openxmlformats.org/drawingml/2006/main" name="5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5.xml><?xml version="1.0" encoding="utf-8"?>
<a:theme xmlns:a="http://schemas.openxmlformats.org/drawingml/2006/main" name="5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6.xml><?xml version="1.0" encoding="utf-8"?>
<a:theme xmlns:a="http://schemas.openxmlformats.org/drawingml/2006/main" name="5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7.xml><?xml version="1.0" encoding="utf-8"?>
<a:theme xmlns:a="http://schemas.openxmlformats.org/drawingml/2006/main" name="53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78.xml><?xml version="1.0" encoding="utf-8"?>
<a:theme xmlns:a="http://schemas.openxmlformats.org/drawingml/2006/main" name="19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79.xml><?xml version="1.0" encoding="utf-8"?>
<a:theme xmlns:a="http://schemas.openxmlformats.org/drawingml/2006/main" name="2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xml><?xml version="1.0" encoding="utf-8"?>
<a:theme xmlns:a="http://schemas.openxmlformats.org/drawingml/2006/main" name="10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0.xml><?xml version="1.0" encoding="utf-8"?>
<a:theme xmlns:a="http://schemas.openxmlformats.org/drawingml/2006/main" name="21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1.xml><?xml version="1.0" encoding="utf-8"?>
<a:theme xmlns:a="http://schemas.openxmlformats.org/drawingml/2006/main" name="65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2.xml><?xml version="1.0" encoding="utf-8"?>
<a:theme xmlns:a="http://schemas.openxmlformats.org/drawingml/2006/main" name="12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3.xml><?xml version="1.0" encoding="utf-8"?>
<a:theme xmlns:a="http://schemas.openxmlformats.org/drawingml/2006/main" name="26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84.xml><?xml version="1.0" encoding="utf-8"?>
<a:theme xmlns:a="http://schemas.openxmlformats.org/drawingml/2006/main" name="11_blank">
  <a:themeElements>
    <a:clrScheme name="">
      <a:dk1>
        <a:srgbClr val="444444"/>
      </a:dk1>
      <a:lt1>
        <a:srgbClr val="0085C3"/>
      </a:lt1>
      <a:dk2>
        <a:srgbClr val="FFFFFF"/>
      </a:dk2>
      <a:lt2>
        <a:srgbClr val="000000"/>
      </a:lt2>
      <a:accent1>
        <a:srgbClr val="0085C3"/>
      </a:accent1>
      <a:accent2>
        <a:srgbClr val="7AB800"/>
      </a:accent2>
      <a:accent3>
        <a:srgbClr val="AAC2DE"/>
      </a:accent3>
      <a:accent4>
        <a:srgbClr val="393939"/>
      </a:accent4>
      <a:accent5>
        <a:srgbClr val="AAC2DE"/>
      </a:accent5>
      <a:accent6>
        <a:srgbClr val="6EA600"/>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sz="24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5.xml><?xml version="1.0" encoding="utf-8"?>
<a:theme xmlns:a="http://schemas.openxmlformats.org/drawingml/2006/main" name="66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6.xml><?xml version="1.0" encoding="utf-8"?>
<a:theme xmlns:a="http://schemas.openxmlformats.org/drawingml/2006/main" name="67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7.xml><?xml version="1.0" encoding="utf-8"?>
<a:theme xmlns:a="http://schemas.openxmlformats.org/drawingml/2006/main" name="68_blank">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PPT">
      <a:majorFont>
        <a:latin typeface="Museo For Dell"/>
        <a:ea typeface="Museo For Dell"/>
        <a:cs typeface=""/>
      </a:majorFont>
      <a:minorFont>
        <a:latin typeface="Museo For Dell"/>
        <a:ea typeface="Museo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a:solidFill>
            <a:srgbClr val="FF0000"/>
          </a:solidFill>
        </a:ln>
        <a:effectLst/>
      </a:spPr>
      <a:bodyPr wrap="square" rtlCol="0" anchor="ctr">
        <a:normAutofit/>
      </a:bodyPr>
      <a:lstStyle>
        <a:defPPr>
          <a:lnSpc>
            <a:spcPct val="90000"/>
          </a:lnSpc>
          <a:spcBef>
            <a:spcPts val="100"/>
          </a:spcBef>
          <a:spcAft>
            <a:spcPts val="100"/>
          </a:spcAft>
          <a:defRPr sz="2000" dirty="0" smtClean="0">
            <a:solidFill>
              <a:schemeClr val="bg2"/>
            </a:solidFill>
            <a:latin typeface="+mn-lt"/>
          </a:defRPr>
        </a:defPPr>
      </a:lstStyle>
    </a:spDef>
    <a:txDef>
      <a:spPr>
        <a:noFill/>
      </a:spPr>
      <a:bodyPr wrap="none" rtlCol="0">
        <a:noAutofit/>
      </a:bodyPr>
      <a:lstStyle>
        <a:defPPr>
          <a:lnSpc>
            <a:spcPct val="90000"/>
          </a:lnSpc>
          <a:spcBef>
            <a:spcPts val="600"/>
          </a:spcBef>
          <a:spcAft>
            <a:spcPts val="0"/>
          </a:spcAft>
          <a:buClr>
            <a:schemeClr val="bg1"/>
          </a:buClr>
          <a:defRPr sz="2000" dirty="0" err="1" smtClean="0">
            <a:latin typeface="+mn-lt"/>
          </a:defRPr>
        </a:defPPr>
      </a:lstStyle>
    </a:txDef>
  </a:objectDefaults>
  <a:extraClrSchemeLst>
    <a:extraClrScheme>
      <a:clrScheme name="42_blank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theme>
</file>

<file path=ppt/theme/theme88.xml><?xml version="1.0" encoding="utf-8"?>
<a:theme xmlns:a="http://schemas.openxmlformats.org/drawingml/2006/main" name="54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89.xml><?xml version="1.0" encoding="utf-8"?>
<a:theme xmlns:a="http://schemas.openxmlformats.org/drawingml/2006/main" name="55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xml><?xml version="1.0" encoding="utf-8"?>
<a:theme xmlns:a="http://schemas.openxmlformats.org/drawingml/2006/main" name="2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tailEnd type="arrow"/>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0.xml><?xml version="1.0" encoding="utf-8"?>
<a:theme xmlns:a="http://schemas.openxmlformats.org/drawingml/2006/main" name="56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1.xml><?xml version="1.0" encoding="utf-8"?>
<a:theme xmlns:a="http://schemas.openxmlformats.org/drawingml/2006/main" name="57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2.xml><?xml version="1.0" encoding="utf-8"?>
<a:theme xmlns:a="http://schemas.openxmlformats.org/drawingml/2006/main" name="58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自訂 2">
      <a:majorFont>
        <a:latin typeface="Museo For Dell"/>
        <a:ea typeface="Museo For Dell"/>
        <a:cs typeface=""/>
      </a:majorFont>
      <a:minorFont>
        <a:latin typeface="Museo Sans For Dell"/>
        <a:ea typeface="Museo Sans For Del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3.xml><?xml version="1.0" encoding="utf-8"?>
<a:theme xmlns:a="http://schemas.openxmlformats.org/drawingml/2006/main" name="59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4.xml><?xml version="1.0" encoding="utf-8"?>
<a:theme xmlns:a="http://schemas.openxmlformats.org/drawingml/2006/main" name="60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5.xml><?xml version="1.0" encoding="utf-8"?>
<a:theme xmlns:a="http://schemas.openxmlformats.org/drawingml/2006/main" name="61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6.xml><?xml version="1.0" encoding="utf-8"?>
<a:theme xmlns:a="http://schemas.openxmlformats.org/drawingml/2006/main" name="62_Dell Presentation Template">
  <a:themeElements>
    <a:clrScheme name="Dell 2010">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fontScheme name="Dell 2010">
      <a:majorFont>
        <a:latin typeface="Museo For Dell"/>
        <a:ea typeface=""/>
        <a:cs typeface=""/>
      </a:majorFont>
      <a:minorFont>
        <a:latin typeface="Museo Sans For D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effectLst/>
      </a:spPr>
      <a:bodyPr wrap="square" rtlCol="0" anchor="t">
        <a:normAutofit/>
      </a:bodyPr>
      <a:lstStyle>
        <a:defPPr>
          <a:lnSpc>
            <a:spcPct val="90000"/>
          </a:lnSpc>
          <a:spcBef>
            <a:spcPts val="100"/>
          </a:spcBef>
          <a:spcAft>
            <a:spcPts val="100"/>
          </a:spcAft>
          <a:defRPr sz="2000" kern="1200" dirty="0" err="1" smtClean="0">
            <a:solidFill>
              <a:schemeClr val="tx2"/>
            </a:solidFill>
            <a:latin typeface="+mn-lt"/>
            <a:ea typeface="+mn-ea"/>
            <a:cs typeface="+mn-cs"/>
          </a:defRPr>
        </a:defPPr>
      </a:lstStyle>
    </a:spDef>
    <a:txDef>
      <a:spPr>
        <a:noFill/>
      </a:spPr>
      <a:bodyPr wrap="square" rtlCol="0">
        <a:spAutoFit/>
      </a:bodyPr>
      <a:lstStyle>
        <a:defPPr marL="233363" indent="-233363">
          <a:lnSpc>
            <a:spcPct val="90000"/>
          </a:lnSpc>
          <a:spcBef>
            <a:spcPts val="100"/>
          </a:spcBef>
          <a:spcAft>
            <a:spcPts val="100"/>
          </a:spcAft>
          <a:buClr>
            <a:schemeClr val="bg1"/>
          </a:buClr>
          <a:buFont typeface="Arial" pitchFamily="34" charset="0"/>
          <a:buChar char="•"/>
          <a:defRPr sz="2000" dirty="0" smtClean="0">
            <a:solidFill>
              <a:schemeClr val="bg2"/>
            </a:solidFill>
            <a:latin typeface="+mn-lt"/>
          </a:defRPr>
        </a:defPPr>
      </a:lstStyle>
    </a:txDef>
  </a:objectDefaults>
  <a:extraClrSchemeLst>
    <a:extraClrScheme>
      <a:clrScheme name="14_Dell Presentation Template 1">
        <a:dk1>
          <a:srgbClr val="444444"/>
        </a:dk1>
        <a:lt1>
          <a:srgbClr val="0085C3"/>
        </a:lt1>
        <a:dk2>
          <a:srgbClr val="FFFFFF"/>
        </a:dk2>
        <a:lt2>
          <a:srgbClr val="000000"/>
        </a:lt2>
        <a:accent1>
          <a:srgbClr val="B7295A"/>
        </a:accent1>
        <a:accent2>
          <a:srgbClr val="F2AF00"/>
        </a:accent2>
        <a:accent3>
          <a:srgbClr val="AAC2DE"/>
        </a:accent3>
        <a:accent4>
          <a:srgbClr val="393939"/>
        </a:accent4>
        <a:accent5>
          <a:srgbClr val="D8ACB5"/>
        </a:accent5>
        <a:accent6>
          <a:srgbClr val="DB9E00"/>
        </a:accent6>
        <a:hlink>
          <a:srgbClr val="DC5034"/>
        </a:hlink>
        <a:folHlink>
          <a:srgbClr val="D42E1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CSMB-PPT_template" id="{EA60FA3B-D4B5-4AA7-B080-41A63C1B6EA1}" vid="{6A7B8560-D96B-49E4-90C3-3A85226BCB3D}"/>
    </a:ext>
  </a:extLst>
</a:theme>
</file>

<file path=ppt/theme/theme97.xml><?xml version="1.0" encoding="utf-8"?>
<a:theme xmlns:a="http://schemas.openxmlformats.org/drawingml/2006/main" name="3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8.xml><?xml version="1.0" encoding="utf-8"?>
<a:theme xmlns:a="http://schemas.openxmlformats.org/drawingml/2006/main" name="4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ppt/theme/theme99.xml><?xml version="1.0" encoding="utf-8"?>
<a:theme xmlns:a="http://schemas.openxmlformats.org/drawingml/2006/main" name="5_Dell_internal_template">
  <a:themeElements>
    <a:clrScheme name="DellTech, Dell, &amp; DellEMC">
      <a:dk1>
        <a:srgbClr val="000000"/>
      </a:dk1>
      <a:lt1>
        <a:srgbClr val="444444"/>
      </a:lt1>
      <a:dk2>
        <a:srgbClr val="007DB8"/>
      </a:dk2>
      <a:lt2>
        <a:srgbClr val="FFFFFF"/>
      </a:lt2>
      <a:accent1>
        <a:srgbClr val="007DB8"/>
      </a:accent1>
      <a:accent2>
        <a:srgbClr val="6EA204"/>
      </a:accent2>
      <a:accent3>
        <a:srgbClr val="F2AF00"/>
      </a:accent3>
      <a:accent4>
        <a:srgbClr val="EE6411"/>
      </a:accent4>
      <a:accent5>
        <a:srgbClr val="5482AB"/>
      </a:accent5>
      <a:accent6>
        <a:srgbClr val="6E2585"/>
      </a:accent6>
      <a:hlink>
        <a:srgbClr val="007DB8"/>
      </a:hlink>
      <a:folHlink>
        <a:srgbClr val="6E258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cmpd="sng">
          <a:noFill/>
        </a:ln>
        <a:effectLst/>
      </a:spPr>
      <a:bodyPr wrap="square" lIns="182880" tIns="137160" rIns="137160" bIns="137160" rtlCol="0" anchor="ctr">
        <a:noAutofit/>
      </a:bodyPr>
      <a:lstStyle>
        <a:defPPr algn="ctr">
          <a:lnSpc>
            <a:spcPct val="90000"/>
          </a:lnSpc>
          <a:spcBef>
            <a:spcPts val="600"/>
          </a:spcBef>
          <a:spcAft>
            <a:spcPts val="0"/>
          </a:spcAft>
          <a:defRPr sz="2000" dirty="0" err="1" smtClean="0">
            <a:solidFill>
              <a:schemeClr val="tx2"/>
            </a:solidFill>
            <a:latin typeface="+mn-lt"/>
          </a:defRPr>
        </a:defPPr>
      </a:lstStyle>
    </a:spDef>
    <a:lnDef>
      <a:spPr>
        <a:ln w="12700" cmpd="sng">
          <a:solidFill>
            <a:srgbClr val="000000"/>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spcBef>
            <a:spcPts val="0"/>
          </a:spcBef>
          <a:spcAft>
            <a:spcPts val="0"/>
          </a:spcAft>
          <a:buClr>
            <a:schemeClr val="bg1"/>
          </a:buClr>
          <a:defRPr sz="1400" dirty="0" err="1" smtClean="0">
            <a:solidFill>
              <a:schemeClr val="bg2"/>
            </a:solidFill>
            <a:latin typeface="+mn-lt"/>
          </a:defRPr>
        </a:defPPr>
      </a:lstStyle>
    </a:txDef>
  </a:objectDefaults>
  <a:extraClrSchemeLst>
    <a:extraClrScheme>
      <a:clrScheme name="Dell new">
        <a:dk1>
          <a:srgbClr val="000000"/>
        </a:dk1>
        <a:lt1>
          <a:srgbClr val="444444"/>
        </a:lt1>
        <a:dk2>
          <a:srgbClr val="0085C3"/>
        </a:dk2>
        <a:lt2>
          <a:srgbClr val="FFFFFF"/>
        </a:lt2>
        <a:accent1>
          <a:srgbClr val="0085C3"/>
        </a:accent1>
        <a:accent2>
          <a:srgbClr val="7AB800"/>
        </a:accent2>
        <a:accent3>
          <a:srgbClr val="F2AF00"/>
        </a:accent3>
        <a:accent4>
          <a:srgbClr val="DC5034"/>
        </a:accent4>
        <a:accent5>
          <a:srgbClr val="5482AB"/>
        </a:accent5>
        <a:accent6>
          <a:srgbClr val="6E2585"/>
        </a:accent6>
        <a:hlink>
          <a:srgbClr val="009BBB"/>
        </a:hlink>
        <a:folHlink>
          <a:srgbClr val="6E2585"/>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ell_PPT_Presentation_16x9_v2" id="{D6375BD9-608F-470C-B0C6-D7B4B622D87E}" vid="{7D07F228-593D-4249-8308-D303BABD1CA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AEEBEE83C66E54EA9BED83B0A9A60DB" ma:contentTypeVersion="1" ma:contentTypeDescription="Create a new document." ma:contentTypeScope="" ma:versionID="51a43b2161297f783d65b37e357c79e9">
  <xsd:schema xmlns:xsd="http://www.w3.org/2001/XMLSchema" xmlns:p="http://schemas.microsoft.com/office/2006/metadata/properties" targetNamespace="http://schemas.microsoft.com/office/2006/metadata/properties" ma:root="true" ma:fieldsID="b9cfef283e0bc2d986a66f9ec0cdc42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A3332CB6-AB82-4DD3-8C89-C660A1C394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86FC490B-1F77-48C5-AC70-1DD939DBDF04}">
  <ds:schemaRefs>
    <ds:schemaRef ds:uri="http://schemas.microsoft.com/sharepoint/v3/contenttype/forms"/>
  </ds:schemaRefs>
</ds:datastoreItem>
</file>

<file path=customXml/itemProps3.xml><?xml version="1.0" encoding="utf-8"?>
<ds:datastoreItem xmlns:ds="http://schemas.openxmlformats.org/officeDocument/2006/customXml" ds:itemID="{0873BDD3-AA35-4F19-A12A-C6462BECFBD1}">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Dell_internal_template</Template>
  <TotalTime>12554</TotalTime>
  <Words>1979</Words>
  <Application>Microsoft Office PowerPoint</Application>
  <PresentationFormat>如螢幕大小 (16:9)</PresentationFormat>
  <Paragraphs>415</Paragraphs>
  <Slides>6</Slides>
  <Notes>1</Notes>
  <HiddenSlides>0</HiddenSlides>
  <MMClips>0</MMClips>
  <ScaleCrop>false</ScaleCrop>
  <HeadingPairs>
    <vt:vector size="8" baseType="variant">
      <vt:variant>
        <vt:lpstr>使用字型</vt:lpstr>
      </vt:variant>
      <vt:variant>
        <vt:i4>19</vt:i4>
      </vt:variant>
      <vt:variant>
        <vt:lpstr>佈景主題</vt:lpstr>
      </vt:variant>
      <vt:variant>
        <vt:i4>125</vt:i4>
      </vt:variant>
      <vt:variant>
        <vt:lpstr>內嵌 OLE 伺服程式</vt:lpstr>
      </vt:variant>
      <vt:variant>
        <vt:i4>1</vt:i4>
      </vt:variant>
      <vt:variant>
        <vt:lpstr>投影片標題</vt:lpstr>
      </vt:variant>
      <vt:variant>
        <vt:i4>6</vt:i4>
      </vt:variant>
    </vt:vector>
  </HeadingPairs>
  <TitlesOfParts>
    <vt:vector size="151" baseType="lpstr">
      <vt:lpstr>Malgun Gothic</vt:lpstr>
      <vt:lpstr>Malgun Gothic</vt:lpstr>
      <vt:lpstr>Museo For Dell</vt:lpstr>
      <vt:lpstr>Museo For Dell 300</vt:lpstr>
      <vt:lpstr>museo sans for dell</vt:lpstr>
      <vt:lpstr>museo sans for dell</vt:lpstr>
      <vt:lpstr>Open Sans</vt:lpstr>
      <vt:lpstr>SimSun</vt:lpstr>
      <vt:lpstr>微軟正黑體</vt:lpstr>
      <vt:lpstr>微軟正黑體</vt:lpstr>
      <vt:lpstr>新細明體</vt:lpstr>
      <vt:lpstr>新細明體</vt:lpstr>
      <vt:lpstr>Arial</vt:lpstr>
      <vt:lpstr>Arial</vt:lpstr>
      <vt:lpstr>Arial Black</vt:lpstr>
      <vt:lpstr>Calibri</vt:lpstr>
      <vt:lpstr>Courier New</vt:lpstr>
      <vt:lpstr>Trebuchet MS</vt:lpstr>
      <vt:lpstr>Wingdings</vt:lpstr>
      <vt:lpstr>Dell_internal_template</vt:lpstr>
      <vt:lpstr>56_blank</vt:lpstr>
      <vt:lpstr>59_blank</vt:lpstr>
      <vt:lpstr>16_Dell Presentation Template</vt:lpstr>
      <vt:lpstr>15_Dell Presentation Template</vt:lpstr>
      <vt:lpstr>36_Dell Presentation Template</vt:lpstr>
      <vt:lpstr>35_Dell Presentation Template</vt:lpstr>
      <vt:lpstr>10_Dell_internal_template</vt:lpstr>
      <vt:lpstr>25_Dell_internal_template</vt:lpstr>
      <vt:lpstr>15_Dell_internal_template</vt:lpstr>
      <vt:lpstr>34_Dell Presentation Template</vt:lpstr>
      <vt:lpstr>28_Dell Presentation Template</vt:lpstr>
      <vt:lpstr>2_blank</vt:lpstr>
      <vt:lpstr>24_Dell_internal_template</vt:lpstr>
      <vt:lpstr>61_blank</vt:lpstr>
      <vt:lpstr>26_Dell Presentation Template</vt:lpstr>
      <vt:lpstr>33_Dell Presentation Template</vt:lpstr>
      <vt:lpstr>29_Dell Presentation Template</vt:lpstr>
      <vt:lpstr>18_Dell_internal_template</vt:lpstr>
      <vt:lpstr>22_Dell_internal_template</vt:lpstr>
      <vt:lpstr>2_Dell_external_template</vt:lpstr>
      <vt:lpstr>58_blank</vt:lpstr>
      <vt:lpstr>60_blank</vt:lpstr>
      <vt:lpstr>30_Dell Presentation Template</vt:lpstr>
      <vt:lpstr>31_Dell Presentation Template</vt:lpstr>
      <vt:lpstr>1_blank</vt:lpstr>
      <vt:lpstr>3_blank</vt:lpstr>
      <vt:lpstr>6_blank</vt:lpstr>
      <vt:lpstr>23_Dell_internal_template</vt:lpstr>
      <vt:lpstr>17_Dell Presentation Template</vt:lpstr>
      <vt:lpstr>18_Dell Presentation Template</vt:lpstr>
      <vt:lpstr>55_blank</vt:lpstr>
      <vt:lpstr>24_Dell Presentation Template</vt:lpstr>
      <vt:lpstr>27_Dell Presentation Template</vt:lpstr>
      <vt:lpstr>32_Dell Presentation Template</vt:lpstr>
      <vt:lpstr>25_Dell Presentation Template</vt:lpstr>
      <vt:lpstr>37_Dell Presentation Template</vt:lpstr>
      <vt:lpstr>38_Dell Presentation Template</vt:lpstr>
      <vt:lpstr>39_Dell Presentation Template</vt:lpstr>
      <vt:lpstr>57_blank</vt:lpstr>
      <vt:lpstr>62_blank</vt:lpstr>
      <vt:lpstr>19_Dell Presentation Template</vt:lpstr>
      <vt:lpstr>4_blank</vt:lpstr>
      <vt:lpstr>7_blank</vt:lpstr>
      <vt:lpstr>12_Dell_internal_template</vt:lpstr>
      <vt:lpstr>40_Dell Presentation Template</vt:lpstr>
      <vt:lpstr>41_Dell Presentation Template</vt:lpstr>
      <vt:lpstr>42_Dell Presentation Template</vt:lpstr>
      <vt:lpstr>43_Dell Presentation Template</vt:lpstr>
      <vt:lpstr>44_Dell Presentation Template</vt:lpstr>
      <vt:lpstr>45_Dell Presentation Template</vt:lpstr>
      <vt:lpstr>46_Dell Presentation Template</vt:lpstr>
      <vt:lpstr>11_Dell_internal_template</vt:lpstr>
      <vt:lpstr>5_blank</vt:lpstr>
      <vt:lpstr>8_blank</vt:lpstr>
      <vt:lpstr>13_Dell_internal_template</vt:lpstr>
      <vt:lpstr>1_Dell_internal_template</vt:lpstr>
      <vt:lpstr>63_blank</vt:lpstr>
      <vt:lpstr>9_blank</vt:lpstr>
      <vt:lpstr>10_blank</vt:lpstr>
      <vt:lpstr>14_Dell_internal_template</vt:lpstr>
      <vt:lpstr>16_Dell_internal_template</vt:lpstr>
      <vt:lpstr>64_blank</vt:lpstr>
      <vt:lpstr>20_Dell Presentation Template</vt:lpstr>
      <vt:lpstr>47_Dell Presentation Template</vt:lpstr>
      <vt:lpstr>48_Dell Presentation Template</vt:lpstr>
      <vt:lpstr>49_Dell Presentation Template</vt:lpstr>
      <vt:lpstr>2_Dell_internal_template</vt:lpstr>
      <vt:lpstr>17_Dell_internal_template</vt:lpstr>
      <vt:lpstr>21_Dell Presentation Template</vt:lpstr>
      <vt:lpstr>22_Dell Presentation Template</vt:lpstr>
      <vt:lpstr>blank</vt:lpstr>
      <vt:lpstr>23_Dell Presentation Template</vt:lpstr>
      <vt:lpstr>50_Dell Presentation Template</vt:lpstr>
      <vt:lpstr>51_Dell Presentation Template</vt:lpstr>
      <vt:lpstr>52_Dell Presentation Template</vt:lpstr>
      <vt:lpstr>53_Dell Presentation Template</vt:lpstr>
      <vt:lpstr>19_Dell_internal_template</vt:lpstr>
      <vt:lpstr>20_Dell_internal_template</vt:lpstr>
      <vt:lpstr>21_Dell_internal_template</vt:lpstr>
      <vt:lpstr>65_blank</vt:lpstr>
      <vt:lpstr>12_blank</vt:lpstr>
      <vt:lpstr>26_Dell_internal_template</vt:lpstr>
      <vt:lpstr>11_blank</vt:lpstr>
      <vt:lpstr>66_blank</vt:lpstr>
      <vt:lpstr>67_blank</vt:lpstr>
      <vt:lpstr>68_blank</vt:lpstr>
      <vt:lpstr>54_Dell Presentation Template</vt:lpstr>
      <vt:lpstr>55_Dell Presentation Template</vt:lpstr>
      <vt:lpstr>56_Dell Presentation Template</vt:lpstr>
      <vt:lpstr>57_Dell Presentation Template</vt:lpstr>
      <vt:lpstr>58_Dell Presentation Template</vt:lpstr>
      <vt:lpstr>59_Dell Presentation Template</vt:lpstr>
      <vt:lpstr>60_Dell Presentation Template</vt:lpstr>
      <vt:lpstr>61_Dell Presentation Template</vt:lpstr>
      <vt:lpstr>62_Dell Presentation Template</vt:lpstr>
      <vt:lpstr>3_Dell_internal_template</vt:lpstr>
      <vt:lpstr>4_Dell_internal_template</vt:lpstr>
      <vt:lpstr>5_Dell_internal_template</vt:lpstr>
      <vt:lpstr>69_blank</vt:lpstr>
      <vt:lpstr>70_blank</vt:lpstr>
      <vt:lpstr>6_Dell_internal_template</vt:lpstr>
      <vt:lpstr>13_blank</vt:lpstr>
      <vt:lpstr>63_Dell Presentation Template</vt:lpstr>
      <vt:lpstr>7_Dell_internal_template</vt:lpstr>
      <vt:lpstr>8_Dell_internal_template</vt:lpstr>
      <vt:lpstr>71_blank</vt:lpstr>
      <vt:lpstr>27_Dell_internal_template</vt:lpstr>
      <vt:lpstr>72_blank</vt:lpstr>
      <vt:lpstr>73_blank</vt:lpstr>
      <vt:lpstr>64_Dell Presentation Template</vt:lpstr>
      <vt:lpstr>9_Dell_internal_template</vt:lpstr>
      <vt:lpstr>14_blank</vt:lpstr>
      <vt:lpstr>28_Dell_internal_template</vt:lpstr>
      <vt:lpstr>15_blank</vt:lpstr>
      <vt:lpstr>29_Dell_internal_template</vt:lpstr>
      <vt:lpstr>30_Dell_internal_template</vt:lpstr>
      <vt:lpstr>65_Dell Presentation Template</vt:lpstr>
      <vt:lpstr>31_Dell_internal_template</vt:lpstr>
      <vt:lpstr>74_blank</vt:lpstr>
      <vt:lpstr>75_blank</vt:lpstr>
      <vt:lpstr>32_Dell_internal_template</vt:lpstr>
      <vt:lpstr>33_Dell_internal_template</vt:lpstr>
      <vt:lpstr>34_Dell_internal_template</vt:lpstr>
      <vt:lpstr>35_Dell_internal_template</vt:lpstr>
      <vt:lpstr>think-cell Slide</vt:lpstr>
      <vt:lpstr>Carnoustie Mid Deep Dive</vt:lpstr>
      <vt:lpstr>Regulatory-Schedule</vt:lpstr>
      <vt:lpstr>Carnoustie Regulatory status summary </vt:lpstr>
      <vt:lpstr>PowerPoint 簡報</vt:lpstr>
      <vt:lpstr>PowerPoint 簡報</vt:lpstr>
      <vt:lpstr>PowerPoint 簡報</vt:lpstr>
    </vt:vector>
  </TitlesOfParts>
  <Company>Dell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READ – INSTRUCTIONS FOR ADDING PAGE NUMBERS “X of Y” IN POWERPOINT 2013  For internal presentations only. You do not need to add this for external/customer/partner presentations.  If you are working in PowerPoint 2013, you must manually add the total number of pages to your deck. Total number of pages = Y</dc:title>
  <dc:creator>Fei, Eric</dc:creator>
  <cp:keywords>Internal Use</cp:keywords>
  <cp:lastModifiedBy>Liu. Wan (TPE)</cp:lastModifiedBy>
  <cp:revision>788</cp:revision>
  <cp:lastPrinted>2014-02-14T16:26:12Z</cp:lastPrinted>
  <dcterms:created xsi:type="dcterms:W3CDTF">2017-03-08T06:53:13Z</dcterms:created>
  <dcterms:modified xsi:type="dcterms:W3CDTF">2021-02-25T11:58:28Z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0x010100EAEEBEE83C66E54EA9BED83B0A9A60DB</vt:lpwstr>
  </property>
  <property fmtid="{D5CDD505-2E9C-101B-9397-08002B2CF9AE}" pid="3" name="TitusGUID">
    <vt:lpwstr>9dec11cb-06f0-448f-b730-addcbb44fe0a</vt:lpwstr>
  </property>
  <property fmtid="{D5CDD505-2E9C-101B-9397-08002B2CF9AE}" pid="4" name="DocumentMarkings">
    <vt:lpwstr>&lt;SPAN style="FONT-FAMILY: museo sans for dell; COLOR: rgb(170,170,170); FONT-SIZE: 8.5pt"&gt; &lt;P align=left&gt;Dell - Internal Use - Confidential  &lt;/P&gt;&lt;/SPAN&gt;;&lt;SPAN style="FONT-FAMILY: museo sans for dell; COLOR: rgb(170,170,170); FONT-SIZE: 8.5pt"&gt; &lt;P align=le</vt:lpwstr>
  </property>
  <property fmtid="{D5CDD505-2E9C-101B-9397-08002B2CF9AE}" pid="5" name="Document Editor">
    <vt:lpwstr>Eric_Fei</vt:lpwstr>
  </property>
  <property fmtid="{D5CDD505-2E9C-101B-9397-08002B2CF9AE}" pid="6" name="DellVisualMarkingsPPT">
    <vt:lpwstr>Classification Footer</vt:lpwstr>
  </property>
  <property fmtid="{D5CDD505-2E9C-101B-9397-08002B2CF9AE}" pid="7" name="DellClassification">
    <vt:lpwstr>Internal Use</vt:lpwstr>
  </property>
  <property fmtid="{D5CDD505-2E9C-101B-9397-08002B2CF9AE}" pid="8" name="DellSubLabels">
    <vt:lpwstr/>
  </property>
  <property fmtid="{D5CDD505-2E9C-101B-9397-08002B2CF9AE}" pid="9" name="DellVisual Markings (PPT)">
    <vt:lpwstr>Classification Footer</vt:lpwstr>
  </property>
  <property fmtid="{D5CDD505-2E9C-101B-9397-08002B2CF9AE}" pid="10" name="titusconfig">
    <vt:lpwstr>0.6CorpGlobal</vt:lpwstr>
  </property>
  <property fmtid="{D5CDD505-2E9C-101B-9397-08002B2CF9AE}" pid="11" name="Document Creator">
    <vt:lpwstr>Eric_Fei</vt:lpwstr>
  </property>
  <property fmtid="{D5CDD505-2E9C-101B-9397-08002B2CF9AE}" pid="12" name="Classification">
    <vt:lpwstr>Internal Use</vt:lpwstr>
  </property>
  <property fmtid="{D5CDD505-2E9C-101B-9397-08002B2CF9AE}" pid="13" name="Sublabels">
    <vt:lpwstr/>
  </property>
  <property fmtid="{D5CDD505-2E9C-101B-9397-08002B2CF9AE}" pid="14" name="VisualMarkingsPPT">
    <vt:lpwstr>None (Metadata Only)</vt:lpwstr>
  </property>
  <property fmtid="{D5CDD505-2E9C-101B-9397-08002B2CF9AE}" pid="15" name="MSIP_Label_7de70ee2-0cb4-4d60-aee5-75ef2c4c8a90_Enabled">
    <vt:lpwstr>True</vt:lpwstr>
  </property>
  <property fmtid="{D5CDD505-2E9C-101B-9397-08002B2CF9AE}" pid="16" name="MSIP_Label_7de70ee2-0cb4-4d60-aee5-75ef2c4c8a90_SiteId">
    <vt:lpwstr>945c199a-83a2-4e80-9f8c-5a91be5752dd</vt:lpwstr>
  </property>
  <property fmtid="{D5CDD505-2E9C-101B-9397-08002B2CF9AE}" pid="17" name="MSIP_Label_7de70ee2-0cb4-4d60-aee5-75ef2c4c8a90_Owner">
    <vt:lpwstr>Patrick_Wu@dell.com</vt:lpwstr>
  </property>
  <property fmtid="{D5CDD505-2E9C-101B-9397-08002B2CF9AE}" pid="18" name="MSIP_Label_7de70ee2-0cb4-4d60-aee5-75ef2c4c8a90_SetDate">
    <vt:lpwstr>2019-06-21T02:10:52.0795863Z</vt:lpwstr>
  </property>
  <property fmtid="{D5CDD505-2E9C-101B-9397-08002B2CF9AE}" pid="19" name="MSIP_Label_7de70ee2-0cb4-4d60-aee5-75ef2c4c8a90_Name">
    <vt:lpwstr>Internal Use</vt:lpwstr>
  </property>
  <property fmtid="{D5CDD505-2E9C-101B-9397-08002B2CF9AE}" pid="20" name="MSIP_Label_7de70ee2-0cb4-4d60-aee5-75ef2c4c8a90_Application">
    <vt:lpwstr>Microsoft Azure Information Protection</vt:lpwstr>
  </property>
  <property fmtid="{D5CDD505-2E9C-101B-9397-08002B2CF9AE}" pid="21" name="MSIP_Label_7de70ee2-0cb4-4d60-aee5-75ef2c4c8a90_Extended_MSFT_Method">
    <vt:lpwstr>Manual</vt:lpwstr>
  </property>
  <property fmtid="{D5CDD505-2E9C-101B-9397-08002B2CF9AE}" pid="22" name="MSIP_Label_da6fab74-d5af-4af7-a9a4-78d84655a626_Enabled">
    <vt:lpwstr>True</vt:lpwstr>
  </property>
  <property fmtid="{D5CDD505-2E9C-101B-9397-08002B2CF9AE}" pid="23" name="MSIP_Label_da6fab74-d5af-4af7-a9a4-78d84655a626_SiteId">
    <vt:lpwstr>945c199a-83a2-4e80-9f8c-5a91be5752dd</vt:lpwstr>
  </property>
  <property fmtid="{D5CDD505-2E9C-101B-9397-08002B2CF9AE}" pid="24" name="MSIP_Label_da6fab74-d5af-4af7-a9a4-78d84655a626_Owner">
    <vt:lpwstr>Patrick_Wu@dell.com</vt:lpwstr>
  </property>
  <property fmtid="{D5CDD505-2E9C-101B-9397-08002B2CF9AE}" pid="25" name="MSIP_Label_da6fab74-d5af-4af7-a9a4-78d84655a626_SetDate">
    <vt:lpwstr>2019-06-21T02:10:52.0795863Z</vt:lpwstr>
  </property>
  <property fmtid="{D5CDD505-2E9C-101B-9397-08002B2CF9AE}" pid="26" name="MSIP_Label_da6fab74-d5af-4af7-a9a4-78d84655a626_Name">
    <vt:lpwstr>Visual Marking</vt:lpwstr>
  </property>
  <property fmtid="{D5CDD505-2E9C-101B-9397-08002B2CF9AE}" pid="27" name="MSIP_Label_da6fab74-d5af-4af7-a9a4-78d84655a626_Application">
    <vt:lpwstr>Microsoft Azure Information Protection</vt:lpwstr>
  </property>
  <property fmtid="{D5CDD505-2E9C-101B-9397-08002B2CF9AE}" pid="28" name="MSIP_Label_da6fab74-d5af-4af7-a9a4-78d84655a626_Parent">
    <vt:lpwstr>7de70ee2-0cb4-4d60-aee5-75ef2c4c8a90</vt:lpwstr>
  </property>
  <property fmtid="{D5CDD505-2E9C-101B-9397-08002B2CF9AE}" pid="29" name="MSIP_Label_da6fab74-d5af-4af7-a9a4-78d84655a626_Extended_MSFT_Method">
    <vt:lpwstr>Manual</vt:lpwstr>
  </property>
  <property fmtid="{D5CDD505-2E9C-101B-9397-08002B2CF9AE}" pid="30" name="aiplabel">
    <vt:lpwstr>Internal Use Visual Marking</vt:lpwstr>
  </property>
</Properties>
</file>